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ags/tag1.xml" ContentType="application/vnd.openxmlformats-officedocument.presentationml.tags+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2.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3.xml" ContentType="application/vnd.openxmlformats-officedocument.theme+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theme/theme4.xml" ContentType="application/vnd.openxmlformats-officedocument.theme+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theme/theme5.xml" ContentType="application/vnd.openxmlformats-officedocument.theme+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theme/theme6.xml" ContentType="application/vnd.openxmlformats-officedocument.theme+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theme/theme7.xml" ContentType="application/vnd.openxmlformats-officedocument.theme+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theme/theme8.xml" ContentType="application/vnd.openxmlformats-officedocument.theme+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theme/theme9.xml" ContentType="application/vnd.openxmlformats-officedocument.theme+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theme/theme10.xml" ContentType="application/vnd.openxmlformats-officedocument.theme+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theme/theme11.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709" r:id="rId5"/>
    <p:sldMasterId id="2147483739" r:id="rId6"/>
    <p:sldMasterId id="2147483819" r:id="rId7"/>
    <p:sldMasterId id="2147483837" r:id="rId8"/>
    <p:sldMasterId id="2147483874" r:id="rId9"/>
    <p:sldMasterId id="2147483897" r:id="rId10"/>
    <p:sldMasterId id="2147483918" r:id="rId11"/>
    <p:sldMasterId id="2147483930" r:id="rId12"/>
    <p:sldMasterId id="2147483958" r:id="rId13"/>
    <p:sldMasterId id="2147483973" r:id="rId14"/>
  </p:sldMasterIdLst>
  <p:notesMasterIdLst>
    <p:notesMasterId r:id="rId123"/>
  </p:notesMasterIdLst>
  <p:handoutMasterIdLst>
    <p:handoutMasterId r:id="rId124"/>
  </p:handoutMasterIdLst>
  <p:sldIdLst>
    <p:sldId id="2076136726" r:id="rId15"/>
    <p:sldId id="2076136727" r:id="rId16"/>
    <p:sldId id="2076136660" r:id="rId17"/>
    <p:sldId id="2076136661" r:id="rId18"/>
    <p:sldId id="2076136626" r:id="rId19"/>
    <p:sldId id="2076136655" r:id="rId20"/>
    <p:sldId id="2076136768" r:id="rId21"/>
    <p:sldId id="2076136769" r:id="rId22"/>
    <p:sldId id="2076136735" r:id="rId23"/>
    <p:sldId id="2076136770" r:id="rId24"/>
    <p:sldId id="2076136771" r:id="rId25"/>
    <p:sldId id="2076136772" r:id="rId26"/>
    <p:sldId id="2076136773" r:id="rId27"/>
    <p:sldId id="2076136774" r:id="rId28"/>
    <p:sldId id="2076136775" r:id="rId29"/>
    <p:sldId id="2076136776" r:id="rId30"/>
    <p:sldId id="2076136777" r:id="rId31"/>
    <p:sldId id="2076136778" r:id="rId32"/>
    <p:sldId id="2076136779" r:id="rId33"/>
    <p:sldId id="2076136780" r:id="rId34"/>
    <p:sldId id="2076136781" r:id="rId35"/>
    <p:sldId id="2076136803" r:id="rId36"/>
    <p:sldId id="2076136782" r:id="rId37"/>
    <p:sldId id="2076136783" r:id="rId38"/>
    <p:sldId id="2076136784" r:id="rId39"/>
    <p:sldId id="2076136785" r:id="rId40"/>
    <p:sldId id="2076136786" r:id="rId41"/>
    <p:sldId id="2076136787" r:id="rId42"/>
    <p:sldId id="2076136805" r:id="rId43"/>
    <p:sldId id="2076136804" r:id="rId44"/>
    <p:sldId id="2076136788" r:id="rId45"/>
    <p:sldId id="2076136789" r:id="rId46"/>
    <p:sldId id="2076136790" r:id="rId47"/>
    <p:sldId id="2076136791" r:id="rId48"/>
    <p:sldId id="2076136792" r:id="rId49"/>
    <p:sldId id="2076136793" r:id="rId50"/>
    <p:sldId id="2076136794" r:id="rId51"/>
    <p:sldId id="2076136795" r:id="rId52"/>
    <p:sldId id="2076136797" r:id="rId53"/>
    <p:sldId id="2076136796" r:id="rId54"/>
    <p:sldId id="2076136730" r:id="rId55"/>
    <p:sldId id="2076136865" r:id="rId56"/>
    <p:sldId id="2076136798" r:id="rId57"/>
    <p:sldId id="2076136799" r:id="rId58"/>
    <p:sldId id="2076136866" r:id="rId59"/>
    <p:sldId id="2076136868" r:id="rId60"/>
    <p:sldId id="2076136869" r:id="rId61"/>
    <p:sldId id="2076136870" r:id="rId62"/>
    <p:sldId id="2076136820" r:id="rId63"/>
    <p:sldId id="2076136821" r:id="rId64"/>
    <p:sldId id="2076136822" r:id="rId65"/>
    <p:sldId id="2076136824" r:id="rId66"/>
    <p:sldId id="2076136825" r:id="rId67"/>
    <p:sldId id="2076136826" r:id="rId68"/>
    <p:sldId id="2076136827" r:id="rId69"/>
    <p:sldId id="2076136828" r:id="rId70"/>
    <p:sldId id="2076136829" r:id="rId71"/>
    <p:sldId id="2076136830" r:id="rId72"/>
    <p:sldId id="2076136831" r:id="rId73"/>
    <p:sldId id="2076136832" r:id="rId74"/>
    <p:sldId id="2076136833" r:id="rId75"/>
    <p:sldId id="2076136834" r:id="rId76"/>
    <p:sldId id="2076136835" r:id="rId77"/>
    <p:sldId id="2076136836" r:id="rId78"/>
    <p:sldId id="2076136800" r:id="rId79"/>
    <p:sldId id="2076136801" r:id="rId80"/>
    <p:sldId id="2076136808" r:id="rId81"/>
    <p:sldId id="2076136809" r:id="rId82"/>
    <p:sldId id="2076136810" r:id="rId83"/>
    <p:sldId id="2076136812" r:id="rId84"/>
    <p:sldId id="2076136813" r:id="rId85"/>
    <p:sldId id="2076136867" r:id="rId86"/>
    <p:sldId id="2076136814" r:id="rId87"/>
    <p:sldId id="2076136815" r:id="rId88"/>
    <p:sldId id="2076136816" r:id="rId89"/>
    <p:sldId id="2076136817" r:id="rId90"/>
    <p:sldId id="2076136818" r:id="rId91"/>
    <p:sldId id="2076136819" r:id="rId92"/>
    <p:sldId id="2076136837" r:id="rId93"/>
    <p:sldId id="2076136838" r:id="rId94"/>
    <p:sldId id="2076136839" r:id="rId95"/>
    <p:sldId id="2076136840" r:id="rId96"/>
    <p:sldId id="2076136841" r:id="rId97"/>
    <p:sldId id="2076136842" r:id="rId98"/>
    <p:sldId id="2076136843" r:id="rId99"/>
    <p:sldId id="2076136844" r:id="rId100"/>
    <p:sldId id="2076136845" r:id="rId101"/>
    <p:sldId id="2076136846" r:id="rId102"/>
    <p:sldId id="2076136847" r:id="rId103"/>
    <p:sldId id="2076136849" r:id="rId104"/>
    <p:sldId id="2076136850" r:id="rId105"/>
    <p:sldId id="2076136851" r:id="rId106"/>
    <p:sldId id="2076136852" r:id="rId107"/>
    <p:sldId id="2076136853" r:id="rId108"/>
    <p:sldId id="2076136871" r:id="rId109"/>
    <p:sldId id="2076136854" r:id="rId110"/>
    <p:sldId id="2076136855" r:id="rId111"/>
    <p:sldId id="2076136856" r:id="rId112"/>
    <p:sldId id="2076136857" r:id="rId113"/>
    <p:sldId id="2076136872" r:id="rId114"/>
    <p:sldId id="2076136858" r:id="rId115"/>
    <p:sldId id="2076136859" r:id="rId116"/>
    <p:sldId id="2076136864" r:id="rId117"/>
    <p:sldId id="2076136861" r:id="rId118"/>
    <p:sldId id="2076136862" r:id="rId119"/>
    <p:sldId id="2076136863" r:id="rId120"/>
    <p:sldId id="2076136873" r:id="rId121"/>
    <p:sldId id="2076136874" r:id="rId1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BEAE38F0-E2BE-406C-9A38-AEDA6F00D6AC}">
          <p14:sldIdLst>
            <p14:sldId id="2076136726"/>
            <p14:sldId id="2076136727"/>
          </p14:sldIdLst>
        </p14:section>
        <p14:section name="#1 Time &amp; Expense" id="{DF263655-5C5A-4D2F-9C93-CA01CBAD06C6}">
          <p14:sldIdLst>
            <p14:sldId id="2076136660"/>
            <p14:sldId id="2076136661"/>
            <p14:sldId id="2076136626"/>
            <p14:sldId id="2076136655"/>
            <p14:sldId id="2076136768"/>
            <p14:sldId id="2076136769"/>
            <p14:sldId id="2076136735"/>
            <p14:sldId id="2076136770"/>
            <p14:sldId id="2076136771"/>
            <p14:sldId id="2076136772"/>
            <p14:sldId id="2076136773"/>
            <p14:sldId id="2076136774"/>
            <p14:sldId id="2076136775"/>
            <p14:sldId id="2076136776"/>
            <p14:sldId id="2076136777"/>
            <p14:sldId id="2076136778"/>
            <p14:sldId id="2076136779"/>
            <p14:sldId id="2076136780"/>
            <p14:sldId id="2076136781"/>
            <p14:sldId id="2076136803"/>
            <p14:sldId id="2076136782"/>
            <p14:sldId id="2076136783"/>
            <p14:sldId id="2076136784"/>
            <p14:sldId id="2076136785"/>
            <p14:sldId id="2076136786"/>
            <p14:sldId id="2076136787"/>
            <p14:sldId id="2076136805"/>
            <p14:sldId id="2076136804"/>
            <p14:sldId id="2076136788"/>
            <p14:sldId id="2076136789"/>
            <p14:sldId id="2076136790"/>
            <p14:sldId id="2076136791"/>
            <p14:sldId id="2076136792"/>
            <p14:sldId id="2076136793"/>
            <p14:sldId id="2076136794"/>
            <p14:sldId id="2076136795"/>
            <p14:sldId id="2076136797"/>
            <p14:sldId id="2076136796"/>
            <p14:sldId id="2076136730"/>
            <p14:sldId id="2076136865"/>
          </p14:sldIdLst>
        </p14:section>
        <p14:section name="#2 Project Finder" id="{09D20130-AE38-4E3F-A0A6-3AA23C35491C}">
          <p14:sldIdLst>
            <p14:sldId id="2076136798"/>
            <p14:sldId id="2076136799"/>
            <p14:sldId id="2076136866"/>
            <p14:sldId id="2076136868"/>
            <p14:sldId id="2076136869"/>
            <p14:sldId id="2076136870"/>
            <p14:sldId id="2076136820"/>
            <p14:sldId id="2076136821"/>
            <p14:sldId id="2076136822"/>
            <p14:sldId id="2076136824"/>
            <p14:sldId id="2076136825"/>
            <p14:sldId id="2076136826"/>
            <p14:sldId id="2076136827"/>
            <p14:sldId id="2076136828"/>
            <p14:sldId id="2076136829"/>
            <p14:sldId id="2076136830"/>
            <p14:sldId id="2076136831"/>
            <p14:sldId id="2076136832"/>
            <p14:sldId id="2076136833"/>
            <p14:sldId id="2076136834"/>
            <p14:sldId id="2076136835"/>
            <p14:sldId id="2076136836"/>
            <p14:sldId id="2076136800"/>
            <p14:sldId id="2076136801"/>
            <p14:sldId id="2076136808"/>
            <p14:sldId id="2076136809"/>
            <p14:sldId id="2076136810"/>
            <p14:sldId id="2076136812"/>
            <p14:sldId id="2076136813"/>
            <p14:sldId id="2076136867"/>
            <p14:sldId id="2076136814"/>
            <p14:sldId id="2076136815"/>
            <p14:sldId id="2076136816"/>
            <p14:sldId id="2076136817"/>
            <p14:sldId id="2076136818"/>
            <p14:sldId id="2076136819"/>
            <p14:sldId id="2076136837"/>
            <p14:sldId id="2076136838"/>
            <p14:sldId id="2076136839"/>
          </p14:sldIdLst>
        </p14:section>
        <p14:section name="#3 Document Management" id="{38BB61F7-8242-42CD-ADC5-D377C248A5D2}">
          <p14:sldIdLst>
            <p14:sldId id="2076136840"/>
            <p14:sldId id="2076136841"/>
            <p14:sldId id="2076136842"/>
            <p14:sldId id="2076136843"/>
            <p14:sldId id="2076136844"/>
            <p14:sldId id="2076136845"/>
            <p14:sldId id="2076136846"/>
            <p14:sldId id="2076136847"/>
            <p14:sldId id="2076136849"/>
            <p14:sldId id="2076136850"/>
            <p14:sldId id="2076136851"/>
            <p14:sldId id="2076136852"/>
            <p14:sldId id="2076136853"/>
            <p14:sldId id="2076136871"/>
            <p14:sldId id="2076136854"/>
            <p14:sldId id="2076136855"/>
            <p14:sldId id="2076136856"/>
            <p14:sldId id="2076136857"/>
            <p14:sldId id="2076136872"/>
            <p14:sldId id="2076136858"/>
            <p14:sldId id="2076136859"/>
            <p14:sldId id="2076136864"/>
            <p14:sldId id="2076136861"/>
            <p14:sldId id="2076136862"/>
            <p14:sldId id="2076136863"/>
            <p14:sldId id="2076136873"/>
            <p14:sldId id="2076136874"/>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8723413-2ADA-4732-818C-BA85AF75F572}" name="James Miller" initials="JM" userId="S::jamemill@microsoft.com::2f016a20-a9cc-4f95-acc1-7e1b95305bdf" providerId="AD"/>
  <p188:author id="{8FFAB120-ECE4-DDAC-76DB-05E7EE69A125}" name="Sathya Raveendran" initials="SR" userId="S::saraveen@microsoft.com::10951c90-5abb-485f-a600-3e47740de266" providerId="AD"/>
  <p188:author id="{48E8CDA9-FFEC-3899-F3C2-67348B529A6D}" name="Nirmal Sundara Raman" initials="NR" userId="S::nirmas@microsoft.com::244d740e-9aa1-47b3-9392-86d41b795a7f"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13246"/>
    <a:srgbClr val="E58BAB"/>
    <a:srgbClr val="ECAAC2"/>
    <a:srgbClr val="F2C3D4"/>
    <a:srgbClr val="28272C"/>
    <a:srgbClr val="3A3C57"/>
    <a:srgbClr val="2F3044"/>
    <a:srgbClr val="4172AF"/>
    <a:srgbClr val="E7F1FF"/>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53" d="100"/>
          <a:sy n="153" d="100"/>
        </p:scale>
        <p:origin x="108" y="108"/>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03.xml"/><Relationship Id="rId21" Type="http://schemas.openxmlformats.org/officeDocument/2006/relationships/slide" Target="slides/slide7.xml"/><Relationship Id="rId42" Type="http://schemas.openxmlformats.org/officeDocument/2006/relationships/slide" Target="slides/slide28.xml"/><Relationship Id="rId47" Type="http://schemas.openxmlformats.org/officeDocument/2006/relationships/slide" Target="slides/slide33.xml"/><Relationship Id="rId63" Type="http://schemas.openxmlformats.org/officeDocument/2006/relationships/slide" Target="slides/slide49.xml"/><Relationship Id="rId68" Type="http://schemas.openxmlformats.org/officeDocument/2006/relationships/slide" Target="slides/slide54.xml"/><Relationship Id="rId84" Type="http://schemas.openxmlformats.org/officeDocument/2006/relationships/slide" Target="slides/slide70.xml"/><Relationship Id="rId89" Type="http://schemas.openxmlformats.org/officeDocument/2006/relationships/slide" Target="slides/slide75.xml"/><Relationship Id="rId112" Type="http://schemas.openxmlformats.org/officeDocument/2006/relationships/slide" Target="slides/slide98.xml"/><Relationship Id="rId16" Type="http://schemas.openxmlformats.org/officeDocument/2006/relationships/slide" Target="slides/slide2.xml"/><Relationship Id="rId107" Type="http://schemas.openxmlformats.org/officeDocument/2006/relationships/slide" Target="slides/slide93.xml"/><Relationship Id="rId11" Type="http://schemas.openxmlformats.org/officeDocument/2006/relationships/slideMaster" Target="slideMasters/slideMaster8.xml"/><Relationship Id="rId32" Type="http://schemas.openxmlformats.org/officeDocument/2006/relationships/slide" Target="slides/slide18.xml"/><Relationship Id="rId37" Type="http://schemas.openxmlformats.org/officeDocument/2006/relationships/slide" Target="slides/slide23.xml"/><Relationship Id="rId53" Type="http://schemas.openxmlformats.org/officeDocument/2006/relationships/slide" Target="slides/slide39.xml"/><Relationship Id="rId58" Type="http://schemas.openxmlformats.org/officeDocument/2006/relationships/slide" Target="slides/slide44.xml"/><Relationship Id="rId74" Type="http://schemas.openxmlformats.org/officeDocument/2006/relationships/slide" Target="slides/slide60.xml"/><Relationship Id="rId79" Type="http://schemas.openxmlformats.org/officeDocument/2006/relationships/slide" Target="slides/slide65.xml"/><Relationship Id="rId102" Type="http://schemas.openxmlformats.org/officeDocument/2006/relationships/slide" Target="slides/slide88.xml"/><Relationship Id="rId123" Type="http://schemas.openxmlformats.org/officeDocument/2006/relationships/notesMaster" Target="notesMasters/notesMaster1.xml"/><Relationship Id="rId128" Type="http://schemas.openxmlformats.org/officeDocument/2006/relationships/tableStyles" Target="tableStyles.xml"/><Relationship Id="rId5" Type="http://schemas.openxmlformats.org/officeDocument/2006/relationships/slideMaster" Target="slideMasters/slideMaster2.xml"/><Relationship Id="rId90" Type="http://schemas.openxmlformats.org/officeDocument/2006/relationships/slide" Target="slides/slide76.xml"/><Relationship Id="rId95" Type="http://schemas.openxmlformats.org/officeDocument/2006/relationships/slide" Target="slides/slide81.xml"/><Relationship Id="rId22" Type="http://schemas.openxmlformats.org/officeDocument/2006/relationships/slide" Target="slides/slide8.xml"/><Relationship Id="rId27" Type="http://schemas.openxmlformats.org/officeDocument/2006/relationships/slide" Target="slides/slide13.xml"/><Relationship Id="rId43" Type="http://schemas.openxmlformats.org/officeDocument/2006/relationships/slide" Target="slides/slide29.xml"/><Relationship Id="rId48" Type="http://schemas.openxmlformats.org/officeDocument/2006/relationships/slide" Target="slides/slide34.xml"/><Relationship Id="rId64" Type="http://schemas.openxmlformats.org/officeDocument/2006/relationships/slide" Target="slides/slide50.xml"/><Relationship Id="rId69" Type="http://schemas.openxmlformats.org/officeDocument/2006/relationships/slide" Target="slides/slide55.xml"/><Relationship Id="rId113" Type="http://schemas.openxmlformats.org/officeDocument/2006/relationships/slide" Target="slides/slide99.xml"/><Relationship Id="rId118" Type="http://schemas.openxmlformats.org/officeDocument/2006/relationships/slide" Target="slides/slide104.xml"/><Relationship Id="rId80" Type="http://schemas.openxmlformats.org/officeDocument/2006/relationships/slide" Target="slides/slide66.xml"/><Relationship Id="rId85" Type="http://schemas.openxmlformats.org/officeDocument/2006/relationships/slide" Target="slides/slide71.xml"/><Relationship Id="rId12" Type="http://schemas.openxmlformats.org/officeDocument/2006/relationships/slideMaster" Target="slideMasters/slideMaster9.xml"/><Relationship Id="rId17" Type="http://schemas.openxmlformats.org/officeDocument/2006/relationships/slide" Target="slides/slide3.xml"/><Relationship Id="rId33" Type="http://schemas.openxmlformats.org/officeDocument/2006/relationships/slide" Target="slides/slide19.xml"/><Relationship Id="rId38" Type="http://schemas.openxmlformats.org/officeDocument/2006/relationships/slide" Target="slides/slide24.xml"/><Relationship Id="rId59" Type="http://schemas.openxmlformats.org/officeDocument/2006/relationships/slide" Target="slides/slide45.xml"/><Relationship Id="rId103" Type="http://schemas.openxmlformats.org/officeDocument/2006/relationships/slide" Target="slides/slide89.xml"/><Relationship Id="rId108" Type="http://schemas.openxmlformats.org/officeDocument/2006/relationships/slide" Target="slides/slide94.xml"/><Relationship Id="rId124" Type="http://schemas.openxmlformats.org/officeDocument/2006/relationships/handoutMaster" Target="handoutMasters/handoutMaster1.xml"/><Relationship Id="rId129" Type="http://schemas.microsoft.com/office/2016/11/relationships/changesInfo" Target="changesInfos/changesInfo1.xml"/><Relationship Id="rId54" Type="http://schemas.openxmlformats.org/officeDocument/2006/relationships/slide" Target="slides/slide40.xml"/><Relationship Id="rId70" Type="http://schemas.openxmlformats.org/officeDocument/2006/relationships/slide" Target="slides/slide56.xml"/><Relationship Id="rId75" Type="http://schemas.openxmlformats.org/officeDocument/2006/relationships/slide" Target="slides/slide61.xml"/><Relationship Id="rId91" Type="http://schemas.openxmlformats.org/officeDocument/2006/relationships/slide" Target="slides/slide77.xml"/><Relationship Id="rId96" Type="http://schemas.openxmlformats.org/officeDocument/2006/relationships/slide" Target="slides/slide82.xml"/><Relationship Id="rId1" Type="http://schemas.openxmlformats.org/officeDocument/2006/relationships/customXml" Target="../customXml/item1.xml"/><Relationship Id="rId6" Type="http://schemas.openxmlformats.org/officeDocument/2006/relationships/slideMaster" Target="slideMasters/slideMaster3.xml"/><Relationship Id="rId23" Type="http://schemas.openxmlformats.org/officeDocument/2006/relationships/slide" Target="slides/slide9.xml"/><Relationship Id="rId28" Type="http://schemas.openxmlformats.org/officeDocument/2006/relationships/slide" Target="slides/slide14.xml"/><Relationship Id="rId49" Type="http://schemas.openxmlformats.org/officeDocument/2006/relationships/slide" Target="slides/slide35.xml"/><Relationship Id="rId114" Type="http://schemas.openxmlformats.org/officeDocument/2006/relationships/slide" Target="slides/slide100.xml"/><Relationship Id="rId119" Type="http://schemas.openxmlformats.org/officeDocument/2006/relationships/slide" Target="slides/slide105.xml"/><Relationship Id="rId44" Type="http://schemas.openxmlformats.org/officeDocument/2006/relationships/slide" Target="slides/slide30.xml"/><Relationship Id="rId60" Type="http://schemas.openxmlformats.org/officeDocument/2006/relationships/slide" Target="slides/slide46.xml"/><Relationship Id="rId65" Type="http://schemas.openxmlformats.org/officeDocument/2006/relationships/slide" Target="slides/slide51.xml"/><Relationship Id="rId81" Type="http://schemas.openxmlformats.org/officeDocument/2006/relationships/slide" Target="slides/slide67.xml"/><Relationship Id="rId86" Type="http://schemas.openxmlformats.org/officeDocument/2006/relationships/slide" Target="slides/slide72.xml"/><Relationship Id="rId130" Type="http://schemas.microsoft.com/office/2018/10/relationships/authors" Target="authors.xml"/><Relationship Id="rId13" Type="http://schemas.openxmlformats.org/officeDocument/2006/relationships/slideMaster" Target="slideMasters/slideMaster10.xml"/><Relationship Id="rId18" Type="http://schemas.openxmlformats.org/officeDocument/2006/relationships/slide" Target="slides/slide4.xml"/><Relationship Id="rId39" Type="http://schemas.openxmlformats.org/officeDocument/2006/relationships/slide" Target="slides/slide25.xml"/><Relationship Id="rId109" Type="http://schemas.openxmlformats.org/officeDocument/2006/relationships/slide" Target="slides/slide95.xml"/><Relationship Id="rId34" Type="http://schemas.openxmlformats.org/officeDocument/2006/relationships/slide" Target="slides/slide20.xml"/><Relationship Id="rId50" Type="http://schemas.openxmlformats.org/officeDocument/2006/relationships/slide" Target="slides/slide36.xml"/><Relationship Id="rId55" Type="http://schemas.openxmlformats.org/officeDocument/2006/relationships/slide" Target="slides/slide41.xml"/><Relationship Id="rId76" Type="http://schemas.openxmlformats.org/officeDocument/2006/relationships/slide" Target="slides/slide62.xml"/><Relationship Id="rId97" Type="http://schemas.openxmlformats.org/officeDocument/2006/relationships/slide" Target="slides/slide83.xml"/><Relationship Id="rId104" Type="http://schemas.openxmlformats.org/officeDocument/2006/relationships/slide" Target="slides/slide90.xml"/><Relationship Id="rId120" Type="http://schemas.openxmlformats.org/officeDocument/2006/relationships/slide" Target="slides/slide106.xml"/><Relationship Id="rId125" Type="http://schemas.openxmlformats.org/officeDocument/2006/relationships/presProps" Target="presProps.xml"/><Relationship Id="rId7" Type="http://schemas.openxmlformats.org/officeDocument/2006/relationships/slideMaster" Target="slideMasters/slideMaster4.xml"/><Relationship Id="rId71" Type="http://schemas.openxmlformats.org/officeDocument/2006/relationships/slide" Target="slides/slide57.xml"/><Relationship Id="rId92" Type="http://schemas.openxmlformats.org/officeDocument/2006/relationships/slide" Target="slides/slide78.xml"/><Relationship Id="rId2" Type="http://schemas.openxmlformats.org/officeDocument/2006/relationships/customXml" Target="../customXml/item2.xml"/><Relationship Id="rId29" Type="http://schemas.openxmlformats.org/officeDocument/2006/relationships/slide" Target="slides/slide15.xml"/><Relationship Id="rId24" Type="http://schemas.openxmlformats.org/officeDocument/2006/relationships/slide" Target="slides/slide10.xml"/><Relationship Id="rId40" Type="http://schemas.openxmlformats.org/officeDocument/2006/relationships/slide" Target="slides/slide26.xml"/><Relationship Id="rId45" Type="http://schemas.openxmlformats.org/officeDocument/2006/relationships/slide" Target="slides/slide31.xml"/><Relationship Id="rId66" Type="http://schemas.openxmlformats.org/officeDocument/2006/relationships/slide" Target="slides/slide52.xml"/><Relationship Id="rId87" Type="http://schemas.openxmlformats.org/officeDocument/2006/relationships/slide" Target="slides/slide73.xml"/><Relationship Id="rId110" Type="http://schemas.openxmlformats.org/officeDocument/2006/relationships/slide" Target="slides/slide96.xml"/><Relationship Id="rId115" Type="http://schemas.openxmlformats.org/officeDocument/2006/relationships/slide" Target="slides/slide101.xml"/><Relationship Id="rId61" Type="http://schemas.openxmlformats.org/officeDocument/2006/relationships/slide" Target="slides/slide47.xml"/><Relationship Id="rId82" Type="http://schemas.openxmlformats.org/officeDocument/2006/relationships/slide" Target="slides/slide68.xml"/><Relationship Id="rId19" Type="http://schemas.openxmlformats.org/officeDocument/2006/relationships/slide" Target="slides/slide5.xml"/><Relationship Id="rId14" Type="http://schemas.openxmlformats.org/officeDocument/2006/relationships/slideMaster" Target="slideMasters/slideMaster11.xml"/><Relationship Id="rId30" Type="http://schemas.openxmlformats.org/officeDocument/2006/relationships/slide" Target="slides/slide16.xml"/><Relationship Id="rId35" Type="http://schemas.openxmlformats.org/officeDocument/2006/relationships/slide" Target="slides/slide21.xml"/><Relationship Id="rId56" Type="http://schemas.openxmlformats.org/officeDocument/2006/relationships/slide" Target="slides/slide42.xml"/><Relationship Id="rId77" Type="http://schemas.openxmlformats.org/officeDocument/2006/relationships/slide" Target="slides/slide63.xml"/><Relationship Id="rId100" Type="http://schemas.openxmlformats.org/officeDocument/2006/relationships/slide" Target="slides/slide86.xml"/><Relationship Id="rId105" Type="http://schemas.openxmlformats.org/officeDocument/2006/relationships/slide" Target="slides/slide91.xml"/><Relationship Id="rId126" Type="http://schemas.openxmlformats.org/officeDocument/2006/relationships/viewProps" Target="viewProps.xml"/><Relationship Id="rId8" Type="http://schemas.openxmlformats.org/officeDocument/2006/relationships/slideMaster" Target="slideMasters/slideMaster5.xml"/><Relationship Id="rId51" Type="http://schemas.openxmlformats.org/officeDocument/2006/relationships/slide" Target="slides/slide37.xml"/><Relationship Id="rId72" Type="http://schemas.openxmlformats.org/officeDocument/2006/relationships/slide" Target="slides/slide58.xml"/><Relationship Id="rId93" Type="http://schemas.openxmlformats.org/officeDocument/2006/relationships/slide" Target="slides/slide79.xml"/><Relationship Id="rId98" Type="http://schemas.openxmlformats.org/officeDocument/2006/relationships/slide" Target="slides/slide84.xml"/><Relationship Id="rId121" Type="http://schemas.openxmlformats.org/officeDocument/2006/relationships/slide" Target="slides/slide107.xml"/><Relationship Id="rId3" Type="http://schemas.openxmlformats.org/officeDocument/2006/relationships/customXml" Target="../customXml/item3.xml"/><Relationship Id="rId25" Type="http://schemas.openxmlformats.org/officeDocument/2006/relationships/slide" Target="slides/slide11.xml"/><Relationship Id="rId46" Type="http://schemas.openxmlformats.org/officeDocument/2006/relationships/slide" Target="slides/slide32.xml"/><Relationship Id="rId67" Type="http://schemas.openxmlformats.org/officeDocument/2006/relationships/slide" Target="slides/slide53.xml"/><Relationship Id="rId116" Type="http://schemas.openxmlformats.org/officeDocument/2006/relationships/slide" Target="slides/slide102.xml"/><Relationship Id="rId20" Type="http://schemas.openxmlformats.org/officeDocument/2006/relationships/slide" Target="slides/slide6.xml"/><Relationship Id="rId41" Type="http://schemas.openxmlformats.org/officeDocument/2006/relationships/slide" Target="slides/slide27.xml"/><Relationship Id="rId62" Type="http://schemas.openxmlformats.org/officeDocument/2006/relationships/slide" Target="slides/slide48.xml"/><Relationship Id="rId83" Type="http://schemas.openxmlformats.org/officeDocument/2006/relationships/slide" Target="slides/slide69.xml"/><Relationship Id="rId88" Type="http://schemas.openxmlformats.org/officeDocument/2006/relationships/slide" Target="slides/slide74.xml"/><Relationship Id="rId111" Type="http://schemas.openxmlformats.org/officeDocument/2006/relationships/slide" Target="slides/slide97.xml"/><Relationship Id="rId15" Type="http://schemas.openxmlformats.org/officeDocument/2006/relationships/slide" Target="slides/slide1.xml"/><Relationship Id="rId36" Type="http://schemas.openxmlformats.org/officeDocument/2006/relationships/slide" Target="slides/slide22.xml"/><Relationship Id="rId57" Type="http://schemas.openxmlformats.org/officeDocument/2006/relationships/slide" Target="slides/slide43.xml"/><Relationship Id="rId106" Type="http://schemas.openxmlformats.org/officeDocument/2006/relationships/slide" Target="slides/slide92.xml"/><Relationship Id="rId127" Type="http://schemas.openxmlformats.org/officeDocument/2006/relationships/theme" Target="theme/theme1.xml"/><Relationship Id="rId10" Type="http://schemas.openxmlformats.org/officeDocument/2006/relationships/slideMaster" Target="slideMasters/slideMaster7.xml"/><Relationship Id="rId31" Type="http://schemas.openxmlformats.org/officeDocument/2006/relationships/slide" Target="slides/slide17.xml"/><Relationship Id="rId52" Type="http://schemas.openxmlformats.org/officeDocument/2006/relationships/slide" Target="slides/slide38.xml"/><Relationship Id="rId73" Type="http://schemas.openxmlformats.org/officeDocument/2006/relationships/slide" Target="slides/slide59.xml"/><Relationship Id="rId78" Type="http://schemas.openxmlformats.org/officeDocument/2006/relationships/slide" Target="slides/slide64.xml"/><Relationship Id="rId94" Type="http://schemas.openxmlformats.org/officeDocument/2006/relationships/slide" Target="slides/slide80.xml"/><Relationship Id="rId99" Type="http://schemas.openxmlformats.org/officeDocument/2006/relationships/slide" Target="slides/slide85.xml"/><Relationship Id="rId101" Type="http://schemas.openxmlformats.org/officeDocument/2006/relationships/slide" Target="slides/slide87.xml"/><Relationship Id="rId122" Type="http://schemas.openxmlformats.org/officeDocument/2006/relationships/slide" Target="slides/slide108.xml"/><Relationship Id="rId4" Type="http://schemas.openxmlformats.org/officeDocument/2006/relationships/slideMaster" Target="slideMasters/slideMaster1.xml"/><Relationship Id="rId9" Type="http://schemas.openxmlformats.org/officeDocument/2006/relationships/slideMaster" Target="slideMasters/slideMaster6.xml"/><Relationship Id="rId26" Type="http://schemas.openxmlformats.org/officeDocument/2006/relationships/slide" Target="slides/slide1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nila Belnuovo" userId="S::dabelnuo@microsoft.com::701861b9-d330-41cc-8fd5-a5761831ab4a" providerId="AD" clId="Web-{2E0559A7-4EC1-4F49-956B-3EF667329BA4}"/>
    <pc:docChg chg="sldOrd modSection">
      <pc:chgData name="Danila Belnuovo" userId="S::dabelnuo@microsoft.com::701861b9-d330-41cc-8fd5-a5761831ab4a" providerId="AD" clId="Web-{2E0559A7-4EC1-4F49-956B-3EF667329BA4}" dt="2020-09-28T08:34:36.725" v="1"/>
      <pc:docMkLst>
        <pc:docMk/>
      </pc:docMkLst>
      <pc:sldChg chg="ord">
        <pc:chgData name="Danila Belnuovo" userId="S::dabelnuo@microsoft.com::701861b9-d330-41cc-8fd5-a5761831ab4a" providerId="AD" clId="Web-{2E0559A7-4EC1-4F49-956B-3EF667329BA4}" dt="2020-09-28T08:34:36.725" v="1"/>
        <pc:sldMkLst>
          <pc:docMk/>
          <pc:sldMk cId="2961471830" sldId="2076136799"/>
        </pc:sldMkLst>
      </pc:sldChg>
    </pc:docChg>
  </pc:docChgLst>
  <pc:docChgLst>
    <pc:chgData name="James Miller" userId="S::jamemill@microsoft.com::2f016a20-a9cc-4f95-acc1-7e1b95305bdf" providerId="AD" clId="Web-{A9101CE0-26F5-827A-79F0-4E8A387B7140}"/>
    <pc:docChg chg="mod">
      <pc:chgData name="James Miller" userId="S::jamemill@microsoft.com::2f016a20-a9cc-4f95-acc1-7e1b95305bdf" providerId="AD" clId="Web-{A9101CE0-26F5-827A-79F0-4E8A387B7140}" dt="2020-09-25T17:05:37.848" v="1"/>
      <pc:docMkLst>
        <pc:docMk/>
      </pc:docMkLst>
      <pc:sldChg chg="addCm">
        <pc:chgData name="James Miller" userId="S::jamemill@microsoft.com::2f016a20-a9cc-4f95-acc1-7e1b95305bdf" providerId="AD" clId="Web-{A9101CE0-26F5-827A-79F0-4E8A387B7140}" dt="2020-09-25T17:05:37.848" v="1"/>
        <pc:sldMkLst>
          <pc:docMk/>
          <pc:sldMk cId="1909148127" sldId="2076136726"/>
        </pc:sldMkLst>
      </pc:sldChg>
    </pc:docChg>
  </pc:docChgLst>
  <pc:docChgLst>
    <pc:chgData name="Sathya Raveendran" userId="S::saraveen@microsoft.com::10951c90-5abb-485f-a600-3e47740de266" providerId="AD" clId="Web-{47FC6879-7D62-B673-3B6D-C50C7DE0083E}"/>
    <pc:docChg chg="modSld">
      <pc:chgData name="Sathya Raveendran" userId="S::saraveen@microsoft.com::10951c90-5abb-485f-a600-3e47740de266" providerId="AD" clId="Web-{47FC6879-7D62-B673-3B6D-C50C7DE0083E}" dt="2020-12-08T12:38:48.346" v="6" actId="20577"/>
      <pc:docMkLst>
        <pc:docMk/>
      </pc:docMkLst>
      <pc:sldChg chg="modSp">
        <pc:chgData name="Sathya Raveendran" userId="S::saraveen@microsoft.com::10951c90-5abb-485f-a600-3e47740de266" providerId="AD" clId="Web-{47FC6879-7D62-B673-3B6D-C50C7DE0083E}" dt="2020-12-08T12:38:48.346" v="6" actId="20577"/>
        <pc:sldMkLst>
          <pc:docMk/>
          <pc:sldMk cId="2762958291" sldId="2076136727"/>
        </pc:sldMkLst>
        <pc:spChg chg="mod">
          <ac:chgData name="Sathya Raveendran" userId="S::saraveen@microsoft.com::10951c90-5abb-485f-a600-3e47740de266" providerId="AD" clId="Web-{47FC6879-7D62-B673-3B6D-C50C7DE0083E}" dt="2020-12-08T12:38:48.346" v="6" actId="20577"/>
          <ac:spMkLst>
            <pc:docMk/>
            <pc:sldMk cId="2762958291" sldId="2076136727"/>
            <ac:spMk id="5" creationId="{00000000-0000-0000-0000-000000000000}"/>
          </ac:spMkLst>
        </pc:spChg>
      </pc:sldChg>
    </pc:docChg>
  </pc:docChgLst>
  <pc:docChgLst>
    <pc:chgData name="Nirmal Sundara Raman" userId="S::nirmas@microsoft.com::244d740e-9aa1-47b3-9392-86d41b795a7f" providerId="AD" clId="Web-{757D50E3-F59D-6D09-A533-1B4D6A8F22F2}"/>
    <pc:docChg chg="mod">
      <pc:chgData name="Nirmal Sundara Raman" userId="S::nirmas@microsoft.com::244d740e-9aa1-47b3-9392-86d41b795a7f" providerId="AD" clId="Web-{757D50E3-F59D-6D09-A533-1B4D6A8F22F2}" dt="2020-09-26T06:14:40.636" v="1"/>
      <pc:docMkLst>
        <pc:docMk/>
      </pc:docMkLst>
      <pc:sldChg chg="modCm">
        <pc:chgData name="Nirmal Sundara Raman" userId="S::nirmas@microsoft.com::244d740e-9aa1-47b3-9392-86d41b795a7f" providerId="AD" clId="Web-{757D50E3-F59D-6D09-A533-1B4D6A8F22F2}" dt="2020-09-26T06:14:40.636" v="1"/>
        <pc:sldMkLst>
          <pc:docMk/>
          <pc:sldMk cId="1909148127" sldId="2076136726"/>
        </pc:sldMkLst>
      </pc:sldChg>
    </pc:docChg>
  </pc:docChgLst>
  <pc:docChgLst>
    <pc:chgData name="Maggie Chan" userId="65f39d65-2e92-4562-94f5-4ce605b548ec" providerId="ADAL" clId="{59B08958-0197-4C71-89CB-9BD11B5A0A9B}"/>
    <pc:docChg chg="sldOrd">
      <pc:chgData name="Maggie Chan" userId="65f39d65-2e92-4562-94f5-4ce605b548ec" providerId="ADAL" clId="{59B08958-0197-4C71-89CB-9BD11B5A0A9B}" dt="2020-12-09T09:31:55.373" v="0" actId="20578"/>
      <pc:docMkLst>
        <pc:docMk/>
      </pc:docMkLst>
      <pc:sldChg chg="ord">
        <pc:chgData name="Maggie Chan" userId="65f39d65-2e92-4562-94f5-4ce605b548ec" providerId="ADAL" clId="{59B08958-0197-4C71-89CB-9BD11B5A0A9B}" dt="2020-12-09T09:31:55.373" v="0" actId="20578"/>
        <pc:sldMkLst>
          <pc:docMk/>
          <pc:sldMk cId="2913793210" sldId="2076136833"/>
        </pc:sldMkLst>
      </pc:sldChg>
    </pc:docChg>
  </pc:docChgLst>
  <pc:docChgLst>
    <pc:chgData name="Sathya Raveendran" userId="10951c90-5abb-485f-a600-3e47740de266" providerId="ADAL" clId="{67F78104-1587-4808-B7D9-92A793E6B598}"/>
    <pc:docChg chg="undo custSel modSld">
      <pc:chgData name="Sathya Raveendran" userId="10951c90-5abb-485f-a600-3e47740de266" providerId="ADAL" clId="{67F78104-1587-4808-B7D9-92A793E6B598}" dt="2020-11-01T17:58:07.915" v="8" actId="21"/>
      <pc:docMkLst>
        <pc:docMk/>
      </pc:docMkLst>
      <pc:sldChg chg="addCm delCm">
        <pc:chgData name="Sathya Raveendran" userId="10951c90-5abb-485f-a600-3e47740de266" providerId="ADAL" clId="{67F78104-1587-4808-B7D9-92A793E6B598}" dt="2020-10-15T08:04:06.042" v="3"/>
        <pc:sldMkLst>
          <pc:docMk/>
          <pc:sldMk cId="1909148127" sldId="2076136726"/>
        </pc:sldMkLst>
      </pc:sldChg>
      <pc:sldChg chg="addSp delSp modSp mod">
        <pc:chgData name="Sathya Raveendran" userId="10951c90-5abb-485f-a600-3e47740de266" providerId="ADAL" clId="{67F78104-1587-4808-B7D9-92A793E6B598}" dt="2020-11-01T17:48:25.281" v="6" actId="21"/>
        <pc:sldMkLst>
          <pc:docMk/>
          <pc:sldMk cId="1738690035" sldId="2076136797"/>
        </pc:sldMkLst>
        <pc:picChg chg="add del mod">
          <ac:chgData name="Sathya Raveendran" userId="10951c90-5abb-485f-a600-3e47740de266" providerId="ADAL" clId="{67F78104-1587-4808-B7D9-92A793E6B598}" dt="2020-11-01T17:48:25.281" v="6" actId="21"/>
          <ac:picMkLst>
            <pc:docMk/>
            <pc:sldMk cId="1738690035" sldId="2076136797"/>
            <ac:picMk id="3" creationId="{2E44A0A2-CA02-487E-BAFA-CB0E12E4DADF}"/>
          </ac:picMkLst>
        </pc:picChg>
      </pc:sldChg>
      <pc:sldChg chg="addSp delSp mod">
        <pc:chgData name="Sathya Raveendran" userId="10951c90-5abb-485f-a600-3e47740de266" providerId="ADAL" clId="{67F78104-1587-4808-B7D9-92A793E6B598}" dt="2020-11-01T17:58:07.915" v="8" actId="21"/>
        <pc:sldMkLst>
          <pc:docMk/>
          <pc:sldMk cId="1963058896" sldId="2076136816"/>
        </pc:sldMkLst>
        <pc:picChg chg="add del">
          <ac:chgData name="Sathya Raveendran" userId="10951c90-5abb-485f-a600-3e47740de266" providerId="ADAL" clId="{67F78104-1587-4808-B7D9-92A793E6B598}" dt="2020-11-01T17:58:07.915" v="8" actId="21"/>
          <ac:picMkLst>
            <pc:docMk/>
            <pc:sldMk cId="1963058896" sldId="2076136816"/>
            <ac:picMk id="3" creationId="{6C18569C-BA03-4AFD-97B5-06F7266BC5E1}"/>
          </ac:picMkLst>
        </pc:picChg>
      </pc:sldChg>
      <pc:sldChg chg="modSp mod">
        <pc:chgData name="Sathya Raveendran" userId="10951c90-5abb-485f-a600-3e47740de266" providerId="ADAL" clId="{67F78104-1587-4808-B7D9-92A793E6B598}" dt="2020-09-23T09:11:57.680" v="0" actId="20577"/>
        <pc:sldMkLst>
          <pc:docMk/>
          <pc:sldMk cId="3774401647" sldId="2076136838"/>
        </pc:sldMkLst>
        <pc:spChg chg="mod">
          <ac:chgData name="Sathya Raveendran" userId="10951c90-5abb-485f-a600-3e47740de266" providerId="ADAL" clId="{67F78104-1587-4808-B7D9-92A793E6B598}" dt="2020-09-23T09:11:57.680" v="0" actId="20577"/>
          <ac:spMkLst>
            <pc:docMk/>
            <pc:sldMk cId="3774401647" sldId="2076136838"/>
            <ac:spMk id="15" creationId="{6649C01A-1296-4825-9573-6F2965621286}"/>
          </ac:spMkLst>
        </pc:spChg>
      </pc:sldChg>
    </pc:docChg>
  </pc:docChgLst>
  <pc:docChgLst>
    <pc:chgData name="Andrew Sniderman" userId="24607d36-adac-4a1d-b289-2b3211200882" providerId="ADAL" clId="{44209517-0E8B-479D-A6CA-5B9F31856BF0}"/>
    <pc:docChg chg="modSld sldOrd">
      <pc:chgData name="Andrew Sniderman" userId="24607d36-adac-4a1d-b289-2b3211200882" providerId="ADAL" clId="{44209517-0E8B-479D-A6CA-5B9F31856BF0}" dt="2020-12-08T18:02:02.204" v="1"/>
      <pc:docMkLst>
        <pc:docMk/>
      </pc:docMkLst>
      <pc:sldChg chg="ord">
        <pc:chgData name="Andrew Sniderman" userId="24607d36-adac-4a1d-b289-2b3211200882" providerId="ADAL" clId="{44209517-0E8B-479D-A6CA-5B9F31856BF0}" dt="2020-12-08T18:02:02.204" v="1"/>
        <pc:sldMkLst>
          <pc:docMk/>
          <pc:sldMk cId="1909148127" sldId="2076136726"/>
        </pc:sldMkLst>
      </pc:sldChg>
    </pc:docChg>
  </pc:docChgLst>
  <pc:docChgLst>
    <pc:chgData name="Sathya Raveendran" userId="10951c90-5abb-485f-a600-3e47740de266" providerId="ADAL" clId="{685FCC34-EBBA-40FA-BA2A-03DCA73A76D9}"/>
    <pc:docChg chg="sldOrd">
      <pc:chgData name="Sathya Raveendran" userId="10951c90-5abb-485f-a600-3e47740de266" providerId="ADAL" clId="{685FCC34-EBBA-40FA-BA2A-03DCA73A76D9}" dt="2020-12-16T12:22:18.887" v="0" actId="20578"/>
      <pc:docMkLst>
        <pc:docMk/>
      </pc:docMkLst>
      <pc:sldChg chg="ord">
        <pc:chgData name="Sathya Raveendran" userId="10951c90-5abb-485f-a600-3e47740de266" providerId="ADAL" clId="{685FCC34-EBBA-40FA-BA2A-03DCA73A76D9}" dt="2020-12-16T12:22:18.887" v="0" actId="20578"/>
        <pc:sldMkLst>
          <pc:docMk/>
          <pc:sldMk cId="4011579847" sldId="2076136785"/>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1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F02E853-D2C9-6641-AAA0-9BF70C01729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4323A853-549D-DA4F-BC5A-BA8038A69A6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39DDF62-029C-9148-A4E6-37DC7E8F417C}" type="datetimeFigureOut">
              <a:rPr lang="en-US" smtClean="0"/>
              <a:t>1/18/2021</a:t>
            </a:fld>
            <a:endParaRPr lang="en-US"/>
          </a:p>
        </p:txBody>
      </p:sp>
      <p:sp>
        <p:nvSpPr>
          <p:cNvPr id="4" name="Footer Placeholder 3">
            <a:extLst>
              <a:ext uri="{FF2B5EF4-FFF2-40B4-BE49-F238E27FC236}">
                <a16:creationId xmlns:a16="http://schemas.microsoft.com/office/drawing/2014/main" id="{CAF7F322-0135-3B44-871E-AFA8AE8ED5E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8BC5BCA6-6074-8B48-B1C4-D00C1E21D9A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B8FABA7-5842-4B46-8F5C-1054290CAE0B}" type="slidenum">
              <a:rPr lang="en-US" smtClean="0"/>
              <a:t>‹#›</a:t>
            </a:fld>
            <a:endParaRPr lang="en-US"/>
          </a:p>
        </p:txBody>
      </p:sp>
    </p:spTree>
    <p:extLst>
      <p:ext uri="{BB962C8B-B14F-4D97-AF65-F5344CB8AC3E}">
        <p14:creationId xmlns:p14="http://schemas.microsoft.com/office/powerpoint/2010/main" val="393483127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186E58A-63DF-4CA4-AB9F-180D5451EA5C}" type="datetimeFigureOut">
              <a:rPr lang="en-US" smtClean="0"/>
              <a:t>1/18/2021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A9167B8-44AD-4697-B0C3-60D2F8F6934A}" type="slidenum">
              <a:rPr lang="en-US" smtClean="0"/>
              <a:t>‹#›</a:t>
            </a:fld>
            <a:endParaRPr lang="en-US"/>
          </a:p>
        </p:txBody>
      </p:sp>
    </p:spTree>
    <p:extLst>
      <p:ext uri="{BB962C8B-B14F-4D97-AF65-F5344CB8AC3E}">
        <p14:creationId xmlns:p14="http://schemas.microsoft.com/office/powerpoint/2010/main" val="37149957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A08FC95-C5FB-4819-9DC7-C2DB73B91768}"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915892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9167B8-44AD-4697-B0C3-60D2F8F6934A}" type="slidenum">
              <a:rPr lang="en-US" smtClean="0"/>
              <a:t>13</a:t>
            </a:fld>
            <a:endParaRPr lang="en-US"/>
          </a:p>
        </p:txBody>
      </p:sp>
    </p:spTree>
    <p:extLst>
      <p:ext uri="{BB962C8B-B14F-4D97-AF65-F5344CB8AC3E}">
        <p14:creationId xmlns:p14="http://schemas.microsoft.com/office/powerpoint/2010/main" val="20974300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9167B8-44AD-4697-B0C3-60D2F8F6934A}" type="slidenum">
              <a:rPr lang="en-US" smtClean="0"/>
              <a:t>14</a:t>
            </a:fld>
            <a:endParaRPr lang="en-US"/>
          </a:p>
        </p:txBody>
      </p:sp>
    </p:spTree>
    <p:extLst>
      <p:ext uri="{BB962C8B-B14F-4D97-AF65-F5344CB8AC3E}">
        <p14:creationId xmlns:p14="http://schemas.microsoft.com/office/powerpoint/2010/main" val="18419167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9167B8-44AD-4697-B0C3-60D2F8F6934A}" type="slidenum">
              <a:rPr lang="en-US" smtClean="0"/>
              <a:t>15</a:t>
            </a:fld>
            <a:endParaRPr lang="en-US"/>
          </a:p>
        </p:txBody>
      </p:sp>
    </p:spTree>
    <p:extLst>
      <p:ext uri="{BB962C8B-B14F-4D97-AF65-F5344CB8AC3E}">
        <p14:creationId xmlns:p14="http://schemas.microsoft.com/office/powerpoint/2010/main" val="30399307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9167B8-44AD-4697-B0C3-60D2F8F6934A}" type="slidenum">
              <a:rPr lang="en-US" smtClean="0"/>
              <a:t>16</a:t>
            </a:fld>
            <a:endParaRPr lang="en-US"/>
          </a:p>
        </p:txBody>
      </p:sp>
    </p:spTree>
    <p:extLst>
      <p:ext uri="{BB962C8B-B14F-4D97-AF65-F5344CB8AC3E}">
        <p14:creationId xmlns:p14="http://schemas.microsoft.com/office/powerpoint/2010/main" val="16985595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9167B8-44AD-4697-B0C3-60D2F8F6934A}" type="slidenum">
              <a:rPr lang="en-US" smtClean="0"/>
              <a:t>17</a:t>
            </a:fld>
            <a:endParaRPr lang="en-US"/>
          </a:p>
        </p:txBody>
      </p:sp>
    </p:spTree>
    <p:extLst>
      <p:ext uri="{BB962C8B-B14F-4D97-AF65-F5344CB8AC3E}">
        <p14:creationId xmlns:p14="http://schemas.microsoft.com/office/powerpoint/2010/main" val="10783353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9167B8-44AD-4697-B0C3-60D2F8F6934A}" type="slidenum">
              <a:rPr lang="en-US" smtClean="0"/>
              <a:t>18</a:t>
            </a:fld>
            <a:endParaRPr lang="en-US"/>
          </a:p>
        </p:txBody>
      </p:sp>
    </p:spTree>
    <p:extLst>
      <p:ext uri="{BB962C8B-B14F-4D97-AF65-F5344CB8AC3E}">
        <p14:creationId xmlns:p14="http://schemas.microsoft.com/office/powerpoint/2010/main" val="36156681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9167B8-44AD-4697-B0C3-60D2F8F6934A}" type="slidenum">
              <a:rPr lang="en-US" smtClean="0"/>
              <a:t>19</a:t>
            </a:fld>
            <a:endParaRPr lang="en-US"/>
          </a:p>
        </p:txBody>
      </p:sp>
    </p:spTree>
    <p:extLst>
      <p:ext uri="{BB962C8B-B14F-4D97-AF65-F5344CB8AC3E}">
        <p14:creationId xmlns:p14="http://schemas.microsoft.com/office/powerpoint/2010/main" val="42830056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9167B8-44AD-4697-B0C3-60D2F8F6934A}" type="slidenum">
              <a:rPr lang="en-US" smtClean="0"/>
              <a:t>20</a:t>
            </a:fld>
            <a:endParaRPr lang="en-US"/>
          </a:p>
        </p:txBody>
      </p:sp>
    </p:spTree>
    <p:extLst>
      <p:ext uri="{BB962C8B-B14F-4D97-AF65-F5344CB8AC3E}">
        <p14:creationId xmlns:p14="http://schemas.microsoft.com/office/powerpoint/2010/main" val="37990004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9167B8-44AD-4697-B0C3-60D2F8F6934A}" type="slidenum">
              <a:rPr lang="en-US" smtClean="0"/>
              <a:t>21</a:t>
            </a:fld>
            <a:endParaRPr lang="en-US"/>
          </a:p>
        </p:txBody>
      </p:sp>
    </p:spTree>
    <p:extLst>
      <p:ext uri="{BB962C8B-B14F-4D97-AF65-F5344CB8AC3E}">
        <p14:creationId xmlns:p14="http://schemas.microsoft.com/office/powerpoint/2010/main" val="31097844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9167B8-44AD-4697-B0C3-60D2F8F6934A}" type="slidenum">
              <a:rPr lang="en-US" smtClean="0"/>
              <a:t>23</a:t>
            </a:fld>
            <a:endParaRPr lang="en-US"/>
          </a:p>
        </p:txBody>
      </p:sp>
    </p:spTree>
    <p:extLst>
      <p:ext uri="{BB962C8B-B14F-4D97-AF65-F5344CB8AC3E}">
        <p14:creationId xmlns:p14="http://schemas.microsoft.com/office/powerpoint/2010/main" val="17494129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pPr marL="0" marR="0" lvl="0" indent="0" algn="r" defTabSz="1375857" rtl="0" eaLnBrk="1" fontAlgn="auto" latinLnBrk="0" hangingPunct="1">
              <a:lnSpc>
                <a:spcPct val="100000"/>
              </a:lnSpc>
              <a:spcBef>
                <a:spcPts val="0"/>
              </a:spcBef>
              <a:spcAft>
                <a:spcPts val="0"/>
              </a:spcAft>
              <a:buClrTx/>
              <a:buSzTx/>
              <a:buFontTx/>
              <a:buNone/>
              <a:tabLst/>
              <a:defRPr/>
            </a:pPr>
            <a:fld id="{A5B258F2-B2E5-4175-B339-81AEE5988F5F}" type="slidenum">
              <a:rPr kumimoji="0" lang="en-US" sz="2700" b="0" i="0" u="none" strike="noStrike" kern="0" cap="none" spc="0" normalizeH="0" baseline="0" noProof="0">
                <a:ln>
                  <a:noFill/>
                </a:ln>
                <a:solidFill>
                  <a:sysClr val="windowText" lastClr="000000"/>
                </a:solidFill>
                <a:effectLst/>
                <a:uLnTx/>
                <a:uFillTx/>
                <a:latin typeface="Calibri" panose="020F0502020204030204"/>
                <a:ea typeface="+mn-ea"/>
                <a:cs typeface="+mn-cs"/>
              </a:rPr>
              <a:pPr marL="0" marR="0" lvl="0" indent="0" algn="r" defTabSz="1375857" rtl="0" eaLnBrk="1" fontAlgn="auto" latinLnBrk="0" hangingPunct="1">
                <a:lnSpc>
                  <a:spcPct val="100000"/>
                </a:lnSpc>
                <a:spcBef>
                  <a:spcPts val="0"/>
                </a:spcBef>
                <a:spcAft>
                  <a:spcPts val="0"/>
                </a:spcAft>
                <a:buClrTx/>
                <a:buSzTx/>
                <a:buFontTx/>
                <a:buNone/>
                <a:tabLst/>
                <a:defRPr/>
              </a:pPr>
              <a:t>3</a:t>
            </a:fld>
            <a:endParaRPr kumimoji="0" lang="en-US" sz="27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2861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9167B8-44AD-4697-B0C3-60D2F8F6934A}" type="slidenum">
              <a:rPr lang="en-US" smtClean="0"/>
              <a:t>24</a:t>
            </a:fld>
            <a:endParaRPr lang="en-US"/>
          </a:p>
        </p:txBody>
      </p:sp>
    </p:spTree>
    <p:extLst>
      <p:ext uri="{BB962C8B-B14F-4D97-AF65-F5344CB8AC3E}">
        <p14:creationId xmlns:p14="http://schemas.microsoft.com/office/powerpoint/2010/main" val="167082172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9167B8-44AD-4697-B0C3-60D2F8F6934A}" type="slidenum">
              <a:rPr lang="en-US" smtClean="0"/>
              <a:t>25</a:t>
            </a:fld>
            <a:endParaRPr lang="en-US"/>
          </a:p>
        </p:txBody>
      </p:sp>
    </p:spTree>
    <p:extLst>
      <p:ext uri="{BB962C8B-B14F-4D97-AF65-F5344CB8AC3E}">
        <p14:creationId xmlns:p14="http://schemas.microsoft.com/office/powerpoint/2010/main" val="85864903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9167B8-44AD-4697-B0C3-60D2F8F6934A}" type="slidenum">
              <a:rPr lang="en-US" smtClean="0"/>
              <a:t>26</a:t>
            </a:fld>
            <a:endParaRPr lang="en-US"/>
          </a:p>
        </p:txBody>
      </p:sp>
    </p:spTree>
    <p:extLst>
      <p:ext uri="{BB962C8B-B14F-4D97-AF65-F5344CB8AC3E}">
        <p14:creationId xmlns:p14="http://schemas.microsoft.com/office/powerpoint/2010/main" val="166767405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9167B8-44AD-4697-B0C3-60D2F8F6934A}" type="slidenum">
              <a:rPr lang="en-US" smtClean="0"/>
              <a:t>27</a:t>
            </a:fld>
            <a:endParaRPr lang="en-US"/>
          </a:p>
        </p:txBody>
      </p:sp>
    </p:spTree>
    <p:extLst>
      <p:ext uri="{BB962C8B-B14F-4D97-AF65-F5344CB8AC3E}">
        <p14:creationId xmlns:p14="http://schemas.microsoft.com/office/powerpoint/2010/main" val="140719984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9167B8-44AD-4697-B0C3-60D2F8F6934A}" type="slidenum">
              <a:rPr lang="en-US" smtClean="0"/>
              <a:t>28</a:t>
            </a:fld>
            <a:endParaRPr lang="en-US"/>
          </a:p>
        </p:txBody>
      </p:sp>
    </p:spTree>
    <p:extLst>
      <p:ext uri="{BB962C8B-B14F-4D97-AF65-F5344CB8AC3E}">
        <p14:creationId xmlns:p14="http://schemas.microsoft.com/office/powerpoint/2010/main" val="154110515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9167B8-44AD-4697-B0C3-60D2F8F6934A}" type="slidenum">
              <a:rPr lang="en-US" smtClean="0"/>
              <a:t>31</a:t>
            </a:fld>
            <a:endParaRPr lang="en-US"/>
          </a:p>
        </p:txBody>
      </p:sp>
    </p:spTree>
    <p:extLst>
      <p:ext uri="{BB962C8B-B14F-4D97-AF65-F5344CB8AC3E}">
        <p14:creationId xmlns:p14="http://schemas.microsoft.com/office/powerpoint/2010/main" val="421410155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9167B8-44AD-4697-B0C3-60D2F8F6934A}" type="slidenum">
              <a:rPr lang="en-US" smtClean="0"/>
              <a:t>32</a:t>
            </a:fld>
            <a:endParaRPr lang="en-US"/>
          </a:p>
        </p:txBody>
      </p:sp>
    </p:spTree>
    <p:extLst>
      <p:ext uri="{BB962C8B-B14F-4D97-AF65-F5344CB8AC3E}">
        <p14:creationId xmlns:p14="http://schemas.microsoft.com/office/powerpoint/2010/main" val="5681117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9167B8-44AD-4697-B0C3-60D2F8F6934A}" type="slidenum">
              <a:rPr lang="en-US" smtClean="0"/>
              <a:t>33</a:t>
            </a:fld>
            <a:endParaRPr lang="en-US"/>
          </a:p>
        </p:txBody>
      </p:sp>
    </p:spTree>
    <p:extLst>
      <p:ext uri="{BB962C8B-B14F-4D97-AF65-F5344CB8AC3E}">
        <p14:creationId xmlns:p14="http://schemas.microsoft.com/office/powerpoint/2010/main" val="166918410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9167B8-44AD-4697-B0C3-60D2F8F6934A}" type="slidenum">
              <a:rPr lang="en-US" smtClean="0"/>
              <a:t>34</a:t>
            </a:fld>
            <a:endParaRPr lang="en-US"/>
          </a:p>
        </p:txBody>
      </p:sp>
    </p:spTree>
    <p:extLst>
      <p:ext uri="{BB962C8B-B14F-4D97-AF65-F5344CB8AC3E}">
        <p14:creationId xmlns:p14="http://schemas.microsoft.com/office/powerpoint/2010/main" val="334794484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9167B8-44AD-4697-B0C3-60D2F8F6934A}" type="slidenum">
              <a:rPr lang="en-US" smtClean="0"/>
              <a:t>35</a:t>
            </a:fld>
            <a:endParaRPr lang="en-US"/>
          </a:p>
        </p:txBody>
      </p:sp>
    </p:spTree>
    <p:extLst>
      <p:ext uri="{BB962C8B-B14F-4D97-AF65-F5344CB8AC3E}">
        <p14:creationId xmlns:p14="http://schemas.microsoft.com/office/powerpoint/2010/main" val="33354793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2743"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MGX FY16</a:t>
            </a:r>
          </a:p>
        </p:txBody>
      </p:sp>
      <p:sp>
        <p:nvSpPr>
          <p:cNvPr id="5" name="Footer Placeholder 4"/>
          <p:cNvSpPr>
            <a:spLocks noGrp="1"/>
          </p:cNvSpPr>
          <p:nvPr>
            <p:ph type="ftr" sz="quarter" idx="11"/>
          </p:nvPr>
        </p:nvSpPr>
        <p:spPr/>
        <p:txBody>
          <a:bodyPr/>
          <a:lstStyle/>
          <a:p>
            <a:pPr marL="571500" marR="0" lvl="0" indent="0" algn="l" defTabSz="93905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2743"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2743" rtl="0" eaLnBrk="1" fontAlgn="auto" latinLnBrk="0" hangingPunct="1">
                <a:lnSpc>
                  <a:spcPct val="100000"/>
                </a:lnSpc>
                <a:spcBef>
                  <a:spcPts val="0"/>
                </a:spcBef>
                <a:spcAft>
                  <a:spcPts val="0"/>
                </a:spcAft>
                <a:buClrTx/>
                <a:buSzTx/>
                <a:buFontTx/>
                <a:buNone/>
                <a:tabLst/>
                <a:defRPr/>
              </a:pPr>
              <a:t>1/18/2021 10:45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274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2743"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281570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9167B8-44AD-4697-B0C3-60D2F8F6934A}" type="slidenum">
              <a:rPr lang="en-US" smtClean="0"/>
              <a:t>36</a:t>
            </a:fld>
            <a:endParaRPr lang="en-US"/>
          </a:p>
        </p:txBody>
      </p:sp>
    </p:spTree>
    <p:extLst>
      <p:ext uri="{BB962C8B-B14F-4D97-AF65-F5344CB8AC3E}">
        <p14:creationId xmlns:p14="http://schemas.microsoft.com/office/powerpoint/2010/main" val="206898026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9167B8-44AD-4697-B0C3-60D2F8F6934A}" type="slidenum">
              <a:rPr lang="en-US" smtClean="0"/>
              <a:t>37</a:t>
            </a:fld>
            <a:endParaRPr lang="en-US"/>
          </a:p>
        </p:txBody>
      </p:sp>
    </p:spTree>
    <p:extLst>
      <p:ext uri="{BB962C8B-B14F-4D97-AF65-F5344CB8AC3E}">
        <p14:creationId xmlns:p14="http://schemas.microsoft.com/office/powerpoint/2010/main" val="269057621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9167B8-44AD-4697-B0C3-60D2F8F6934A}" type="slidenum">
              <a:rPr lang="en-US" smtClean="0"/>
              <a:t>38</a:t>
            </a:fld>
            <a:endParaRPr lang="en-US"/>
          </a:p>
        </p:txBody>
      </p:sp>
    </p:spTree>
    <p:extLst>
      <p:ext uri="{BB962C8B-B14F-4D97-AF65-F5344CB8AC3E}">
        <p14:creationId xmlns:p14="http://schemas.microsoft.com/office/powerpoint/2010/main" val="85003794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9167B8-44AD-4697-B0C3-60D2F8F6934A}" type="slidenum">
              <a:rPr lang="en-US" smtClean="0"/>
              <a:t>39</a:t>
            </a:fld>
            <a:endParaRPr lang="en-US"/>
          </a:p>
        </p:txBody>
      </p:sp>
    </p:spTree>
    <p:extLst>
      <p:ext uri="{BB962C8B-B14F-4D97-AF65-F5344CB8AC3E}">
        <p14:creationId xmlns:p14="http://schemas.microsoft.com/office/powerpoint/2010/main" val="7549345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9167B8-44AD-4697-B0C3-60D2F8F6934A}" type="slidenum">
              <a:rPr lang="en-US" smtClean="0"/>
              <a:t>40</a:t>
            </a:fld>
            <a:endParaRPr lang="en-US"/>
          </a:p>
        </p:txBody>
      </p:sp>
    </p:spTree>
    <p:extLst>
      <p:ext uri="{BB962C8B-B14F-4D97-AF65-F5344CB8AC3E}">
        <p14:creationId xmlns:p14="http://schemas.microsoft.com/office/powerpoint/2010/main" val="160807553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2743"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MGX FY16</a:t>
            </a:r>
          </a:p>
        </p:txBody>
      </p:sp>
      <p:sp>
        <p:nvSpPr>
          <p:cNvPr id="5" name="Footer Placeholder 4"/>
          <p:cNvSpPr>
            <a:spLocks noGrp="1"/>
          </p:cNvSpPr>
          <p:nvPr>
            <p:ph type="ftr" sz="quarter" idx="11"/>
          </p:nvPr>
        </p:nvSpPr>
        <p:spPr/>
        <p:txBody>
          <a:bodyPr/>
          <a:lstStyle/>
          <a:p>
            <a:pPr marL="571500" marR="0" lvl="0" indent="0" algn="l" defTabSz="93905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2743"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2743" rtl="0" eaLnBrk="1" fontAlgn="auto" latinLnBrk="0" hangingPunct="1">
                <a:lnSpc>
                  <a:spcPct val="100000"/>
                </a:lnSpc>
                <a:spcBef>
                  <a:spcPts val="0"/>
                </a:spcBef>
                <a:spcAft>
                  <a:spcPts val="0"/>
                </a:spcAft>
                <a:buClrTx/>
                <a:buSzTx/>
                <a:buFontTx/>
                <a:buNone/>
                <a:tabLst/>
                <a:defRPr/>
              </a:pPr>
              <a:t>1/18/2021 10:45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274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2743"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7067083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2743"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MGX FY16</a:t>
            </a:r>
          </a:p>
        </p:txBody>
      </p:sp>
      <p:sp>
        <p:nvSpPr>
          <p:cNvPr id="5" name="Footer Placeholder 4"/>
          <p:cNvSpPr>
            <a:spLocks noGrp="1"/>
          </p:cNvSpPr>
          <p:nvPr>
            <p:ph type="ftr" sz="quarter" idx="11"/>
          </p:nvPr>
        </p:nvSpPr>
        <p:spPr/>
        <p:txBody>
          <a:bodyPr/>
          <a:lstStyle/>
          <a:p>
            <a:pPr marL="571500" marR="0" lvl="0" indent="0" algn="l" defTabSz="93905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2743"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2743" rtl="0" eaLnBrk="1" fontAlgn="auto" latinLnBrk="0" hangingPunct="1">
                <a:lnSpc>
                  <a:spcPct val="100000"/>
                </a:lnSpc>
                <a:spcBef>
                  <a:spcPts val="0"/>
                </a:spcBef>
                <a:spcAft>
                  <a:spcPts val="0"/>
                </a:spcAft>
                <a:buClrTx/>
                <a:buSzTx/>
                <a:buFontTx/>
                <a:buNone/>
                <a:tabLst/>
                <a:defRPr/>
              </a:pPr>
              <a:t>1/18/2021 10:45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274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2743"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2016908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pPr marL="0" marR="0" lvl="0" indent="0" algn="r" defTabSz="1375857" rtl="0" eaLnBrk="1" fontAlgn="auto" latinLnBrk="0" hangingPunct="1">
              <a:lnSpc>
                <a:spcPct val="100000"/>
              </a:lnSpc>
              <a:spcBef>
                <a:spcPts val="0"/>
              </a:spcBef>
              <a:spcAft>
                <a:spcPts val="0"/>
              </a:spcAft>
              <a:buClrTx/>
              <a:buSzTx/>
              <a:buFontTx/>
              <a:buNone/>
              <a:tabLst/>
              <a:defRPr/>
            </a:pPr>
            <a:fld id="{A5B258F2-B2E5-4175-B339-81AEE5988F5F}" type="slidenum">
              <a:rPr kumimoji="0" lang="en-US" sz="2700" b="0" i="0" u="none" strike="noStrike" kern="0" cap="none" spc="0" normalizeH="0" baseline="0" noProof="0">
                <a:ln>
                  <a:noFill/>
                </a:ln>
                <a:solidFill>
                  <a:sysClr val="windowText" lastClr="000000"/>
                </a:solidFill>
                <a:effectLst/>
                <a:uLnTx/>
                <a:uFillTx/>
                <a:latin typeface="Calibri" panose="020F0502020204030204"/>
                <a:ea typeface="+mn-ea"/>
                <a:cs typeface="+mn-cs"/>
              </a:rPr>
              <a:pPr marL="0" marR="0" lvl="0" indent="0" algn="r" defTabSz="1375857" rtl="0" eaLnBrk="1" fontAlgn="auto" latinLnBrk="0" hangingPunct="1">
                <a:lnSpc>
                  <a:spcPct val="100000"/>
                </a:lnSpc>
                <a:spcBef>
                  <a:spcPts val="0"/>
                </a:spcBef>
                <a:spcAft>
                  <a:spcPts val="0"/>
                </a:spcAft>
                <a:buClrTx/>
                <a:buSzTx/>
                <a:buFontTx/>
                <a:buNone/>
                <a:tabLst/>
                <a:defRPr/>
              </a:pPr>
              <a:t>43</a:t>
            </a:fld>
            <a:endParaRPr kumimoji="0" lang="en-US" sz="27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28614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2743"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MGX FY16</a:t>
            </a:r>
          </a:p>
        </p:txBody>
      </p:sp>
      <p:sp>
        <p:nvSpPr>
          <p:cNvPr id="5" name="Footer Placeholder 4"/>
          <p:cNvSpPr>
            <a:spLocks noGrp="1"/>
          </p:cNvSpPr>
          <p:nvPr>
            <p:ph type="ftr" sz="quarter" idx="11"/>
          </p:nvPr>
        </p:nvSpPr>
        <p:spPr/>
        <p:txBody>
          <a:bodyPr/>
          <a:lstStyle/>
          <a:p>
            <a:pPr marL="571500" marR="0" lvl="0" indent="0" algn="l" defTabSz="93905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2743"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2743" rtl="0" eaLnBrk="1" fontAlgn="auto" latinLnBrk="0" hangingPunct="1">
                <a:lnSpc>
                  <a:spcPct val="100000"/>
                </a:lnSpc>
                <a:spcBef>
                  <a:spcPts val="0"/>
                </a:spcBef>
                <a:spcAft>
                  <a:spcPts val="0"/>
                </a:spcAft>
                <a:buClrTx/>
                <a:buSzTx/>
                <a:buFontTx/>
                <a:buNone/>
                <a:tabLst/>
                <a:defRPr/>
              </a:pPr>
              <a:t>1/18/2021 10:45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274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2743"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7856510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9167B8-44AD-4697-B0C3-60D2F8F6934A}" type="slidenum">
              <a:rPr lang="en-US" smtClean="0"/>
              <a:t>47</a:t>
            </a:fld>
            <a:endParaRPr lang="en-US"/>
          </a:p>
        </p:txBody>
      </p:sp>
    </p:spTree>
    <p:extLst>
      <p:ext uri="{BB962C8B-B14F-4D97-AF65-F5344CB8AC3E}">
        <p14:creationId xmlns:p14="http://schemas.microsoft.com/office/powerpoint/2010/main" val="18620116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9167B8-44AD-4697-B0C3-60D2F8F6934A}" type="slidenum">
              <a:rPr lang="en-US" smtClean="0"/>
              <a:t>7</a:t>
            </a:fld>
            <a:endParaRPr lang="en-US"/>
          </a:p>
        </p:txBody>
      </p:sp>
    </p:spTree>
    <p:extLst>
      <p:ext uri="{BB962C8B-B14F-4D97-AF65-F5344CB8AC3E}">
        <p14:creationId xmlns:p14="http://schemas.microsoft.com/office/powerpoint/2010/main" val="186201160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9167B8-44AD-4697-B0C3-60D2F8F6934A}" type="slidenum">
              <a:rPr lang="en-US" smtClean="0"/>
              <a:t>48</a:t>
            </a:fld>
            <a:endParaRPr lang="en-US"/>
          </a:p>
        </p:txBody>
      </p:sp>
    </p:spTree>
    <p:extLst>
      <p:ext uri="{BB962C8B-B14F-4D97-AF65-F5344CB8AC3E}">
        <p14:creationId xmlns:p14="http://schemas.microsoft.com/office/powerpoint/2010/main" val="179025856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9167B8-44AD-4697-B0C3-60D2F8F6934A}" type="slidenum">
              <a:rPr lang="en-US" smtClean="0"/>
              <a:t>49</a:t>
            </a:fld>
            <a:endParaRPr lang="en-US"/>
          </a:p>
        </p:txBody>
      </p:sp>
    </p:spTree>
    <p:extLst>
      <p:ext uri="{BB962C8B-B14F-4D97-AF65-F5344CB8AC3E}">
        <p14:creationId xmlns:p14="http://schemas.microsoft.com/office/powerpoint/2010/main" val="295971715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9167B8-44AD-4697-B0C3-60D2F8F6934A}" type="slidenum">
              <a:rPr lang="en-US" smtClean="0"/>
              <a:t>50</a:t>
            </a:fld>
            <a:endParaRPr lang="en-US"/>
          </a:p>
        </p:txBody>
      </p:sp>
    </p:spTree>
    <p:extLst>
      <p:ext uri="{BB962C8B-B14F-4D97-AF65-F5344CB8AC3E}">
        <p14:creationId xmlns:p14="http://schemas.microsoft.com/office/powerpoint/2010/main" val="33419869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9167B8-44AD-4697-B0C3-60D2F8F6934A}" type="slidenum">
              <a:rPr lang="en-US" smtClean="0"/>
              <a:t>51</a:t>
            </a:fld>
            <a:endParaRPr lang="en-US"/>
          </a:p>
        </p:txBody>
      </p:sp>
    </p:spTree>
    <p:extLst>
      <p:ext uri="{BB962C8B-B14F-4D97-AF65-F5344CB8AC3E}">
        <p14:creationId xmlns:p14="http://schemas.microsoft.com/office/powerpoint/2010/main" val="72489071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9167B8-44AD-4697-B0C3-60D2F8F6934A}" type="slidenum">
              <a:rPr lang="en-US" smtClean="0"/>
              <a:t>52</a:t>
            </a:fld>
            <a:endParaRPr lang="en-US"/>
          </a:p>
        </p:txBody>
      </p:sp>
    </p:spTree>
    <p:extLst>
      <p:ext uri="{BB962C8B-B14F-4D97-AF65-F5344CB8AC3E}">
        <p14:creationId xmlns:p14="http://schemas.microsoft.com/office/powerpoint/2010/main" val="223256120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9167B8-44AD-4697-B0C3-60D2F8F6934A}" type="slidenum">
              <a:rPr lang="en-US" smtClean="0"/>
              <a:t>53</a:t>
            </a:fld>
            <a:endParaRPr lang="en-US"/>
          </a:p>
        </p:txBody>
      </p:sp>
    </p:spTree>
    <p:extLst>
      <p:ext uri="{BB962C8B-B14F-4D97-AF65-F5344CB8AC3E}">
        <p14:creationId xmlns:p14="http://schemas.microsoft.com/office/powerpoint/2010/main" val="418648759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9167B8-44AD-4697-B0C3-60D2F8F6934A}" type="slidenum">
              <a:rPr lang="en-US" smtClean="0"/>
              <a:t>54</a:t>
            </a:fld>
            <a:endParaRPr lang="en-US"/>
          </a:p>
        </p:txBody>
      </p:sp>
    </p:spTree>
    <p:extLst>
      <p:ext uri="{BB962C8B-B14F-4D97-AF65-F5344CB8AC3E}">
        <p14:creationId xmlns:p14="http://schemas.microsoft.com/office/powerpoint/2010/main" val="71815868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9167B8-44AD-4697-B0C3-60D2F8F6934A}" type="slidenum">
              <a:rPr lang="en-US" smtClean="0"/>
              <a:t>55</a:t>
            </a:fld>
            <a:endParaRPr lang="en-US"/>
          </a:p>
        </p:txBody>
      </p:sp>
    </p:spTree>
    <p:extLst>
      <p:ext uri="{BB962C8B-B14F-4D97-AF65-F5344CB8AC3E}">
        <p14:creationId xmlns:p14="http://schemas.microsoft.com/office/powerpoint/2010/main" val="66236341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9167B8-44AD-4697-B0C3-60D2F8F6934A}" type="slidenum">
              <a:rPr lang="en-US" smtClean="0"/>
              <a:t>56</a:t>
            </a:fld>
            <a:endParaRPr lang="en-US"/>
          </a:p>
        </p:txBody>
      </p:sp>
    </p:spTree>
    <p:extLst>
      <p:ext uri="{BB962C8B-B14F-4D97-AF65-F5344CB8AC3E}">
        <p14:creationId xmlns:p14="http://schemas.microsoft.com/office/powerpoint/2010/main" val="407891406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9167B8-44AD-4697-B0C3-60D2F8F6934A}" type="slidenum">
              <a:rPr lang="en-US" smtClean="0"/>
              <a:t>57</a:t>
            </a:fld>
            <a:endParaRPr lang="en-US"/>
          </a:p>
        </p:txBody>
      </p:sp>
    </p:spTree>
    <p:extLst>
      <p:ext uri="{BB962C8B-B14F-4D97-AF65-F5344CB8AC3E}">
        <p14:creationId xmlns:p14="http://schemas.microsoft.com/office/powerpoint/2010/main" val="41537453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9167B8-44AD-4697-B0C3-60D2F8F6934A}" type="slidenum">
              <a:rPr lang="en-US" smtClean="0"/>
              <a:t>8</a:t>
            </a:fld>
            <a:endParaRPr lang="en-US"/>
          </a:p>
        </p:txBody>
      </p:sp>
    </p:spTree>
    <p:extLst>
      <p:ext uri="{BB962C8B-B14F-4D97-AF65-F5344CB8AC3E}">
        <p14:creationId xmlns:p14="http://schemas.microsoft.com/office/powerpoint/2010/main" val="1289159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9167B8-44AD-4697-B0C3-60D2F8F6934A}" type="slidenum">
              <a:rPr lang="en-US" smtClean="0"/>
              <a:t>58</a:t>
            </a:fld>
            <a:endParaRPr lang="en-US"/>
          </a:p>
        </p:txBody>
      </p:sp>
    </p:spTree>
    <p:extLst>
      <p:ext uri="{BB962C8B-B14F-4D97-AF65-F5344CB8AC3E}">
        <p14:creationId xmlns:p14="http://schemas.microsoft.com/office/powerpoint/2010/main" val="376949502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9167B8-44AD-4697-B0C3-60D2F8F6934A}" type="slidenum">
              <a:rPr lang="en-US" smtClean="0"/>
              <a:t>59</a:t>
            </a:fld>
            <a:endParaRPr lang="en-US"/>
          </a:p>
        </p:txBody>
      </p:sp>
    </p:spTree>
    <p:extLst>
      <p:ext uri="{BB962C8B-B14F-4D97-AF65-F5344CB8AC3E}">
        <p14:creationId xmlns:p14="http://schemas.microsoft.com/office/powerpoint/2010/main" val="237857740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9167B8-44AD-4697-B0C3-60D2F8F6934A}" type="slidenum">
              <a:rPr lang="en-US" smtClean="0"/>
              <a:t>60</a:t>
            </a:fld>
            <a:endParaRPr lang="en-US"/>
          </a:p>
        </p:txBody>
      </p:sp>
    </p:spTree>
    <p:extLst>
      <p:ext uri="{BB962C8B-B14F-4D97-AF65-F5344CB8AC3E}">
        <p14:creationId xmlns:p14="http://schemas.microsoft.com/office/powerpoint/2010/main" val="287733499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9167B8-44AD-4697-B0C3-60D2F8F6934A}" type="slidenum">
              <a:rPr lang="en-US" smtClean="0"/>
              <a:t>61</a:t>
            </a:fld>
            <a:endParaRPr lang="en-US"/>
          </a:p>
        </p:txBody>
      </p:sp>
    </p:spTree>
    <p:extLst>
      <p:ext uri="{BB962C8B-B14F-4D97-AF65-F5344CB8AC3E}">
        <p14:creationId xmlns:p14="http://schemas.microsoft.com/office/powerpoint/2010/main" val="40551014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9167B8-44AD-4697-B0C3-60D2F8F6934A}" type="slidenum">
              <a:rPr lang="en-US" smtClean="0"/>
              <a:t>62</a:t>
            </a:fld>
            <a:endParaRPr lang="en-US"/>
          </a:p>
        </p:txBody>
      </p:sp>
    </p:spTree>
    <p:extLst>
      <p:ext uri="{BB962C8B-B14F-4D97-AF65-F5344CB8AC3E}">
        <p14:creationId xmlns:p14="http://schemas.microsoft.com/office/powerpoint/2010/main" val="116480406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9167B8-44AD-4697-B0C3-60D2F8F6934A}" type="slidenum">
              <a:rPr lang="en-US" smtClean="0"/>
              <a:t>63</a:t>
            </a:fld>
            <a:endParaRPr lang="en-US"/>
          </a:p>
        </p:txBody>
      </p:sp>
    </p:spTree>
    <p:extLst>
      <p:ext uri="{BB962C8B-B14F-4D97-AF65-F5344CB8AC3E}">
        <p14:creationId xmlns:p14="http://schemas.microsoft.com/office/powerpoint/2010/main" val="162075341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9167B8-44AD-4697-B0C3-60D2F8F6934A}" type="slidenum">
              <a:rPr lang="en-US" smtClean="0"/>
              <a:t>64</a:t>
            </a:fld>
            <a:endParaRPr lang="en-US"/>
          </a:p>
        </p:txBody>
      </p:sp>
    </p:spTree>
    <p:extLst>
      <p:ext uri="{BB962C8B-B14F-4D97-AF65-F5344CB8AC3E}">
        <p14:creationId xmlns:p14="http://schemas.microsoft.com/office/powerpoint/2010/main" val="355095010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9167B8-44AD-4697-B0C3-60D2F8F6934A}" type="slidenum">
              <a:rPr lang="en-US" smtClean="0"/>
              <a:t>67</a:t>
            </a:fld>
            <a:endParaRPr lang="en-US"/>
          </a:p>
        </p:txBody>
      </p:sp>
    </p:spTree>
    <p:extLst>
      <p:ext uri="{BB962C8B-B14F-4D97-AF65-F5344CB8AC3E}">
        <p14:creationId xmlns:p14="http://schemas.microsoft.com/office/powerpoint/2010/main" val="298067332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9167B8-44AD-4697-B0C3-60D2F8F6934A}" type="slidenum">
              <a:rPr lang="en-US" smtClean="0"/>
              <a:t>68</a:t>
            </a:fld>
            <a:endParaRPr lang="en-US"/>
          </a:p>
        </p:txBody>
      </p:sp>
    </p:spTree>
    <p:extLst>
      <p:ext uri="{BB962C8B-B14F-4D97-AF65-F5344CB8AC3E}">
        <p14:creationId xmlns:p14="http://schemas.microsoft.com/office/powerpoint/2010/main" val="348471129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9167B8-44AD-4697-B0C3-60D2F8F6934A}" type="slidenum">
              <a:rPr lang="en-US" smtClean="0"/>
              <a:t>69</a:t>
            </a:fld>
            <a:endParaRPr lang="en-US"/>
          </a:p>
        </p:txBody>
      </p:sp>
    </p:spTree>
    <p:extLst>
      <p:ext uri="{BB962C8B-B14F-4D97-AF65-F5344CB8AC3E}">
        <p14:creationId xmlns:p14="http://schemas.microsoft.com/office/powerpoint/2010/main" val="15880700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9167B8-44AD-4697-B0C3-60D2F8F6934A}" type="slidenum">
              <a:rPr lang="en-US" smtClean="0"/>
              <a:t>9</a:t>
            </a:fld>
            <a:endParaRPr lang="en-US"/>
          </a:p>
        </p:txBody>
      </p:sp>
    </p:spTree>
    <p:extLst>
      <p:ext uri="{BB962C8B-B14F-4D97-AF65-F5344CB8AC3E}">
        <p14:creationId xmlns:p14="http://schemas.microsoft.com/office/powerpoint/2010/main" val="179358684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9167B8-44AD-4697-B0C3-60D2F8F6934A}" type="slidenum">
              <a:rPr lang="en-US" smtClean="0"/>
              <a:t>70</a:t>
            </a:fld>
            <a:endParaRPr lang="en-US"/>
          </a:p>
        </p:txBody>
      </p:sp>
    </p:spTree>
    <p:extLst>
      <p:ext uri="{BB962C8B-B14F-4D97-AF65-F5344CB8AC3E}">
        <p14:creationId xmlns:p14="http://schemas.microsoft.com/office/powerpoint/2010/main" val="315513223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9167B8-44AD-4697-B0C3-60D2F8F6934A}" type="slidenum">
              <a:rPr lang="en-US" smtClean="0"/>
              <a:t>71</a:t>
            </a:fld>
            <a:endParaRPr lang="en-US"/>
          </a:p>
        </p:txBody>
      </p:sp>
    </p:spTree>
    <p:extLst>
      <p:ext uri="{BB962C8B-B14F-4D97-AF65-F5344CB8AC3E}">
        <p14:creationId xmlns:p14="http://schemas.microsoft.com/office/powerpoint/2010/main" val="166627305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9167B8-44AD-4697-B0C3-60D2F8F6934A}" type="slidenum">
              <a:rPr lang="en-US" smtClean="0"/>
              <a:t>73</a:t>
            </a:fld>
            <a:endParaRPr lang="en-US"/>
          </a:p>
        </p:txBody>
      </p:sp>
    </p:spTree>
    <p:extLst>
      <p:ext uri="{BB962C8B-B14F-4D97-AF65-F5344CB8AC3E}">
        <p14:creationId xmlns:p14="http://schemas.microsoft.com/office/powerpoint/2010/main" val="423817979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9167B8-44AD-4697-B0C3-60D2F8F6934A}" type="slidenum">
              <a:rPr lang="en-US" smtClean="0"/>
              <a:t>74</a:t>
            </a:fld>
            <a:endParaRPr lang="en-US"/>
          </a:p>
        </p:txBody>
      </p:sp>
    </p:spTree>
    <p:extLst>
      <p:ext uri="{BB962C8B-B14F-4D97-AF65-F5344CB8AC3E}">
        <p14:creationId xmlns:p14="http://schemas.microsoft.com/office/powerpoint/2010/main" val="102258003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9167B8-44AD-4697-B0C3-60D2F8F6934A}" type="slidenum">
              <a:rPr lang="en-US" smtClean="0"/>
              <a:t>75</a:t>
            </a:fld>
            <a:endParaRPr lang="en-US"/>
          </a:p>
        </p:txBody>
      </p:sp>
    </p:spTree>
    <p:extLst>
      <p:ext uri="{BB962C8B-B14F-4D97-AF65-F5344CB8AC3E}">
        <p14:creationId xmlns:p14="http://schemas.microsoft.com/office/powerpoint/2010/main" val="230551388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9167B8-44AD-4697-B0C3-60D2F8F6934A}" type="slidenum">
              <a:rPr lang="en-US" smtClean="0"/>
              <a:t>76</a:t>
            </a:fld>
            <a:endParaRPr lang="en-US"/>
          </a:p>
        </p:txBody>
      </p:sp>
    </p:spTree>
    <p:extLst>
      <p:ext uri="{BB962C8B-B14F-4D97-AF65-F5344CB8AC3E}">
        <p14:creationId xmlns:p14="http://schemas.microsoft.com/office/powerpoint/2010/main" val="383066747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9167B8-44AD-4697-B0C3-60D2F8F6934A}" type="slidenum">
              <a:rPr lang="en-US" smtClean="0"/>
              <a:t>77</a:t>
            </a:fld>
            <a:endParaRPr lang="en-US"/>
          </a:p>
        </p:txBody>
      </p:sp>
    </p:spTree>
    <p:extLst>
      <p:ext uri="{BB962C8B-B14F-4D97-AF65-F5344CB8AC3E}">
        <p14:creationId xmlns:p14="http://schemas.microsoft.com/office/powerpoint/2010/main" val="49731965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9167B8-44AD-4697-B0C3-60D2F8F6934A}" type="slidenum">
              <a:rPr lang="en-US" smtClean="0"/>
              <a:t>78</a:t>
            </a:fld>
            <a:endParaRPr lang="en-US"/>
          </a:p>
        </p:txBody>
      </p:sp>
    </p:spTree>
    <p:extLst>
      <p:ext uri="{BB962C8B-B14F-4D97-AF65-F5344CB8AC3E}">
        <p14:creationId xmlns:p14="http://schemas.microsoft.com/office/powerpoint/2010/main" val="132239784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9167B8-44AD-4697-B0C3-60D2F8F6934A}" type="slidenum">
              <a:rPr lang="en-US" smtClean="0"/>
              <a:t>79</a:t>
            </a:fld>
            <a:endParaRPr lang="en-US"/>
          </a:p>
        </p:txBody>
      </p:sp>
    </p:spTree>
    <p:extLst>
      <p:ext uri="{BB962C8B-B14F-4D97-AF65-F5344CB8AC3E}">
        <p14:creationId xmlns:p14="http://schemas.microsoft.com/office/powerpoint/2010/main" val="162402000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2743"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MGX FY16</a:t>
            </a:r>
          </a:p>
        </p:txBody>
      </p:sp>
      <p:sp>
        <p:nvSpPr>
          <p:cNvPr id="5" name="Footer Placeholder 4"/>
          <p:cNvSpPr>
            <a:spLocks noGrp="1"/>
          </p:cNvSpPr>
          <p:nvPr>
            <p:ph type="ftr" sz="quarter" idx="11"/>
          </p:nvPr>
        </p:nvSpPr>
        <p:spPr/>
        <p:txBody>
          <a:bodyPr/>
          <a:lstStyle/>
          <a:p>
            <a:pPr marL="571500" marR="0" lvl="0" indent="0" algn="l" defTabSz="93905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2743"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2743" rtl="0" eaLnBrk="1" fontAlgn="auto" latinLnBrk="0" hangingPunct="1">
                <a:lnSpc>
                  <a:spcPct val="100000"/>
                </a:lnSpc>
                <a:spcBef>
                  <a:spcPts val="0"/>
                </a:spcBef>
                <a:spcAft>
                  <a:spcPts val="0"/>
                </a:spcAft>
                <a:buClrTx/>
                <a:buSzTx/>
                <a:buFontTx/>
                <a:buNone/>
                <a:tabLst/>
                <a:defRPr/>
              </a:pPr>
              <a:t>1/18/2021 10:45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274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2743" rtl="0" eaLnBrk="1" fontAlgn="auto" latinLnBrk="0" hangingPunct="1">
                <a:lnSpc>
                  <a:spcPct val="100000"/>
                </a:lnSpc>
                <a:spcBef>
                  <a:spcPts val="0"/>
                </a:spcBef>
                <a:spcAft>
                  <a:spcPts val="0"/>
                </a:spcAft>
                <a:buClrTx/>
                <a:buSzTx/>
                <a:buFontTx/>
                <a:buNone/>
                <a:tabLst/>
                <a:defRPr/>
              </a:pPr>
              <a:t>80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706708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9167B8-44AD-4697-B0C3-60D2F8F6934A}" type="slidenum">
              <a:rPr lang="en-US" smtClean="0"/>
              <a:t>10</a:t>
            </a:fld>
            <a:endParaRPr lang="en-US"/>
          </a:p>
        </p:txBody>
      </p:sp>
    </p:spTree>
    <p:extLst>
      <p:ext uri="{BB962C8B-B14F-4D97-AF65-F5344CB8AC3E}">
        <p14:creationId xmlns:p14="http://schemas.microsoft.com/office/powerpoint/2010/main" val="39412661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2743"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MGX FY16</a:t>
            </a:r>
          </a:p>
        </p:txBody>
      </p:sp>
      <p:sp>
        <p:nvSpPr>
          <p:cNvPr id="5" name="Footer Placeholder 4"/>
          <p:cNvSpPr>
            <a:spLocks noGrp="1"/>
          </p:cNvSpPr>
          <p:nvPr>
            <p:ph type="ftr" sz="quarter" idx="11"/>
          </p:nvPr>
        </p:nvSpPr>
        <p:spPr/>
        <p:txBody>
          <a:bodyPr/>
          <a:lstStyle/>
          <a:p>
            <a:pPr marL="571500" marR="0" lvl="0" indent="0" algn="l" defTabSz="93905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2743"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2743" rtl="0" eaLnBrk="1" fontAlgn="auto" latinLnBrk="0" hangingPunct="1">
                <a:lnSpc>
                  <a:spcPct val="100000"/>
                </a:lnSpc>
                <a:spcBef>
                  <a:spcPts val="0"/>
                </a:spcBef>
                <a:spcAft>
                  <a:spcPts val="0"/>
                </a:spcAft>
                <a:buClrTx/>
                <a:buSzTx/>
                <a:buFontTx/>
                <a:buNone/>
                <a:tabLst/>
                <a:defRPr/>
              </a:pPr>
              <a:t>1/18/2021 10:45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274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2743" rtl="0" eaLnBrk="1" fontAlgn="auto" latinLnBrk="0" hangingPunct="1">
                <a:lnSpc>
                  <a:spcPct val="100000"/>
                </a:lnSpc>
                <a:spcBef>
                  <a:spcPts val="0"/>
                </a:spcBef>
                <a:spcAft>
                  <a:spcPts val="0"/>
                </a:spcAft>
                <a:buClrTx/>
                <a:buSzTx/>
                <a:buFontTx/>
                <a:buNone/>
                <a:tabLst/>
                <a:defRPr/>
              </a:pPr>
              <a:t>81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1717623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pPr marL="0" marR="0" lvl="0" indent="0" algn="r" defTabSz="1375857" rtl="0" eaLnBrk="1" fontAlgn="auto" latinLnBrk="0" hangingPunct="1">
              <a:lnSpc>
                <a:spcPct val="100000"/>
              </a:lnSpc>
              <a:spcBef>
                <a:spcPts val="0"/>
              </a:spcBef>
              <a:spcAft>
                <a:spcPts val="0"/>
              </a:spcAft>
              <a:buClrTx/>
              <a:buSzTx/>
              <a:buFontTx/>
              <a:buNone/>
              <a:tabLst/>
              <a:defRPr/>
            </a:pPr>
            <a:fld id="{A5B258F2-B2E5-4175-B339-81AEE5988F5F}" type="slidenum">
              <a:rPr kumimoji="0" lang="en-US" sz="2700" b="0" i="0" u="none" strike="noStrike" kern="0" cap="none" spc="0" normalizeH="0" baseline="0" noProof="0">
                <a:ln>
                  <a:noFill/>
                </a:ln>
                <a:solidFill>
                  <a:sysClr val="windowText" lastClr="000000"/>
                </a:solidFill>
                <a:effectLst/>
                <a:uLnTx/>
                <a:uFillTx/>
                <a:latin typeface="Calibri" panose="020F0502020204030204"/>
                <a:ea typeface="+mn-ea"/>
                <a:cs typeface="+mn-cs"/>
              </a:rPr>
              <a:pPr marL="0" marR="0" lvl="0" indent="0" algn="r" defTabSz="1375857" rtl="0" eaLnBrk="1" fontAlgn="auto" latinLnBrk="0" hangingPunct="1">
                <a:lnSpc>
                  <a:spcPct val="100000"/>
                </a:lnSpc>
                <a:spcBef>
                  <a:spcPts val="0"/>
                </a:spcBef>
                <a:spcAft>
                  <a:spcPts val="0"/>
                </a:spcAft>
                <a:buClrTx/>
                <a:buSzTx/>
                <a:buFontTx/>
                <a:buNone/>
                <a:tabLst/>
                <a:defRPr/>
              </a:pPr>
              <a:t>82</a:t>
            </a:fld>
            <a:endParaRPr kumimoji="0" lang="en-US" sz="27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28614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2743"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MGX FY16</a:t>
            </a:r>
          </a:p>
        </p:txBody>
      </p:sp>
      <p:sp>
        <p:nvSpPr>
          <p:cNvPr id="5" name="Footer Placeholder 4"/>
          <p:cNvSpPr>
            <a:spLocks noGrp="1"/>
          </p:cNvSpPr>
          <p:nvPr>
            <p:ph type="ftr" sz="quarter" idx="11"/>
          </p:nvPr>
        </p:nvSpPr>
        <p:spPr/>
        <p:txBody>
          <a:bodyPr/>
          <a:lstStyle/>
          <a:p>
            <a:pPr marL="571500" marR="0" lvl="0" indent="0" algn="l" defTabSz="93905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2743"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2743" rtl="0" eaLnBrk="1" fontAlgn="auto" latinLnBrk="0" hangingPunct="1">
                <a:lnSpc>
                  <a:spcPct val="100000"/>
                </a:lnSpc>
                <a:spcBef>
                  <a:spcPts val="0"/>
                </a:spcBef>
                <a:spcAft>
                  <a:spcPts val="0"/>
                </a:spcAft>
                <a:buClrTx/>
                <a:buSzTx/>
                <a:buFontTx/>
                <a:buNone/>
                <a:tabLst/>
                <a:defRPr/>
              </a:pPr>
              <a:t>1/18/2021 10:45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274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2743" rtl="0" eaLnBrk="1" fontAlgn="auto" latinLnBrk="0" hangingPunct="1">
                <a:lnSpc>
                  <a:spcPct val="100000"/>
                </a:lnSpc>
                <a:spcBef>
                  <a:spcPts val="0"/>
                </a:spcBef>
                <a:spcAft>
                  <a:spcPts val="0"/>
                </a:spcAft>
                <a:buClrTx/>
                <a:buSzTx/>
                <a:buFontTx/>
                <a:buNone/>
                <a:tabLst/>
                <a:defRPr/>
              </a:pPr>
              <a:t>83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4986660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9167B8-44AD-4697-B0C3-60D2F8F6934A}" type="slidenum">
              <a:rPr lang="en-US" smtClean="0"/>
              <a:t>86</a:t>
            </a:fld>
            <a:endParaRPr lang="en-US"/>
          </a:p>
        </p:txBody>
      </p:sp>
    </p:spTree>
    <p:extLst>
      <p:ext uri="{BB962C8B-B14F-4D97-AF65-F5344CB8AC3E}">
        <p14:creationId xmlns:p14="http://schemas.microsoft.com/office/powerpoint/2010/main" val="186201160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9167B8-44AD-4697-B0C3-60D2F8F6934A}" type="slidenum">
              <a:rPr lang="en-US" smtClean="0"/>
              <a:t>87</a:t>
            </a:fld>
            <a:endParaRPr lang="en-US"/>
          </a:p>
        </p:txBody>
      </p:sp>
    </p:spTree>
    <p:extLst>
      <p:ext uri="{BB962C8B-B14F-4D97-AF65-F5344CB8AC3E}">
        <p14:creationId xmlns:p14="http://schemas.microsoft.com/office/powerpoint/2010/main" val="152752332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9167B8-44AD-4697-B0C3-60D2F8F6934A}" type="slidenum">
              <a:rPr lang="en-US" smtClean="0"/>
              <a:t>88</a:t>
            </a:fld>
            <a:endParaRPr lang="en-US"/>
          </a:p>
        </p:txBody>
      </p:sp>
    </p:spTree>
    <p:extLst>
      <p:ext uri="{BB962C8B-B14F-4D97-AF65-F5344CB8AC3E}">
        <p14:creationId xmlns:p14="http://schemas.microsoft.com/office/powerpoint/2010/main" val="313252041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9167B8-44AD-4697-B0C3-60D2F8F6934A}" type="slidenum">
              <a:rPr lang="en-US" smtClean="0"/>
              <a:t>89</a:t>
            </a:fld>
            <a:endParaRPr lang="en-US"/>
          </a:p>
        </p:txBody>
      </p:sp>
    </p:spTree>
    <p:extLst>
      <p:ext uri="{BB962C8B-B14F-4D97-AF65-F5344CB8AC3E}">
        <p14:creationId xmlns:p14="http://schemas.microsoft.com/office/powerpoint/2010/main" val="87225278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9167B8-44AD-4697-B0C3-60D2F8F6934A}" type="slidenum">
              <a:rPr lang="en-US" smtClean="0"/>
              <a:t>90</a:t>
            </a:fld>
            <a:endParaRPr lang="en-US"/>
          </a:p>
        </p:txBody>
      </p:sp>
    </p:spTree>
    <p:extLst>
      <p:ext uri="{BB962C8B-B14F-4D97-AF65-F5344CB8AC3E}">
        <p14:creationId xmlns:p14="http://schemas.microsoft.com/office/powerpoint/2010/main" val="317662643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9167B8-44AD-4697-B0C3-60D2F8F6934A}" type="slidenum">
              <a:rPr lang="en-US" smtClean="0"/>
              <a:t>91</a:t>
            </a:fld>
            <a:endParaRPr lang="en-US"/>
          </a:p>
        </p:txBody>
      </p:sp>
    </p:spTree>
    <p:extLst>
      <p:ext uri="{BB962C8B-B14F-4D97-AF65-F5344CB8AC3E}">
        <p14:creationId xmlns:p14="http://schemas.microsoft.com/office/powerpoint/2010/main" val="208781936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9167B8-44AD-4697-B0C3-60D2F8F6934A}" type="slidenum">
              <a:rPr lang="en-US" smtClean="0"/>
              <a:t>92</a:t>
            </a:fld>
            <a:endParaRPr lang="en-US"/>
          </a:p>
        </p:txBody>
      </p:sp>
    </p:spTree>
    <p:extLst>
      <p:ext uri="{BB962C8B-B14F-4D97-AF65-F5344CB8AC3E}">
        <p14:creationId xmlns:p14="http://schemas.microsoft.com/office/powerpoint/2010/main" val="3226584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9167B8-44AD-4697-B0C3-60D2F8F6934A}" type="slidenum">
              <a:rPr lang="en-US" smtClean="0"/>
              <a:t>11</a:t>
            </a:fld>
            <a:endParaRPr lang="en-US"/>
          </a:p>
        </p:txBody>
      </p:sp>
    </p:spTree>
    <p:extLst>
      <p:ext uri="{BB962C8B-B14F-4D97-AF65-F5344CB8AC3E}">
        <p14:creationId xmlns:p14="http://schemas.microsoft.com/office/powerpoint/2010/main" val="79369893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9167B8-44AD-4697-B0C3-60D2F8F6934A}" type="slidenum">
              <a:rPr lang="en-US" smtClean="0"/>
              <a:t>93</a:t>
            </a:fld>
            <a:endParaRPr lang="en-US"/>
          </a:p>
        </p:txBody>
      </p:sp>
    </p:spTree>
    <p:extLst>
      <p:ext uri="{BB962C8B-B14F-4D97-AF65-F5344CB8AC3E}">
        <p14:creationId xmlns:p14="http://schemas.microsoft.com/office/powerpoint/2010/main" val="217289898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9167B8-44AD-4697-B0C3-60D2F8F6934A}" type="slidenum">
              <a:rPr lang="en-US" smtClean="0"/>
              <a:t>94</a:t>
            </a:fld>
            <a:endParaRPr lang="en-US"/>
          </a:p>
        </p:txBody>
      </p:sp>
    </p:spTree>
    <p:extLst>
      <p:ext uri="{BB962C8B-B14F-4D97-AF65-F5344CB8AC3E}">
        <p14:creationId xmlns:p14="http://schemas.microsoft.com/office/powerpoint/2010/main" val="337965264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9167B8-44AD-4697-B0C3-60D2F8F6934A}" type="slidenum">
              <a:rPr lang="en-US" smtClean="0"/>
              <a:t>96</a:t>
            </a:fld>
            <a:endParaRPr lang="en-US"/>
          </a:p>
        </p:txBody>
      </p:sp>
    </p:spTree>
    <p:extLst>
      <p:ext uri="{BB962C8B-B14F-4D97-AF65-F5344CB8AC3E}">
        <p14:creationId xmlns:p14="http://schemas.microsoft.com/office/powerpoint/2010/main" val="5419769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9167B8-44AD-4697-B0C3-60D2F8F6934A}" type="slidenum">
              <a:rPr lang="en-US" smtClean="0"/>
              <a:t>97</a:t>
            </a:fld>
            <a:endParaRPr lang="en-US"/>
          </a:p>
        </p:txBody>
      </p:sp>
    </p:spTree>
    <p:extLst>
      <p:ext uri="{BB962C8B-B14F-4D97-AF65-F5344CB8AC3E}">
        <p14:creationId xmlns:p14="http://schemas.microsoft.com/office/powerpoint/2010/main" val="4108812315"/>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9167B8-44AD-4697-B0C3-60D2F8F6934A}" type="slidenum">
              <a:rPr lang="en-US" smtClean="0"/>
              <a:t>98</a:t>
            </a:fld>
            <a:endParaRPr lang="en-US"/>
          </a:p>
        </p:txBody>
      </p:sp>
    </p:spTree>
    <p:extLst>
      <p:ext uri="{BB962C8B-B14F-4D97-AF65-F5344CB8AC3E}">
        <p14:creationId xmlns:p14="http://schemas.microsoft.com/office/powerpoint/2010/main" val="4161156075"/>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9167B8-44AD-4697-B0C3-60D2F8F6934A}" type="slidenum">
              <a:rPr lang="en-US" smtClean="0"/>
              <a:t>99</a:t>
            </a:fld>
            <a:endParaRPr lang="en-US"/>
          </a:p>
        </p:txBody>
      </p:sp>
    </p:spTree>
    <p:extLst>
      <p:ext uri="{BB962C8B-B14F-4D97-AF65-F5344CB8AC3E}">
        <p14:creationId xmlns:p14="http://schemas.microsoft.com/office/powerpoint/2010/main" val="2152460153"/>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9167B8-44AD-4697-B0C3-60D2F8F6934A}" type="slidenum">
              <a:rPr lang="en-US" smtClean="0"/>
              <a:t>101</a:t>
            </a:fld>
            <a:endParaRPr lang="en-US"/>
          </a:p>
        </p:txBody>
      </p:sp>
    </p:spTree>
    <p:extLst>
      <p:ext uri="{BB962C8B-B14F-4D97-AF65-F5344CB8AC3E}">
        <p14:creationId xmlns:p14="http://schemas.microsoft.com/office/powerpoint/2010/main" val="94809238"/>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9167B8-44AD-4697-B0C3-60D2F8F6934A}" type="slidenum">
              <a:rPr lang="en-US" smtClean="0"/>
              <a:t>102</a:t>
            </a:fld>
            <a:endParaRPr lang="en-US"/>
          </a:p>
        </p:txBody>
      </p:sp>
    </p:spTree>
    <p:extLst>
      <p:ext uri="{BB962C8B-B14F-4D97-AF65-F5344CB8AC3E}">
        <p14:creationId xmlns:p14="http://schemas.microsoft.com/office/powerpoint/2010/main" val="1219965554"/>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9167B8-44AD-4697-B0C3-60D2F8F6934A}" type="slidenum">
              <a:rPr lang="en-US" smtClean="0"/>
              <a:t>103</a:t>
            </a:fld>
            <a:endParaRPr lang="en-US"/>
          </a:p>
        </p:txBody>
      </p:sp>
    </p:spTree>
    <p:extLst>
      <p:ext uri="{BB962C8B-B14F-4D97-AF65-F5344CB8AC3E}">
        <p14:creationId xmlns:p14="http://schemas.microsoft.com/office/powerpoint/2010/main" val="2727238434"/>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9167B8-44AD-4697-B0C3-60D2F8F6934A}" type="slidenum">
              <a:rPr lang="en-US" smtClean="0"/>
              <a:t>104</a:t>
            </a:fld>
            <a:endParaRPr lang="en-US"/>
          </a:p>
        </p:txBody>
      </p:sp>
    </p:spTree>
    <p:extLst>
      <p:ext uri="{BB962C8B-B14F-4D97-AF65-F5344CB8AC3E}">
        <p14:creationId xmlns:p14="http://schemas.microsoft.com/office/powerpoint/2010/main" val="13042922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9167B8-44AD-4697-B0C3-60D2F8F6934A}" type="slidenum">
              <a:rPr lang="en-US" smtClean="0"/>
              <a:t>12</a:t>
            </a:fld>
            <a:endParaRPr lang="en-US"/>
          </a:p>
        </p:txBody>
      </p:sp>
    </p:spTree>
    <p:extLst>
      <p:ext uri="{BB962C8B-B14F-4D97-AF65-F5344CB8AC3E}">
        <p14:creationId xmlns:p14="http://schemas.microsoft.com/office/powerpoint/2010/main" val="3459943693"/>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9167B8-44AD-4697-B0C3-60D2F8F6934A}" type="slidenum">
              <a:rPr lang="en-US" smtClean="0"/>
              <a:t>105</a:t>
            </a:fld>
            <a:endParaRPr lang="en-US"/>
          </a:p>
        </p:txBody>
      </p:sp>
    </p:spTree>
    <p:extLst>
      <p:ext uri="{BB962C8B-B14F-4D97-AF65-F5344CB8AC3E}">
        <p14:creationId xmlns:p14="http://schemas.microsoft.com/office/powerpoint/2010/main" val="3186210470"/>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9167B8-44AD-4697-B0C3-60D2F8F6934A}" type="slidenum">
              <a:rPr lang="en-US" smtClean="0"/>
              <a:t>106</a:t>
            </a:fld>
            <a:endParaRPr lang="en-US"/>
          </a:p>
        </p:txBody>
      </p:sp>
    </p:spTree>
    <p:extLst>
      <p:ext uri="{BB962C8B-B14F-4D97-AF65-F5344CB8AC3E}">
        <p14:creationId xmlns:p14="http://schemas.microsoft.com/office/powerpoint/2010/main" val="2005585469"/>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2743"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MGX FY16</a:t>
            </a:r>
          </a:p>
        </p:txBody>
      </p:sp>
      <p:sp>
        <p:nvSpPr>
          <p:cNvPr id="5" name="Footer Placeholder 4"/>
          <p:cNvSpPr>
            <a:spLocks noGrp="1"/>
          </p:cNvSpPr>
          <p:nvPr>
            <p:ph type="ftr" sz="quarter" idx="11"/>
          </p:nvPr>
        </p:nvSpPr>
        <p:spPr/>
        <p:txBody>
          <a:bodyPr/>
          <a:lstStyle/>
          <a:p>
            <a:pPr marL="571500" marR="0" lvl="0" indent="0" algn="l" defTabSz="93905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2743"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2743" rtl="0" eaLnBrk="1" fontAlgn="auto" latinLnBrk="0" hangingPunct="1">
                <a:lnSpc>
                  <a:spcPct val="100000"/>
                </a:lnSpc>
                <a:spcBef>
                  <a:spcPts val="0"/>
                </a:spcBef>
                <a:spcAft>
                  <a:spcPts val="0"/>
                </a:spcAft>
                <a:buClrTx/>
                <a:buSzTx/>
                <a:buFontTx/>
                <a:buNone/>
                <a:tabLst/>
                <a:defRPr/>
              </a:pPr>
              <a:t>1/18/2021 10:45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274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2743" rtl="0" eaLnBrk="1" fontAlgn="auto" latinLnBrk="0" hangingPunct="1">
                <a:lnSpc>
                  <a:spcPct val="100000"/>
                </a:lnSpc>
                <a:spcBef>
                  <a:spcPts val="0"/>
                </a:spcBef>
                <a:spcAft>
                  <a:spcPts val="0"/>
                </a:spcAft>
                <a:buClrTx/>
                <a:buSzTx/>
                <a:buFontTx/>
                <a:buNone/>
                <a:tabLst/>
                <a:defRPr/>
              </a:pPr>
              <a:t>107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70670832"/>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2743"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MGX FY16</a:t>
            </a:r>
          </a:p>
        </p:txBody>
      </p:sp>
      <p:sp>
        <p:nvSpPr>
          <p:cNvPr id="5" name="Footer Placeholder 4"/>
          <p:cNvSpPr>
            <a:spLocks noGrp="1"/>
          </p:cNvSpPr>
          <p:nvPr>
            <p:ph type="ftr" sz="quarter" idx="11"/>
          </p:nvPr>
        </p:nvSpPr>
        <p:spPr/>
        <p:txBody>
          <a:bodyPr/>
          <a:lstStyle/>
          <a:p>
            <a:pPr marL="571500" marR="0" lvl="0" indent="0" algn="l" defTabSz="93905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2743"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2743" rtl="0" eaLnBrk="1" fontAlgn="auto" latinLnBrk="0" hangingPunct="1">
                <a:lnSpc>
                  <a:spcPct val="100000"/>
                </a:lnSpc>
                <a:spcBef>
                  <a:spcPts val="0"/>
                </a:spcBef>
                <a:spcAft>
                  <a:spcPts val="0"/>
                </a:spcAft>
                <a:buClrTx/>
                <a:buSzTx/>
                <a:buFontTx/>
                <a:buNone/>
                <a:tabLst/>
                <a:defRPr/>
              </a:pPr>
              <a:t>1/18/2021 10:45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274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2743" rtl="0" eaLnBrk="1" fontAlgn="auto" latinLnBrk="0" hangingPunct="1">
                <a:lnSpc>
                  <a:spcPct val="100000"/>
                </a:lnSpc>
                <a:spcBef>
                  <a:spcPts val="0"/>
                </a:spcBef>
                <a:spcAft>
                  <a:spcPts val="0"/>
                </a:spcAft>
                <a:buClrTx/>
                <a:buSzTx/>
                <a:buFontTx/>
                <a:buNone/>
                <a:tabLst/>
                <a:defRPr/>
              </a:pPr>
              <a:t>108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1717623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9.jpeg"/><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jpeg"/><Relationship Id="rId1" Type="http://schemas.openxmlformats.org/officeDocument/2006/relationships/slideMaster" Target="../slideMasters/slideMaster6.xml"/><Relationship Id="rId4" Type="http://schemas.openxmlformats.org/officeDocument/2006/relationships/image" Target="../media/image43.jpeg"/></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emf"/><Relationship Id="rId1" Type="http://schemas.openxmlformats.org/officeDocument/2006/relationships/slideMaster" Target="../slideMasters/slideMaster7.xml"/><Relationship Id="rId4" Type="http://schemas.openxmlformats.org/officeDocument/2006/relationships/image" Target="../media/image34.svg"/></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slideMaster" Target="../slideMasters/slideMaster1.xml"/><Relationship Id="rId1" Type="http://schemas.openxmlformats.org/officeDocument/2006/relationships/tags" Target="../tags/tag1.xml"/><Relationship Id="rId5" Type="http://schemas.openxmlformats.org/officeDocument/2006/relationships/image" Target="../media/image9.emf"/><Relationship Id="rId4" Type="http://schemas.openxmlformats.org/officeDocument/2006/relationships/oleObject" Target="../embeddings/oleObject1.bin"/></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7.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Master" Target="../slideMasters/slideMaster7.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Master" Target="../slideMasters/slideMaster8.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5.jpeg"/><Relationship Id="rId1" Type="http://schemas.openxmlformats.org/officeDocument/2006/relationships/slideMaster" Target="../slideMasters/slideMaster8.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46.jpeg"/><Relationship Id="rId1" Type="http://schemas.openxmlformats.org/officeDocument/2006/relationships/slideMaster" Target="../slideMasters/slideMaster8.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8.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11.emf"/><Relationship Id="rId1" Type="http://schemas.openxmlformats.org/officeDocument/2006/relationships/slideMaster" Target="../slideMasters/slideMaster9.xml"/><Relationship Id="rId4" Type="http://schemas.openxmlformats.org/officeDocument/2006/relationships/image" Target="../media/image48.emf"/></Relationships>
</file>

<file path=ppt/slideLayouts/_rels/slideLayout171.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32.emf"/><Relationship Id="rId1" Type="http://schemas.openxmlformats.org/officeDocument/2006/relationships/slideMaster" Target="../slideMasters/slideMaster9.xml"/><Relationship Id="rId4" Type="http://schemas.openxmlformats.org/officeDocument/2006/relationships/image" Target="../media/image50.png"/></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9.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9.xml"/></Relationships>
</file>

<file path=ppt/slideLayouts/_rels/slideLayout18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9.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9.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Master" Target="../slideMasters/slideMaster9.xml"/></Relationships>
</file>

<file path=ppt/slideLayouts/_rels/slideLayout185.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Master" Target="../slideMasters/slideMaster9.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emf"/><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1.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9.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9.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Master" Target="../slideMasters/slideMaster10.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emf"/><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Master" Target="../slideMasters/slideMaster11.xml"/></Relationships>
</file>

<file path=ppt/slideLayouts/_rels/slideLayout21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Master" Target="../slideMasters/slideMaster11.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9.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1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5.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Master" Target="../slideMasters/slideMaster11.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1.emf"/><Relationship Id="rId1" Type="http://schemas.openxmlformats.org/officeDocument/2006/relationships/slideMaster" Target="../slideMasters/slideMaster3.xml"/><Relationship Id="rId5" Type="http://schemas.openxmlformats.org/officeDocument/2006/relationships/image" Target="../media/image17.png"/><Relationship Id="rId4" Type="http://schemas.openxmlformats.org/officeDocument/2006/relationships/image" Target="../media/image16.png"/></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3.xml"/><Relationship Id="rId4" Type="http://schemas.openxmlformats.org/officeDocument/2006/relationships/image" Target="../media/image20.jpeg"/></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3.xml"/><Relationship Id="rId4" Type="http://schemas.openxmlformats.org/officeDocument/2006/relationships/image" Target="../media/image20.jpeg"/></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3.xml"/><Relationship Id="rId4" Type="http://schemas.openxmlformats.org/officeDocument/2006/relationships/image" Target="../media/image20.jpeg"/></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Master" Target="../slideMasters/slideMaster4.xml"/><Relationship Id="rId4" Type="http://schemas.openxmlformats.org/officeDocument/2006/relationships/image" Target="../media/image31.jpe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emf"/><Relationship Id="rId1" Type="http://schemas.openxmlformats.org/officeDocument/2006/relationships/slideMaster" Target="../slideMasters/slideMaster5.xml"/><Relationship Id="rId4" Type="http://schemas.openxmlformats.org/officeDocument/2006/relationships/image" Target="../media/image34.svg"/></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pic>
        <p:nvPicPr>
          <p:cNvPr id="9" name="Picture 8" descr="A group of people sitting at a table&#10;&#10;Description automatically generated">
            <a:extLst>
              <a:ext uri="{FF2B5EF4-FFF2-40B4-BE49-F238E27FC236}">
                <a16:creationId xmlns:a16="http://schemas.microsoft.com/office/drawing/2014/main" id="{99A0AB81-A60C-4CA0-85EA-4B8750197B2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192000" cy="6857027"/>
          </a:xfrm>
          <a:prstGeom prst="rect">
            <a:avLst/>
          </a:prstGeom>
        </p:spPr>
      </p:pic>
      <p:sp>
        <p:nvSpPr>
          <p:cNvPr id="7" name="Rectangle 6">
            <a:extLst>
              <a:ext uri="{FF2B5EF4-FFF2-40B4-BE49-F238E27FC236}">
                <a16:creationId xmlns:a16="http://schemas.microsoft.com/office/drawing/2014/main" id="{8A16DCA7-7A2D-4A51-8F0C-E1A4CE0AB177}"/>
              </a:ext>
            </a:extLst>
          </p:cNvPr>
          <p:cNvSpPr/>
          <p:nvPr userDrawn="1"/>
        </p:nvSpPr>
        <p:spPr bwMode="auto">
          <a:xfrm>
            <a:off x="0" y="0"/>
            <a:ext cx="12192000" cy="6858977"/>
          </a:xfrm>
          <a:prstGeom prst="rect">
            <a:avLst/>
          </a:prstGeom>
          <a:gradFill>
            <a:gsLst>
              <a:gs pos="100000">
                <a:schemeClr val="bg1">
                  <a:lumMod val="0"/>
                  <a:alpha val="43000"/>
                </a:schemeClr>
              </a:gs>
              <a:gs pos="16000">
                <a:schemeClr val="tx1">
                  <a:alpha val="0"/>
                </a:schemeClr>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17638C1E-3C14-47CA-8D50-48830F06A30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20255" y="428608"/>
            <a:ext cx="878803" cy="187409"/>
          </a:xfrm>
          <a:prstGeom prst="rect">
            <a:avLst/>
          </a:prstGeom>
        </p:spPr>
      </p:pic>
      <p:sp>
        <p:nvSpPr>
          <p:cNvPr id="10" name="Title 1">
            <a:extLst>
              <a:ext uri="{FF2B5EF4-FFF2-40B4-BE49-F238E27FC236}">
                <a16:creationId xmlns:a16="http://schemas.microsoft.com/office/drawing/2014/main" id="{6918950D-BA52-4C37-9FC7-9B2441DABC4D}"/>
              </a:ext>
            </a:extLst>
          </p:cNvPr>
          <p:cNvSpPr>
            <a:spLocks noGrp="1"/>
          </p:cNvSpPr>
          <p:nvPr>
            <p:ph type="title" hasCustomPrompt="1"/>
          </p:nvPr>
        </p:nvSpPr>
        <p:spPr>
          <a:xfrm>
            <a:off x="429544" y="3029995"/>
            <a:ext cx="9401560" cy="1793104"/>
          </a:xfrm>
          <a:noFill/>
        </p:spPr>
        <p:txBody>
          <a:bodyPr lIns="0" tIns="0" rIns="0" bIns="182880" anchor="b" anchorCtr="0"/>
          <a:lstStyle>
            <a:lvl1pPr>
              <a:defRPr sz="5300" strike="noStrike" spc="-147" baseline="0">
                <a:solidFill>
                  <a:schemeClr val="bg2"/>
                </a:solidFill>
              </a:defRPr>
            </a:lvl1pPr>
          </a:lstStyle>
          <a:p>
            <a:r>
              <a:rPr lang="en-US"/>
              <a:t>Microsoft 365</a:t>
            </a:r>
            <a:br>
              <a:rPr lang="en-US"/>
            </a:br>
            <a:r>
              <a:rPr lang="en-US"/>
              <a:t>title or event name</a:t>
            </a:r>
          </a:p>
        </p:txBody>
      </p:sp>
      <p:sp>
        <p:nvSpPr>
          <p:cNvPr id="11" name="Text Placeholder 4">
            <a:extLst>
              <a:ext uri="{FF2B5EF4-FFF2-40B4-BE49-F238E27FC236}">
                <a16:creationId xmlns:a16="http://schemas.microsoft.com/office/drawing/2014/main" id="{4B7969DA-51E9-4FB3-BFCC-63C88E80862C}"/>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800" spc="0" baseline="0">
                <a:solidFill>
                  <a:schemeClr val="bg2"/>
                </a:soli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1595334166"/>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48212" y="470067"/>
            <a:ext cx="1454257" cy="304828"/>
          </a:xfrm>
          <a:prstGeom prst="rect">
            <a:avLst/>
          </a:prstGeom>
        </p:spPr>
      </p:pic>
    </p:spTree>
    <p:extLst>
      <p:ext uri="{BB962C8B-B14F-4D97-AF65-F5344CB8AC3E}">
        <p14:creationId xmlns:p14="http://schemas.microsoft.com/office/powerpoint/2010/main" val="1240902022"/>
      </p:ext>
    </p:extLst>
  </p:cSld>
  <p:clrMapOvr>
    <a:overrideClrMapping bg1="dk1" tx1="lt1" bg2="dk2" tx2="lt2" accent1="accent1" accent2="accent2" accent3="accent3" accent4="accent4" accent5="accent5" accent6="accent6" hlink="hlink" folHlink="folHlink"/>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78378560"/>
      </p:ext>
    </p:extLst>
  </p:cSld>
  <p:clrMapOvr>
    <a:masterClrMapping/>
  </p:clrMapOvr>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55606059"/>
      </p:ext>
    </p:extLst>
  </p:cSld>
  <p:clrMapOvr>
    <a:masterClrMapping/>
  </p:clrMapOvr>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39994974"/>
      </p:ext>
    </p:extLst>
  </p:cSld>
  <p:clrMapOvr>
    <a:masterClrMapping/>
  </p:clrMapOvr>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03450241"/>
      </p:ext>
    </p:extLst>
  </p:cSld>
  <p:clrMapOvr>
    <a:masterClrMapping/>
  </p:clrMapOvr>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82517347"/>
      </p:ext>
    </p:extLst>
  </p:cSld>
  <p:clrMapOvr>
    <a:masterClrMapping/>
  </p:clrMapOvr>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714478766"/>
      </p:ext>
    </p:extLst>
  </p:cSld>
  <p:clrMapOvr>
    <a:masterClrMapping/>
  </p:clrMapOvr>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 Square Photo">
    <p:spTree>
      <p:nvGrpSpPr>
        <p:cNvPr id="1" name=""/>
        <p:cNvGrpSpPr/>
        <p:nvPr/>
      </p:nvGrpSpPr>
      <p:grpSpPr>
        <a:xfrm>
          <a:off x="0" y="0"/>
          <a:ext cx="0" cy="0"/>
          <a:chOff x="0" y="0"/>
          <a:chExt cx="0" cy="0"/>
        </a:xfrm>
      </p:grpSpPr>
      <p:grpSp>
        <p:nvGrpSpPr>
          <p:cNvPr id="55" name="Group 54">
            <a:extLst>
              <a:ext uri="{FF2B5EF4-FFF2-40B4-BE49-F238E27FC236}">
                <a16:creationId xmlns:a16="http://schemas.microsoft.com/office/drawing/2014/main" id="{200F7B6E-608C-4712-A939-BEBE059E295A}"/>
              </a:ext>
            </a:extLst>
          </p:cNvPr>
          <p:cNvGrpSpPr/>
          <p:nvPr userDrawn="1"/>
        </p:nvGrpSpPr>
        <p:grpSpPr bwMode="ltGray">
          <a:xfrm>
            <a:off x="6256117" y="-21839"/>
            <a:ext cx="5932086" cy="6890047"/>
            <a:chOff x="6256117" y="-21839"/>
            <a:chExt cx="5932086" cy="6890047"/>
          </a:xfrm>
        </p:grpSpPr>
        <p:grpSp>
          <p:nvGrpSpPr>
            <p:cNvPr id="56" name="Group 55">
              <a:extLst>
                <a:ext uri="{FF2B5EF4-FFF2-40B4-BE49-F238E27FC236}">
                  <a16:creationId xmlns:a16="http://schemas.microsoft.com/office/drawing/2014/main" id="{6DC5E8A2-8275-4F90-BA55-9B66D81C4A9F}"/>
                </a:ext>
              </a:extLst>
            </p:cNvPr>
            <p:cNvGrpSpPr/>
            <p:nvPr userDrawn="1"/>
          </p:nvGrpSpPr>
          <p:grpSpPr bwMode="ltGray">
            <a:xfrm>
              <a:off x="8507413" y="1457714"/>
              <a:ext cx="3680790" cy="5392441"/>
              <a:chOff x="8507413" y="1457714"/>
              <a:chExt cx="3680790" cy="5392441"/>
            </a:xfrm>
          </p:grpSpPr>
          <p:sp>
            <p:nvSpPr>
              <p:cNvPr id="65" name="Freeform: Shape 64">
                <a:extLst>
                  <a:ext uri="{FF2B5EF4-FFF2-40B4-BE49-F238E27FC236}">
                    <a16:creationId xmlns:a16="http://schemas.microsoft.com/office/drawing/2014/main" id="{6C563208-4732-48A3-81E6-533A2E2DD53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DD0ADC22-C4D5-4BE8-99A8-91566ADDBF5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91C4D457-0F93-4853-AB02-01C200DE6658}"/>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E8D605B0-4DEE-4101-AC83-CD1D15D14DB9}"/>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2EF14ED5-2275-4C01-96DD-1D24FE9FD6EE}"/>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F31E8C76-6A67-4E1C-BCC4-8D2ABCC0212A}"/>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9ABDD9FA-82C7-4E69-9895-354AD0BDD19E}"/>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2A7CD18E-2839-44B2-9BA7-6356529D686A}"/>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0B7E64CE-434E-410A-823C-4872E71DD278}"/>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0D92AA81-D52A-4877-AE2C-AB5B4D374D19}"/>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BE84D11A-0DE4-40A8-BB80-889FF30CCE03}"/>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6" name="Freeform: Shape 75">
                <a:extLst>
                  <a:ext uri="{FF2B5EF4-FFF2-40B4-BE49-F238E27FC236}">
                    <a16:creationId xmlns:a16="http://schemas.microsoft.com/office/drawing/2014/main" id="{A80E0B5D-2F12-4C6E-92C5-3765C579ADE8}"/>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7" name="Freeform: Shape 76">
                <a:extLst>
                  <a:ext uri="{FF2B5EF4-FFF2-40B4-BE49-F238E27FC236}">
                    <a16:creationId xmlns:a16="http://schemas.microsoft.com/office/drawing/2014/main" id="{765DAB00-242D-4D78-B6BF-F678C14B519F}"/>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8" name="Freeform: Shape 77">
                <a:extLst>
                  <a:ext uri="{FF2B5EF4-FFF2-40B4-BE49-F238E27FC236}">
                    <a16:creationId xmlns:a16="http://schemas.microsoft.com/office/drawing/2014/main" id="{D824698C-3D67-4D42-9DE6-531F5A0C7EA3}"/>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9" name="Freeform: Shape 78">
                <a:extLst>
                  <a:ext uri="{FF2B5EF4-FFF2-40B4-BE49-F238E27FC236}">
                    <a16:creationId xmlns:a16="http://schemas.microsoft.com/office/drawing/2014/main" id="{699246CD-F05A-4044-B7A4-384A7B272509}"/>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80" name="Freeform: Shape 79">
                <a:extLst>
                  <a:ext uri="{FF2B5EF4-FFF2-40B4-BE49-F238E27FC236}">
                    <a16:creationId xmlns:a16="http://schemas.microsoft.com/office/drawing/2014/main" id="{06930CAB-4305-4191-AD01-9D22AAD264D9}"/>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81" name="Straight Connector 80">
                <a:extLst>
                  <a:ext uri="{FF2B5EF4-FFF2-40B4-BE49-F238E27FC236}">
                    <a16:creationId xmlns:a16="http://schemas.microsoft.com/office/drawing/2014/main" id="{7FBC50E9-9F0E-4D62-9AA6-DC145681D1EA}"/>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57" name="Group 56">
              <a:extLst>
                <a:ext uri="{FF2B5EF4-FFF2-40B4-BE49-F238E27FC236}">
                  <a16:creationId xmlns:a16="http://schemas.microsoft.com/office/drawing/2014/main" id="{09610B7D-2856-472A-B98F-5684402C6C99}"/>
                </a:ext>
              </a:extLst>
            </p:cNvPr>
            <p:cNvGrpSpPr/>
            <p:nvPr userDrawn="1"/>
          </p:nvGrpSpPr>
          <p:grpSpPr bwMode="ltGray">
            <a:xfrm>
              <a:off x="7545167" y="-21839"/>
              <a:ext cx="1192433" cy="1098538"/>
              <a:chOff x="7545167" y="-9139"/>
              <a:chExt cx="1192433" cy="1098538"/>
            </a:xfrm>
          </p:grpSpPr>
          <p:sp>
            <p:nvSpPr>
              <p:cNvPr id="62" name="Freeform: Shape 61">
                <a:extLst>
                  <a:ext uri="{FF2B5EF4-FFF2-40B4-BE49-F238E27FC236}">
                    <a16:creationId xmlns:a16="http://schemas.microsoft.com/office/drawing/2014/main" id="{5173E078-D753-4C8F-98BB-75D0CBE314FE}"/>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3" name="Freeform: Shape 62">
                <a:extLst>
                  <a:ext uri="{FF2B5EF4-FFF2-40B4-BE49-F238E27FC236}">
                    <a16:creationId xmlns:a16="http://schemas.microsoft.com/office/drawing/2014/main" id="{EAA82456-62CD-4C42-91A4-3FFD8F19BCBD}"/>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4" name="Freeform: Shape 63">
                <a:extLst>
                  <a:ext uri="{FF2B5EF4-FFF2-40B4-BE49-F238E27FC236}">
                    <a16:creationId xmlns:a16="http://schemas.microsoft.com/office/drawing/2014/main" id="{41ABB687-FC0A-4A48-8466-BF8A1129E230}"/>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58" name="Group 57">
              <a:extLst>
                <a:ext uri="{FF2B5EF4-FFF2-40B4-BE49-F238E27FC236}">
                  <a16:creationId xmlns:a16="http://schemas.microsoft.com/office/drawing/2014/main" id="{8EEA91BF-1A44-4FB0-92F0-23098E7BBFCD}"/>
                </a:ext>
              </a:extLst>
            </p:cNvPr>
            <p:cNvGrpSpPr/>
            <p:nvPr userDrawn="1"/>
          </p:nvGrpSpPr>
          <p:grpSpPr bwMode="ltGray">
            <a:xfrm>
              <a:off x="6256117" y="5896894"/>
              <a:ext cx="1057910" cy="971314"/>
              <a:chOff x="6256117" y="5896894"/>
              <a:chExt cx="1057910" cy="971314"/>
            </a:xfrm>
          </p:grpSpPr>
          <p:sp>
            <p:nvSpPr>
              <p:cNvPr id="59" name="Freeform: Shape 58">
                <a:extLst>
                  <a:ext uri="{FF2B5EF4-FFF2-40B4-BE49-F238E27FC236}">
                    <a16:creationId xmlns:a16="http://schemas.microsoft.com/office/drawing/2014/main" id="{511C6A8E-CEC6-4129-9FB2-A426C6CE84EB}"/>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205B8F1F-9F8A-42BF-8770-AEABCEC35D18}"/>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36EE7F2A-0858-47D2-B1D0-D33BCD933AB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
        <p:nvSpPr>
          <p:cNvPr id="5" name="Picture Placeholder 4">
            <a:extLst>
              <a:ext uri="{FF2B5EF4-FFF2-40B4-BE49-F238E27FC236}">
                <a16:creationId xmlns:a16="http://schemas.microsoft.com/office/drawing/2014/main" id="{6DF5D6DE-2629-4577-9B98-7A1666013D0A}"/>
              </a:ext>
            </a:extLst>
          </p:cNvPr>
          <p:cNvSpPr>
            <a:spLocks noGrp="1"/>
          </p:cNvSpPr>
          <p:nvPr>
            <p:ph type="pic" sz="quarter" idx="11" hasCustomPrompt="1"/>
          </p:nvPr>
        </p:nvSpPr>
        <p:spPr bwMode="gray">
          <a:xfrm>
            <a:off x="5016500" y="292100"/>
            <a:ext cx="6881813" cy="6272213"/>
          </a:xfrm>
          <a:blipFill>
            <a:blip r:embed="rId2"/>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Title 1"/>
          <p:cNvSpPr>
            <a:spLocks noGrp="1"/>
          </p:cNvSpPr>
          <p:nvPr>
            <p:ph type="title" hasCustomPrompt="1"/>
          </p:nvPr>
        </p:nvSpPr>
        <p:spPr>
          <a:xfrm>
            <a:off x="584201" y="2579648"/>
            <a:ext cx="3768898" cy="553998"/>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Enter title text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1"/>
            <a:ext cx="3769300"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2605290976"/>
      </p:ext>
    </p:extLst>
  </p:cSld>
  <p:clrMapOvr>
    <a:masterClrMapping/>
  </p:clrMapOvr>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C39AAC9F-C8B8-422E-93FC-08A064104000}"/>
              </a:ext>
            </a:extLst>
          </p:cNvPr>
          <p:cNvGrpSpPr/>
          <p:nvPr userDrawn="1"/>
        </p:nvGrpSpPr>
        <p:grpSpPr bwMode="ltGray">
          <a:xfrm>
            <a:off x="6256117" y="-21839"/>
            <a:ext cx="5932086" cy="6890047"/>
            <a:chOff x="6256117" y="-21839"/>
            <a:chExt cx="5932086" cy="6890047"/>
          </a:xfrm>
        </p:grpSpPr>
        <p:grpSp>
          <p:nvGrpSpPr>
            <p:cNvPr id="31" name="Group 30">
              <a:extLst>
                <a:ext uri="{FF2B5EF4-FFF2-40B4-BE49-F238E27FC236}">
                  <a16:creationId xmlns:a16="http://schemas.microsoft.com/office/drawing/2014/main" id="{A09379AA-B540-4886-8794-46BA10F3D91B}"/>
                </a:ext>
              </a:extLst>
            </p:cNvPr>
            <p:cNvGrpSpPr/>
            <p:nvPr userDrawn="1"/>
          </p:nvGrpSpPr>
          <p:grpSpPr bwMode="ltGray">
            <a:xfrm>
              <a:off x="8507413" y="1457714"/>
              <a:ext cx="3680790" cy="5392441"/>
              <a:chOff x="8507413" y="1457714"/>
              <a:chExt cx="3680790" cy="5392441"/>
            </a:xfrm>
          </p:grpSpPr>
          <p:sp>
            <p:nvSpPr>
              <p:cNvPr id="64" name="Freeform: Shape 63">
                <a:extLst>
                  <a:ext uri="{FF2B5EF4-FFF2-40B4-BE49-F238E27FC236}">
                    <a16:creationId xmlns:a16="http://schemas.microsoft.com/office/drawing/2014/main" id="{9E5BC201-014B-48F5-BAC0-4FBBACCBF586}"/>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F72CD027-1ABE-4E4A-BE9E-EF73250F92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52C85D91-63CC-4FF7-A826-BE886CDB017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E55C67E6-D930-403F-9550-70EC2A102AB5}"/>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BDB9C074-A5A6-4082-9FCD-D487FD8013E5}"/>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4E3D79EB-E5E0-4CA3-A7CE-50069CC73F1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42F892FB-2465-40CF-A81F-AC989DC09CE4}"/>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E8BADF38-50C7-4E4B-AA00-660BF4161C96}"/>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A51B782C-38CF-4C16-8A55-9C1BEA5AF3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61A234A0-3B09-4E85-880A-C885FBEE2401}"/>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B6516D46-39CD-420E-9263-03065B10F8F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6B28F64C-F49A-4F09-A9C2-8502680A64D7}"/>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6" name="Freeform: Shape 75">
                <a:extLst>
                  <a:ext uri="{FF2B5EF4-FFF2-40B4-BE49-F238E27FC236}">
                    <a16:creationId xmlns:a16="http://schemas.microsoft.com/office/drawing/2014/main" id="{3AE00412-2C1C-4CAB-B1D4-B046A4B37C24}"/>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7" name="Freeform: Shape 76">
                <a:extLst>
                  <a:ext uri="{FF2B5EF4-FFF2-40B4-BE49-F238E27FC236}">
                    <a16:creationId xmlns:a16="http://schemas.microsoft.com/office/drawing/2014/main" id="{01030AB7-3DE7-407A-98DE-751351FCBFB5}"/>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8" name="Freeform: Shape 77">
                <a:extLst>
                  <a:ext uri="{FF2B5EF4-FFF2-40B4-BE49-F238E27FC236}">
                    <a16:creationId xmlns:a16="http://schemas.microsoft.com/office/drawing/2014/main" id="{0074BD83-98DD-4084-9D1E-CDACFD005AFF}"/>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9" name="Freeform: Shape 78">
                <a:extLst>
                  <a:ext uri="{FF2B5EF4-FFF2-40B4-BE49-F238E27FC236}">
                    <a16:creationId xmlns:a16="http://schemas.microsoft.com/office/drawing/2014/main" id="{47C85498-5D07-457D-BA73-99E2EB50130B}"/>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80" name="Straight Connector 79">
                <a:extLst>
                  <a:ext uri="{FF2B5EF4-FFF2-40B4-BE49-F238E27FC236}">
                    <a16:creationId xmlns:a16="http://schemas.microsoft.com/office/drawing/2014/main" id="{3DF2CE11-90A6-43A8-B2DC-45295F10CB64}"/>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32" name="Group 31">
              <a:extLst>
                <a:ext uri="{FF2B5EF4-FFF2-40B4-BE49-F238E27FC236}">
                  <a16:creationId xmlns:a16="http://schemas.microsoft.com/office/drawing/2014/main" id="{F65F154A-ABA1-4F9A-97F8-C50108DD1A97}"/>
                </a:ext>
              </a:extLst>
            </p:cNvPr>
            <p:cNvGrpSpPr/>
            <p:nvPr userDrawn="1"/>
          </p:nvGrpSpPr>
          <p:grpSpPr bwMode="ltGray">
            <a:xfrm>
              <a:off x="7545167" y="-21839"/>
              <a:ext cx="1192433" cy="1098538"/>
              <a:chOff x="7545167" y="-9139"/>
              <a:chExt cx="1192433" cy="1098538"/>
            </a:xfrm>
          </p:grpSpPr>
          <p:sp>
            <p:nvSpPr>
              <p:cNvPr id="61" name="Freeform: Shape 60">
                <a:extLst>
                  <a:ext uri="{FF2B5EF4-FFF2-40B4-BE49-F238E27FC236}">
                    <a16:creationId xmlns:a16="http://schemas.microsoft.com/office/drawing/2014/main" id="{54AC8DFE-7BB0-4D98-AA21-405DB4B06225}"/>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2" name="Freeform: Shape 61">
                <a:extLst>
                  <a:ext uri="{FF2B5EF4-FFF2-40B4-BE49-F238E27FC236}">
                    <a16:creationId xmlns:a16="http://schemas.microsoft.com/office/drawing/2014/main" id="{F39938CF-5CFF-4707-BBDD-DD19FA0A50F1}"/>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3" name="Freeform: Shape 62">
                <a:extLst>
                  <a:ext uri="{FF2B5EF4-FFF2-40B4-BE49-F238E27FC236}">
                    <a16:creationId xmlns:a16="http://schemas.microsoft.com/office/drawing/2014/main" id="{73332E5E-0308-4370-A841-A20570A69BDF}"/>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33" name="Group 32">
              <a:extLst>
                <a:ext uri="{FF2B5EF4-FFF2-40B4-BE49-F238E27FC236}">
                  <a16:creationId xmlns:a16="http://schemas.microsoft.com/office/drawing/2014/main" id="{9E46D602-7D42-411E-8BA6-6F74E13FE605}"/>
                </a:ext>
              </a:extLst>
            </p:cNvPr>
            <p:cNvGrpSpPr/>
            <p:nvPr userDrawn="1"/>
          </p:nvGrpSpPr>
          <p:grpSpPr bwMode="ltGray">
            <a:xfrm>
              <a:off x="6256117" y="5896894"/>
              <a:ext cx="1057910" cy="971314"/>
              <a:chOff x="6256117" y="5896894"/>
              <a:chExt cx="1057910" cy="971314"/>
            </a:xfrm>
          </p:grpSpPr>
          <p:sp>
            <p:nvSpPr>
              <p:cNvPr id="34" name="Freeform: Shape 33">
                <a:extLst>
                  <a:ext uri="{FF2B5EF4-FFF2-40B4-BE49-F238E27FC236}">
                    <a16:creationId xmlns:a16="http://schemas.microsoft.com/office/drawing/2014/main" id="{53F344C1-9929-4E86-BB1A-05E12D1570DF}"/>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5" name="Freeform: Shape 34">
                <a:extLst>
                  <a:ext uri="{FF2B5EF4-FFF2-40B4-BE49-F238E27FC236}">
                    <a16:creationId xmlns:a16="http://schemas.microsoft.com/office/drawing/2014/main" id="{B6933AFD-19AA-49B8-BCF7-2D0EAA89273D}"/>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6" name="Freeform: Shape 35">
                <a:extLst>
                  <a:ext uri="{FF2B5EF4-FFF2-40B4-BE49-F238E27FC236}">
                    <a16:creationId xmlns:a16="http://schemas.microsoft.com/office/drawing/2014/main" id="{9FB75AC2-D122-402F-B448-B0118576BB4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
        <p:nvSpPr>
          <p:cNvPr id="2" name="Title 1"/>
          <p:cNvSpPr>
            <a:spLocks noGrp="1"/>
          </p:cNvSpPr>
          <p:nvPr>
            <p:ph type="title" hasCustomPrompt="1"/>
          </p:nvPr>
        </p:nvSpPr>
        <p:spPr>
          <a:xfrm>
            <a:off x="584200" y="2981637"/>
            <a:ext cx="3769475"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60" name="Picture Placeholder 4">
            <a:extLst>
              <a:ext uri="{FF2B5EF4-FFF2-40B4-BE49-F238E27FC236}">
                <a16:creationId xmlns:a16="http://schemas.microsoft.com/office/drawing/2014/main" id="{D9BE8EAA-F7ED-46CD-A31F-E4299C08F5AD}"/>
              </a:ext>
            </a:extLst>
          </p:cNvPr>
          <p:cNvSpPr>
            <a:spLocks noGrp="1"/>
          </p:cNvSpPr>
          <p:nvPr>
            <p:ph type="pic" sz="quarter" idx="11" hasCustomPrompt="1"/>
          </p:nvPr>
        </p:nvSpPr>
        <p:spPr bwMode="gray">
          <a:xfrm>
            <a:off x="5016500" y="292100"/>
            <a:ext cx="6881813" cy="6272213"/>
          </a:xfrm>
          <a:blipFill>
            <a:blip r:embed="rId2"/>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762099206"/>
      </p:ext>
    </p:extLst>
  </p:cSld>
  <p:clrMapOvr>
    <a:masterClrMapping/>
  </p:clrMapOvr>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grpSp>
        <p:nvGrpSpPr>
          <p:cNvPr id="27" name="Group 26">
            <a:extLst>
              <a:ext uri="{FF2B5EF4-FFF2-40B4-BE49-F238E27FC236}">
                <a16:creationId xmlns:a16="http://schemas.microsoft.com/office/drawing/2014/main" id="{43B08910-F1C3-47B2-8C69-1B107282064A}"/>
              </a:ext>
            </a:extLst>
          </p:cNvPr>
          <p:cNvGrpSpPr/>
          <p:nvPr userDrawn="1"/>
        </p:nvGrpSpPr>
        <p:grpSpPr bwMode="ltGray">
          <a:xfrm>
            <a:off x="6256117" y="-21839"/>
            <a:ext cx="5932086" cy="6890047"/>
            <a:chOff x="6256117" y="-21839"/>
            <a:chExt cx="5932086" cy="6890047"/>
          </a:xfrm>
        </p:grpSpPr>
        <p:grpSp>
          <p:nvGrpSpPr>
            <p:cNvPr id="28" name="Group 27">
              <a:extLst>
                <a:ext uri="{FF2B5EF4-FFF2-40B4-BE49-F238E27FC236}">
                  <a16:creationId xmlns:a16="http://schemas.microsoft.com/office/drawing/2014/main" id="{9FE7A031-B4AB-4071-98FF-24E766F9BB5C}"/>
                </a:ext>
              </a:extLst>
            </p:cNvPr>
            <p:cNvGrpSpPr/>
            <p:nvPr userDrawn="1"/>
          </p:nvGrpSpPr>
          <p:grpSpPr bwMode="ltGray">
            <a:xfrm>
              <a:off x="8507413" y="1457714"/>
              <a:ext cx="3680790" cy="5392441"/>
              <a:chOff x="8507413" y="1457714"/>
              <a:chExt cx="3680790" cy="5392441"/>
            </a:xfrm>
          </p:grpSpPr>
          <p:sp>
            <p:nvSpPr>
              <p:cNvPr id="60" name="Freeform: Shape 59">
                <a:extLst>
                  <a:ext uri="{FF2B5EF4-FFF2-40B4-BE49-F238E27FC236}">
                    <a16:creationId xmlns:a16="http://schemas.microsoft.com/office/drawing/2014/main" id="{6DC7067D-3957-4163-9442-C167A0A6216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D9AE235F-4F6C-4565-AADC-752626D64B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EAADF52-7CC0-4715-8BAC-4186C7CE9B0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58AC140A-9DFB-45B7-82C2-CF25166A0D41}"/>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3436FDC7-3DF0-4E6A-B4A8-7EB4FF30AAF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D72FB5AA-3C69-4BB6-9C10-682E95EF1AAE}"/>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20321A7F-C5FC-4514-A3AC-41CC16FA85FD}"/>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B3C4B3CE-95D2-45A5-917E-A5389B118222}"/>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A5270AF0-DA91-4FF8-9B1C-35937E49D88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1B4AB4EC-0302-4902-B797-9B84C91FDE1B}"/>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E941D13F-2DD6-4121-8220-CC08400DD382}"/>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B98F2381-17CE-4672-96D3-D3E4A8C1115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E6A42BAE-DCEA-4A1A-8779-E499D67DA7B9}"/>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8D7995E7-6761-41BA-BE88-30DD0DF70D22}"/>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4D7B6AA-459B-44CF-9930-A05720C41315}"/>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0EBE7D0E-F0D6-4EA3-A151-C26BF3138977}"/>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6" name="Straight Connector 75">
                <a:extLst>
                  <a:ext uri="{FF2B5EF4-FFF2-40B4-BE49-F238E27FC236}">
                    <a16:creationId xmlns:a16="http://schemas.microsoft.com/office/drawing/2014/main" id="{0118A379-1639-4C1C-9E5B-A39F1CD0A9D9}"/>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9" name="Group 28">
              <a:extLst>
                <a:ext uri="{FF2B5EF4-FFF2-40B4-BE49-F238E27FC236}">
                  <a16:creationId xmlns:a16="http://schemas.microsoft.com/office/drawing/2014/main" id="{E8DE972F-9FF1-4743-BF7F-15CC5403A6CF}"/>
                </a:ext>
              </a:extLst>
            </p:cNvPr>
            <p:cNvGrpSpPr/>
            <p:nvPr userDrawn="1"/>
          </p:nvGrpSpPr>
          <p:grpSpPr bwMode="ltGray">
            <a:xfrm>
              <a:off x="7545167" y="-21839"/>
              <a:ext cx="1192433" cy="1098538"/>
              <a:chOff x="7545167" y="-9139"/>
              <a:chExt cx="1192433" cy="1098538"/>
            </a:xfrm>
          </p:grpSpPr>
          <p:sp>
            <p:nvSpPr>
              <p:cNvPr id="34" name="Freeform: Shape 33">
                <a:extLst>
                  <a:ext uri="{FF2B5EF4-FFF2-40B4-BE49-F238E27FC236}">
                    <a16:creationId xmlns:a16="http://schemas.microsoft.com/office/drawing/2014/main" id="{795596FA-D3B2-4953-81FC-9958337AF5DC}"/>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5" name="Freeform: Shape 34">
                <a:extLst>
                  <a:ext uri="{FF2B5EF4-FFF2-40B4-BE49-F238E27FC236}">
                    <a16:creationId xmlns:a16="http://schemas.microsoft.com/office/drawing/2014/main" id="{7D57090A-B887-4CA7-A022-90564F12A9A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6" name="Freeform: Shape 35">
                <a:extLst>
                  <a:ext uri="{FF2B5EF4-FFF2-40B4-BE49-F238E27FC236}">
                    <a16:creationId xmlns:a16="http://schemas.microsoft.com/office/drawing/2014/main" id="{F9749B2E-C284-42A2-A061-B635FBBBD461}"/>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30" name="Group 29">
              <a:extLst>
                <a:ext uri="{FF2B5EF4-FFF2-40B4-BE49-F238E27FC236}">
                  <a16:creationId xmlns:a16="http://schemas.microsoft.com/office/drawing/2014/main" id="{0A74F4CD-889D-4E91-AB27-CCB11E8677AE}"/>
                </a:ext>
              </a:extLst>
            </p:cNvPr>
            <p:cNvGrpSpPr/>
            <p:nvPr userDrawn="1"/>
          </p:nvGrpSpPr>
          <p:grpSpPr bwMode="ltGray">
            <a:xfrm>
              <a:off x="6256117" y="5896894"/>
              <a:ext cx="1057910" cy="971314"/>
              <a:chOff x="6256117" y="5896894"/>
              <a:chExt cx="1057910" cy="971314"/>
            </a:xfrm>
          </p:grpSpPr>
          <p:sp>
            <p:nvSpPr>
              <p:cNvPr id="31" name="Freeform: Shape 30">
                <a:extLst>
                  <a:ext uri="{FF2B5EF4-FFF2-40B4-BE49-F238E27FC236}">
                    <a16:creationId xmlns:a16="http://schemas.microsoft.com/office/drawing/2014/main" id="{6CE97AB5-F3D1-4D1A-8F2F-166F6F85A189}"/>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55281A29-9018-48AF-8B81-EB9F71FE5ABA}"/>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2B1B3F07-773E-4FC0-9A04-73F52683190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2619941526"/>
      </p:ext>
    </p:extLst>
  </p:cSld>
  <p:clrMapOvr>
    <a:masterClrMapping/>
  </p:clrMapOvr>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grpSp>
        <p:nvGrpSpPr>
          <p:cNvPr id="26" name="Group 25">
            <a:extLst>
              <a:ext uri="{FF2B5EF4-FFF2-40B4-BE49-F238E27FC236}">
                <a16:creationId xmlns:a16="http://schemas.microsoft.com/office/drawing/2014/main" id="{94867548-8B9A-436D-9AB6-D7EA0AC78267}"/>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E298AA2D-C933-41C0-B3A0-5E1B5429C617}"/>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DE45CCA4-1611-4A15-8D76-0CD4304233D4}"/>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BB20432D-F3B6-4212-B616-45AD62D0A8BA}"/>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5CB285A8-E7EF-4B70-8B71-2D09BE26853D}"/>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D552378-B8A4-40F9-8A64-367F9EC304F0}"/>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6DED4FF8-FEAE-4CC0-8F5B-9FC2B47E570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54DD2AD2-299E-4049-881B-2BC838B6DB02}"/>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430A103C-9EC8-479D-9AEA-2FA30D0B683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FF762A67-8800-4EDC-ACA0-235237807007}"/>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0C1E21E3-4EFA-46DB-B62D-888B912FEC3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5C90FB2C-AED4-45EF-B005-A6F9315E6638}"/>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69EFEACE-63D5-4DE9-AE7A-022D10CBBAD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183FC86B-2504-437F-9155-736D3776FBC0}"/>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4BE281D9-0C46-4685-8A97-79D102C868ED}"/>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0B982782-C326-41A6-88DF-60D0069AAC1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C69C78E5-CDD7-45AD-9FAC-A193057F255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95E678CA-56AB-4822-8F79-1B384711F464}"/>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5" name="Straight Connector 74">
                <a:extLst>
                  <a:ext uri="{FF2B5EF4-FFF2-40B4-BE49-F238E27FC236}">
                    <a16:creationId xmlns:a16="http://schemas.microsoft.com/office/drawing/2014/main" id="{94D454C8-0C5D-4654-B977-447674D5459E}"/>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7FD26513-923A-4E4E-88AB-484CF7F390D1}"/>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75F3DAB6-E46E-498F-AC8D-245DB12E86FA}"/>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4" name="Freeform: Shape 33">
                <a:extLst>
                  <a:ext uri="{FF2B5EF4-FFF2-40B4-BE49-F238E27FC236}">
                    <a16:creationId xmlns:a16="http://schemas.microsoft.com/office/drawing/2014/main" id="{2FF22795-13BD-4A36-8B98-FAE4B2B9567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8" name="Freeform: Shape 57">
                <a:extLst>
                  <a:ext uri="{FF2B5EF4-FFF2-40B4-BE49-F238E27FC236}">
                    <a16:creationId xmlns:a16="http://schemas.microsoft.com/office/drawing/2014/main" id="{26E68192-BBC2-4E66-BC2E-A6F5E839A4EC}"/>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29" name="Group 28">
              <a:extLst>
                <a:ext uri="{FF2B5EF4-FFF2-40B4-BE49-F238E27FC236}">
                  <a16:creationId xmlns:a16="http://schemas.microsoft.com/office/drawing/2014/main" id="{874CE4AB-E3EC-4485-A9DB-D3875DE15509}"/>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18D9197E-BD70-40A3-872D-2F635C47602A}"/>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DA35C218-6C8E-4E07-9EA7-15A37B43AD66}"/>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647F6A62-B1EC-420D-A385-9A9A03966E9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3558013056"/>
      </p:ext>
    </p:extLst>
  </p:cSld>
  <p:clrMapOvr>
    <a:masterClrMapping/>
  </p:clrMapOvr>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02B54363-C018-4343-A3D8-4DC8D133C370}"/>
              </a:ext>
            </a:extLst>
          </p:cNvPr>
          <p:cNvGrpSpPr/>
          <p:nvPr userDrawn="1"/>
        </p:nvGrpSpPr>
        <p:grpSpPr>
          <a:xfrm>
            <a:off x="4913053" y="1161481"/>
            <a:ext cx="7278947" cy="5696033"/>
            <a:chOff x="5026084" y="1184275"/>
            <a:chExt cx="7424905" cy="5810250"/>
          </a:xfrm>
        </p:grpSpPr>
        <p:pic>
          <p:nvPicPr>
            <p:cNvPr id="5" name="Picture 4" descr="A screenshot of a computer&#10;&#10;Description generated with very high confidence">
              <a:extLst>
                <a:ext uri="{FF2B5EF4-FFF2-40B4-BE49-F238E27FC236}">
                  <a16:creationId xmlns:a16="http://schemas.microsoft.com/office/drawing/2014/main" id="{480C916E-AB00-4B8D-A691-ED0539F623AE}"/>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5026084" y="1184275"/>
              <a:ext cx="7424905" cy="5810250"/>
            </a:xfrm>
            <a:prstGeom prst="rect">
              <a:avLst/>
            </a:prstGeom>
          </p:spPr>
        </p:pic>
        <p:pic>
          <p:nvPicPr>
            <p:cNvPr id="6" name="Picture 5">
              <a:extLst>
                <a:ext uri="{FF2B5EF4-FFF2-40B4-BE49-F238E27FC236}">
                  <a16:creationId xmlns:a16="http://schemas.microsoft.com/office/drawing/2014/main" id="{D6282BD7-E62E-4D6B-8024-07E548121636}"/>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5623985" y="1447796"/>
              <a:ext cx="6827004" cy="4907188"/>
            </a:xfrm>
            <a:prstGeom prst="rect">
              <a:avLst/>
            </a:prstGeom>
          </p:spPr>
        </p:pic>
      </p:grpSp>
      <p:sp>
        <p:nvSpPr>
          <p:cNvPr id="2" name="Title 1"/>
          <p:cNvSpPr>
            <a:spLocks noGrp="1"/>
          </p:cNvSpPr>
          <p:nvPr>
            <p:ph type="title" hasCustomPrompt="1"/>
          </p:nvPr>
        </p:nvSpPr>
        <p:spPr>
          <a:xfrm>
            <a:off x="455998" y="455313"/>
            <a:ext cx="11306469" cy="666336"/>
          </a:xfrm>
        </p:spPr>
        <p:txBody>
          <a:bodyPr vert="horz" wrap="square" lIns="0" tIns="164592" rIns="0" bIns="0" rtlCol="0" anchor="t">
            <a:noAutofit/>
          </a:bodyPr>
          <a:lstStyle>
            <a:lvl1pPr>
              <a:defRPr lang="en-US" sz="3200"/>
            </a:lvl1pPr>
          </a:lstStyle>
          <a:p>
            <a:pPr lvl="0"/>
            <a:r>
              <a:rPr lang="en-US"/>
              <a:t>Title</a:t>
            </a:r>
          </a:p>
        </p:txBody>
      </p:sp>
    </p:spTree>
    <p:extLst>
      <p:ext uri="{BB962C8B-B14F-4D97-AF65-F5344CB8AC3E}">
        <p14:creationId xmlns:p14="http://schemas.microsoft.com/office/powerpoint/2010/main" val="2338552369"/>
      </p:ext>
    </p:extLst>
  </p:cSld>
  <p:clrMapOvr>
    <a:masterClrMapping/>
  </p:clrMapOvr>
  <p:extLst>
    <p:ext uri="{DCECCB84-F9BA-43D5-87BE-67443E8EF086}">
      <p15:sldGuideLst xmlns:p15="http://schemas.microsoft.com/office/powerpoint/2012/main">
        <p15:guide id="1" orient="horz" pos="1008">
          <p15:clr>
            <a:srgbClr val="FBAE40"/>
          </p15:clr>
        </p15:guide>
        <p15:guide id="2" orient="horz" pos="3911">
          <p15:clr>
            <a:srgbClr val="FBAE40"/>
          </p15:clr>
        </p15:guide>
        <p15:guide id="3" pos="3470">
          <p15:clr>
            <a:srgbClr val="FBAE4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grpSp>
        <p:nvGrpSpPr>
          <p:cNvPr id="26" name="Group 25">
            <a:extLst>
              <a:ext uri="{FF2B5EF4-FFF2-40B4-BE49-F238E27FC236}">
                <a16:creationId xmlns:a16="http://schemas.microsoft.com/office/drawing/2014/main" id="{2BBF7881-8D09-4F22-B10B-0916A242A2CD}"/>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F5B1D67C-D600-4009-9F96-DBD9F692B67A}"/>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589ED409-83AE-42D1-A29E-F5ACE1D5379C}"/>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A47E83EE-C7AB-4851-AC1F-A2E965DE8A4F}"/>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117874BE-F982-46B6-83B3-569DB8A26C11}"/>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72B84FE-1FBD-4DB0-A1BB-1D393BABFD96}"/>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F0612185-AF46-47F9-B984-65C416463817}"/>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1F4FE628-8992-4D3C-9177-54650A419B37}"/>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9EB1F0C1-51BC-433D-B643-499296AD9EB3}"/>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1F95DA3E-A7A9-4898-8537-3057A04A80B1}"/>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A0885F40-F98C-4749-AF50-8D882201C7B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5DF4BDA5-0196-465B-9592-AD537FCE4B9C}"/>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2C953882-CF21-4072-808A-AFC6C6427081}"/>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24ACD3F6-35BF-4463-9A90-5F5B9025D6D9}"/>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36E0228F-415B-4662-977D-90C5D263A103}"/>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BBA85FE8-C6CE-42AD-9924-C426CEBA2C5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50FBB4D3-1D1C-41F7-856E-89287C5609D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F5EE762-48D4-46D8-8ECD-7595053F7D6E}"/>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5" name="Straight Connector 74">
                <a:extLst>
                  <a:ext uri="{FF2B5EF4-FFF2-40B4-BE49-F238E27FC236}">
                    <a16:creationId xmlns:a16="http://schemas.microsoft.com/office/drawing/2014/main" id="{5602528A-0204-4F83-A3CC-B19E5ED41C75}"/>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570E694A-2FDE-4ED0-B17A-283BAEEEBC3F}"/>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3014F876-92BB-450A-A3A6-EB7B6C2CB558}"/>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4" name="Freeform: Shape 33">
                <a:extLst>
                  <a:ext uri="{FF2B5EF4-FFF2-40B4-BE49-F238E27FC236}">
                    <a16:creationId xmlns:a16="http://schemas.microsoft.com/office/drawing/2014/main" id="{1AFE4E51-6693-4C7C-9EE7-633EA9AAA2AC}"/>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8" name="Freeform: Shape 57">
                <a:extLst>
                  <a:ext uri="{FF2B5EF4-FFF2-40B4-BE49-F238E27FC236}">
                    <a16:creationId xmlns:a16="http://schemas.microsoft.com/office/drawing/2014/main" id="{522550D5-A578-4C33-B405-092D50801565}"/>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29" name="Group 28">
              <a:extLst>
                <a:ext uri="{FF2B5EF4-FFF2-40B4-BE49-F238E27FC236}">
                  <a16:creationId xmlns:a16="http://schemas.microsoft.com/office/drawing/2014/main" id="{6A5C88A0-A89F-42B9-B5E5-623E0E0D7555}"/>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C4AD7328-AEE6-43BE-8744-DE52D5F8CC2E}"/>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90DC1356-0D84-4394-B0FF-A91903B8585E}"/>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5CA4391C-EE34-4D39-AC03-6D3272F213DC}"/>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3711288521"/>
      </p:ext>
    </p:extLst>
  </p:cSld>
  <p:clrMapOvr>
    <a:masterClrMapping/>
  </p:clrMapOvr>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9167373"/>
      </p:ext>
    </p:extLst>
  </p:cSld>
  <p:clrMapOvr>
    <a:masterClrMapping/>
  </p:clrMapOvr>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88073337"/>
      </p:ext>
    </p:extLst>
  </p:cSld>
  <p:clrMapOvr>
    <a:masterClrMapping/>
  </p:clrMapOvr>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6E6E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143326996"/>
      </p:ext>
    </p:extLst>
  </p:cSld>
  <p:clrMapOvr>
    <a:overrideClrMapping bg1="lt1" tx1="dk1" bg2="lt2" tx2="dk2" accent1="accent1" accent2="accent2" accent3="accent3" accent4="accent4" accent5="accent5" accent6="accent6" hlink="hlink" folHlink="folHlink"/>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32302603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12648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12648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pic>
        <p:nvPicPr>
          <p:cNvPr id="4" name="Picture 3">
            <a:extLst>
              <a:ext uri="{FF2B5EF4-FFF2-40B4-BE49-F238E27FC236}">
                <a16:creationId xmlns:a16="http://schemas.microsoft.com/office/drawing/2014/main" id="{6557066C-5133-4E22-AE58-F2101DA24DED}"/>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invGray">
          <a:xfrm>
            <a:off x="5098119" y="585788"/>
            <a:ext cx="7093880" cy="6272211"/>
          </a:xfrm>
          <a:prstGeom prst="rect">
            <a:avLst/>
          </a:prstGeom>
        </p:spPr>
      </p:pic>
      <p:sp>
        <p:nvSpPr>
          <p:cNvPr id="6" name="TextBox 7">
            <a:extLst>
              <a:ext uri="{FF2B5EF4-FFF2-40B4-BE49-F238E27FC236}">
                <a16:creationId xmlns:a16="http://schemas.microsoft.com/office/drawing/2014/main" id="{64E1D9FA-9E2F-48CB-9D5D-F452A17FA04F}"/>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49086716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userDrawn="1">
  <p:cSld name="Title Only with Pho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Picture Placeholder 4"/>
          <p:cNvSpPr>
            <a:spLocks noGrp="1"/>
          </p:cNvSpPr>
          <p:nvPr>
            <p:ph type="pic" sz="quarter" idx="10" hasCustomPrompt="1"/>
          </p:nvPr>
        </p:nvSpPr>
        <p:spPr>
          <a:xfrm>
            <a:off x="6385115" y="2159064"/>
            <a:ext cx="5378549" cy="430887"/>
          </a:xfrm>
        </p:spPr>
        <p:txBody>
          <a:bodyPr/>
          <a:lstStyle>
            <a:lvl1pPr marL="0" indent="0">
              <a:buNone/>
              <a:defRPr/>
            </a:lvl1pPr>
          </a:lstStyle>
          <a:p>
            <a:r>
              <a:rPr lang="en-US"/>
              <a:t>Click to insert picture</a:t>
            </a:r>
          </a:p>
        </p:txBody>
      </p:sp>
    </p:spTree>
    <p:extLst>
      <p:ext uri="{BB962C8B-B14F-4D97-AF65-F5344CB8AC3E}">
        <p14:creationId xmlns:p14="http://schemas.microsoft.com/office/powerpoint/2010/main" val="3598068726"/>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userDrawn="1">
  <p:cSld name="Blank White">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15248315"/>
      </p:ext>
    </p:extLst>
  </p:cSld>
  <p:clrMapOvr>
    <a:masterClrMapping/>
  </p:clrMapOvr>
  <p:extLst>
    <p:ext uri="{DCECCB84-F9BA-43D5-87BE-67443E8EF086}">
      <p15:sldGuideLst xmlns:p15="http://schemas.microsoft.com/office/powerpoint/2012/main"/>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347133" y="1240222"/>
            <a:ext cx="11404600" cy="5013068"/>
          </a:xfrm>
        </p:spPr>
        <p:txBody>
          <a:bodyPr>
            <a:normAutofit/>
          </a:bodyPr>
          <a:lstStyle>
            <a:lvl1pPr marL="0" indent="0">
              <a:buNone/>
              <a:defRPr sz="2400"/>
            </a:lvl1pPr>
            <a:lvl2pPr marL="515839" indent="-228556">
              <a:defRPr sz="2000"/>
            </a:lvl2pPr>
            <a:lvl3pPr marL="972951" indent="-228556">
              <a:defRPr sz="1800"/>
            </a:lvl3pPr>
          </a:lstStyle>
          <a:p>
            <a:pPr lvl="0"/>
            <a:r>
              <a:rPr lang="en-US"/>
              <a:t>Edit Master text styles</a:t>
            </a:r>
          </a:p>
          <a:p>
            <a:pPr lvl="1"/>
            <a:r>
              <a:rPr lang="en-US"/>
              <a:t>Second level</a:t>
            </a:r>
          </a:p>
          <a:p>
            <a:pPr lvl="2"/>
            <a:r>
              <a:rPr lang="en-US"/>
              <a:t>Third level</a:t>
            </a:r>
          </a:p>
        </p:txBody>
      </p:sp>
      <p:sp>
        <p:nvSpPr>
          <p:cNvPr id="5" name="Footer Placeholder 4"/>
          <p:cNvSpPr>
            <a:spLocks noGrp="1"/>
          </p:cNvSpPr>
          <p:nvPr>
            <p:ph type="ftr" sz="quarter" idx="11"/>
          </p:nvPr>
        </p:nvSpPr>
        <p:spPr/>
        <p:txBody>
          <a:bodyPr/>
          <a:lstStyle/>
          <a:p>
            <a:r>
              <a:rPr lang="en-US"/>
              <a:t>SHARED UNDER NDA</a:t>
            </a:r>
          </a:p>
        </p:txBody>
      </p:sp>
      <p:sp>
        <p:nvSpPr>
          <p:cNvPr id="6" name="Slide Number Placeholder 5"/>
          <p:cNvSpPr>
            <a:spLocks noGrp="1"/>
          </p:cNvSpPr>
          <p:nvPr>
            <p:ph type="sldNum" sz="quarter" idx="12"/>
          </p:nvPr>
        </p:nvSpPr>
        <p:spPr/>
        <p:txBody>
          <a:bodyPr/>
          <a:lstStyle/>
          <a:p>
            <a:fld id="{9EE5C162-7B75-480B-869A-1E9A84CC5188}" type="slidenum">
              <a:rPr lang="en-US" smtClean="0"/>
              <a:t>‹#›</a:t>
            </a:fld>
            <a:endParaRPr lang="en-US"/>
          </a:p>
        </p:txBody>
      </p:sp>
    </p:spTree>
    <p:extLst>
      <p:ext uri="{BB962C8B-B14F-4D97-AF65-F5344CB8AC3E}">
        <p14:creationId xmlns:p14="http://schemas.microsoft.com/office/powerpoint/2010/main" val="257788299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slide whit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rgbClr val="000000"/>
                </a:solidFill>
              </a:defRPr>
            </a:lvl1pPr>
          </a:lstStyle>
          <a:p>
            <a:r>
              <a:rPr lang="en-US"/>
              <a:t>Microsoft 365</a:t>
            </a:r>
            <a:br>
              <a:rPr lang="en-US"/>
            </a:br>
            <a:r>
              <a:rPr lang="en-US"/>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rgbClr val="000000"/>
                </a:solidFill>
                <a:latin typeface="+mn-lt"/>
              </a:defRPr>
            </a:lvl1pPr>
          </a:lstStyle>
          <a:p>
            <a:pPr lvl="0"/>
            <a:r>
              <a:rPr lang="en-US"/>
              <a:t>Author name</a:t>
            </a:r>
          </a:p>
          <a:p>
            <a:pPr lvl="0"/>
            <a:r>
              <a:rPr lang="en-US"/>
              <a:t>Date</a:t>
            </a:r>
          </a:p>
        </p:txBody>
      </p:sp>
      <p:pic>
        <p:nvPicPr>
          <p:cNvPr id="18" name="Picture 17">
            <a:extLst>
              <a:ext uri="{FF2B5EF4-FFF2-40B4-BE49-F238E27FC236}">
                <a16:creationId xmlns:a16="http://schemas.microsoft.com/office/drawing/2014/main" id="{9F4A718E-6F7C-414B-B5B4-AA6809C7682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1189860879"/>
      </p:ext>
    </p:extLst>
  </p:cSld>
  <p:clrMapOvr>
    <a:overrideClrMapping bg1="lt1" tx1="dk1" bg2="lt2" tx2="dk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D93E99-6765-4AAD-A494-77CB39BA5480}"/>
              </a:ext>
            </a:extLst>
          </p:cNvPr>
          <p:cNvSpPr>
            <a:spLocks noGrp="1"/>
          </p:cNvSpPr>
          <p:nvPr>
            <p:ph type="ctrTitle"/>
          </p:nvPr>
        </p:nvSpPr>
        <p:spPr>
          <a:xfrm>
            <a:off x="1524000" y="1122363"/>
            <a:ext cx="9144000" cy="2387600"/>
          </a:xfrm>
        </p:spPr>
        <p:txBody>
          <a:bodyPr anchor="b"/>
          <a:lstStyle>
            <a:lvl1pPr algn="ctr">
              <a:defRPr sz="5985"/>
            </a:lvl1pPr>
          </a:lstStyle>
          <a:p>
            <a:r>
              <a:rPr lang="en-US"/>
              <a:t>Click to edit Master title style</a:t>
            </a:r>
            <a:endParaRPr lang="en-IN"/>
          </a:p>
        </p:txBody>
      </p:sp>
      <p:sp>
        <p:nvSpPr>
          <p:cNvPr id="3" name="Subtitle 2">
            <a:extLst>
              <a:ext uri="{FF2B5EF4-FFF2-40B4-BE49-F238E27FC236}">
                <a16:creationId xmlns:a16="http://schemas.microsoft.com/office/drawing/2014/main" id="{7D49C3F3-D1DD-4421-834A-9B8734CAADE6}"/>
              </a:ext>
            </a:extLst>
          </p:cNvPr>
          <p:cNvSpPr>
            <a:spLocks noGrp="1"/>
          </p:cNvSpPr>
          <p:nvPr>
            <p:ph type="subTitle" idx="1"/>
          </p:nvPr>
        </p:nvSpPr>
        <p:spPr>
          <a:xfrm>
            <a:off x="1524000" y="3602038"/>
            <a:ext cx="9144000" cy="1655762"/>
          </a:xfrm>
        </p:spPr>
        <p:txBody>
          <a:bodyPr/>
          <a:lstStyle>
            <a:lvl1pPr marL="0" indent="0" algn="ctr">
              <a:buNone/>
              <a:defRPr sz="2394"/>
            </a:lvl1pPr>
            <a:lvl2pPr marL="456057" indent="0" algn="ctr">
              <a:buNone/>
              <a:defRPr sz="1995"/>
            </a:lvl2pPr>
            <a:lvl3pPr marL="912114" indent="0" algn="ctr">
              <a:buNone/>
              <a:defRPr sz="1795"/>
            </a:lvl3pPr>
            <a:lvl4pPr marL="1368171" indent="0" algn="ctr">
              <a:buNone/>
              <a:defRPr sz="1596"/>
            </a:lvl4pPr>
            <a:lvl5pPr marL="1824228" indent="0" algn="ctr">
              <a:buNone/>
              <a:defRPr sz="1596"/>
            </a:lvl5pPr>
            <a:lvl6pPr marL="2280285" indent="0" algn="ctr">
              <a:buNone/>
              <a:defRPr sz="1596"/>
            </a:lvl6pPr>
            <a:lvl7pPr marL="2736342" indent="0" algn="ctr">
              <a:buNone/>
              <a:defRPr sz="1596"/>
            </a:lvl7pPr>
            <a:lvl8pPr marL="3192399" indent="0" algn="ctr">
              <a:buNone/>
              <a:defRPr sz="1596"/>
            </a:lvl8pPr>
            <a:lvl9pPr marL="3648456" indent="0" algn="ctr">
              <a:buNone/>
              <a:defRPr sz="1596"/>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094FC8E5-DD76-4253-91DC-8490C5C46480}"/>
              </a:ext>
            </a:extLst>
          </p:cNvPr>
          <p:cNvSpPr>
            <a:spLocks noGrp="1"/>
          </p:cNvSpPr>
          <p:nvPr>
            <p:ph type="dt" sz="half" idx="10"/>
          </p:nvPr>
        </p:nvSpPr>
        <p:spPr/>
        <p:txBody>
          <a:bodyPr/>
          <a:lstStyle/>
          <a:p>
            <a:fld id="{A461B34F-5F76-49FC-83F3-A660867203AA}" type="datetimeFigureOut">
              <a:rPr lang="en-IN" smtClean="0"/>
              <a:t>18-01-2021</a:t>
            </a:fld>
            <a:endParaRPr lang="en-IN"/>
          </a:p>
        </p:txBody>
      </p:sp>
      <p:sp>
        <p:nvSpPr>
          <p:cNvPr id="5" name="Footer Placeholder 4">
            <a:extLst>
              <a:ext uri="{FF2B5EF4-FFF2-40B4-BE49-F238E27FC236}">
                <a16:creationId xmlns:a16="http://schemas.microsoft.com/office/drawing/2014/main" id="{0FC60102-C71F-4510-B76C-E5B76772BC2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9CD1502-F3C0-45BF-91AD-A1FDBD27BE4F}"/>
              </a:ext>
            </a:extLst>
          </p:cNvPr>
          <p:cNvSpPr>
            <a:spLocks noGrp="1"/>
          </p:cNvSpPr>
          <p:nvPr>
            <p:ph type="sldNum" sz="quarter" idx="12"/>
          </p:nvPr>
        </p:nvSpPr>
        <p:spPr/>
        <p:txBody>
          <a:bodyPr/>
          <a:lstStyle/>
          <a:p>
            <a:fld id="{0A0CC296-8C6D-4369-A6D4-4D1D2D158126}" type="slidenum">
              <a:rPr lang="en-IN" smtClean="0"/>
              <a:t>‹#›</a:t>
            </a:fld>
            <a:endParaRPr lang="en-IN"/>
          </a:p>
        </p:txBody>
      </p:sp>
    </p:spTree>
    <p:extLst>
      <p:ext uri="{BB962C8B-B14F-4D97-AF65-F5344CB8AC3E}">
        <p14:creationId xmlns:p14="http://schemas.microsoft.com/office/powerpoint/2010/main" val="76145639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slide blue">
    <p:bg>
      <p:bgPr>
        <a:solidFill>
          <a:srgbClr val="5558AF"/>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A1BD43-4947-4C7D-B1C8-B6C8FC3789B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bg2"/>
                </a:solidFill>
              </a:defRPr>
            </a:lvl1pPr>
          </a:lstStyle>
          <a:p>
            <a:r>
              <a:rPr lang="en-US"/>
              <a:t>Microsoft 365</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bg2"/>
                </a:soli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2926843903"/>
      </p:ext>
    </p:extLst>
  </p:cSld>
  <p:clrMapOvr>
    <a:overrideClrMapping bg1="lt1" tx1="dk1" bg2="lt2" tx2="dk2" accent1="accent1" accent2="accent2" accent3="accent3" accent4="accent4" accent5="accent5" accent6="accent6" hlink="hlink" folHlink="folHlink"/>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pic>
        <p:nvPicPr>
          <p:cNvPr id="6" name="Picture 5" descr="A group of people sitting at a table&#10;&#10;Description generated with very high confidence">
            <a:extLst>
              <a:ext uri="{FF2B5EF4-FFF2-40B4-BE49-F238E27FC236}">
                <a16:creationId xmlns:a16="http://schemas.microsoft.com/office/drawing/2014/main" id="{54207DF4-5EC3-4F6E-8170-A24022C5DA8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3" y="0"/>
            <a:ext cx="12192003" cy="6858977"/>
          </a:xfrm>
          <a:prstGeom prst="rect">
            <a:avLst/>
          </a:prstGeom>
        </p:spPr>
      </p:pic>
      <p:sp>
        <p:nvSpPr>
          <p:cNvPr id="7" name="Rectangle 6">
            <a:extLst>
              <a:ext uri="{FF2B5EF4-FFF2-40B4-BE49-F238E27FC236}">
                <a16:creationId xmlns:a16="http://schemas.microsoft.com/office/drawing/2014/main" id="{8A16DCA7-7A2D-4A51-8F0C-E1A4CE0AB177}"/>
              </a:ext>
            </a:extLst>
          </p:cNvPr>
          <p:cNvSpPr/>
          <p:nvPr userDrawn="1"/>
        </p:nvSpPr>
        <p:spPr bwMode="auto">
          <a:xfrm>
            <a:off x="0" y="-1"/>
            <a:ext cx="12192000" cy="6858977"/>
          </a:xfrm>
          <a:prstGeom prst="rect">
            <a:avLst/>
          </a:prstGeom>
          <a:gradFill>
            <a:gsLst>
              <a:gs pos="100000">
                <a:schemeClr val="bg1">
                  <a:lumMod val="0"/>
                  <a:alpha val="43000"/>
                </a:schemeClr>
              </a:gs>
              <a:gs pos="16000">
                <a:schemeClr val="tx1">
                  <a:alpha val="0"/>
                </a:schemeClr>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17638C1E-3C14-47CA-8D50-48830F06A30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20255" y="428608"/>
            <a:ext cx="878803" cy="187409"/>
          </a:xfrm>
          <a:prstGeom prst="rect">
            <a:avLst/>
          </a:prstGeom>
        </p:spPr>
      </p:pic>
      <p:sp>
        <p:nvSpPr>
          <p:cNvPr id="10" name="Title 1">
            <a:extLst>
              <a:ext uri="{FF2B5EF4-FFF2-40B4-BE49-F238E27FC236}">
                <a16:creationId xmlns:a16="http://schemas.microsoft.com/office/drawing/2014/main" id="{6918950D-BA52-4C37-9FC7-9B2441DABC4D}"/>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bg2"/>
                </a:solidFill>
              </a:defRPr>
            </a:lvl1pPr>
          </a:lstStyle>
          <a:p>
            <a:r>
              <a:rPr lang="en-US"/>
              <a:t>Microsoft 365</a:t>
            </a:r>
            <a:br>
              <a:rPr lang="en-US"/>
            </a:br>
            <a:r>
              <a:rPr lang="en-US"/>
              <a:t>title or event name</a:t>
            </a:r>
          </a:p>
        </p:txBody>
      </p:sp>
      <p:sp>
        <p:nvSpPr>
          <p:cNvPr id="11" name="Text Placeholder 4">
            <a:extLst>
              <a:ext uri="{FF2B5EF4-FFF2-40B4-BE49-F238E27FC236}">
                <a16:creationId xmlns:a16="http://schemas.microsoft.com/office/drawing/2014/main" id="{4B7969DA-51E9-4FB3-BFCC-63C88E80862C}"/>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bg2"/>
                </a:soli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753181304"/>
      </p:ext>
    </p:extLst>
  </p:cSld>
  <p:clrMapOvr>
    <a:overrideClrMapping bg1="lt1" tx1="dk1" bg2="lt2" tx2="dk2" accent1="accent1" accent2="accent2" accent3="accent3" accent4="accent4" accent5="accent5" accent6="accent6" hlink="hlink" folHlink="folHlink"/>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6425" y="1202871"/>
            <a:ext cx="3632388" cy="1172553"/>
          </a:xfrm>
        </p:spPr>
        <p:txBody>
          <a:bodyPr lIns="0" tIns="0" rIns="0" bIns="0"/>
          <a:lstStyle>
            <a:lvl1pPr>
              <a:defRPr sz="1961"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12722" y="1202872"/>
            <a:ext cx="3618382" cy="3289228"/>
          </a:xfrm>
        </p:spPr>
        <p:txBody>
          <a:bodyPr wrap="square" lIns="0" tIns="0" rIns="0" bIns="0">
            <a:noAutofit/>
          </a:bodyPr>
          <a:lstStyle>
            <a:lvl1pPr marL="0" marR="0" indent="0" algn="l" defTabSz="507330" rtl="0" eaLnBrk="1" fontAlgn="auto" latinLnBrk="0" hangingPunct="1">
              <a:lnSpc>
                <a:spcPct val="100000"/>
              </a:lnSpc>
              <a:spcBef>
                <a:spcPts val="0"/>
              </a:spcBef>
              <a:spcAft>
                <a:spcPts val="490"/>
              </a:spcAft>
              <a:buClrTx/>
              <a:buSzPct val="90000"/>
              <a:buFont typeface="Wingdings" panose="05000000000000000000" pitchFamily="2" charset="2"/>
              <a:buNone/>
              <a:tabLst/>
              <a:defRPr sz="1961" spc="0" baseline="0">
                <a:solidFill>
                  <a:schemeClr val="accent1"/>
                </a:solidFill>
                <a:latin typeface="+mj-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3256254427"/>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2"/>
            <a:ext cx="11339774" cy="1223171"/>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rgbClr val="000000"/>
                </a:solidFill>
              </a:defRPr>
            </a:lvl2pPr>
            <a:lvl3pPr marL="448193" indent="0">
              <a:spcBef>
                <a:spcPts val="0"/>
              </a:spcBef>
              <a:spcAft>
                <a:spcPts val="1274"/>
              </a:spcAft>
              <a:buNone/>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693690550"/>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4"/>
            <a:ext cx="11339774" cy="1223171"/>
          </a:xfrm>
        </p:spPr>
        <p:txBody>
          <a:bodyPr wrap="square" lIns="0" tIns="0" rIns="0" bIns="0">
            <a:spAutoFit/>
          </a:bodyPr>
          <a:lstStyle>
            <a:lvl1pPr marL="268916" indent="-268916">
              <a:lnSpc>
                <a:spcPct val="90000"/>
              </a:lnSpc>
              <a:spcBef>
                <a:spcPts val="0"/>
              </a:spcBef>
              <a:spcAft>
                <a:spcPts val="1274"/>
              </a:spcAft>
              <a:buClr>
                <a:srgbClr val="000000"/>
              </a:buClr>
              <a:buSzPct val="77000"/>
              <a:buFont typeface="Arial" panose="020B0604020202020204" pitchFamily="34" charset="0"/>
              <a:buChar char="•"/>
              <a:defRPr sz="2549" b="0" i="0">
                <a:solidFill>
                  <a:srgbClr val="000000"/>
                </a:solidFill>
                <a:latin typeface="+mn-lt"/>
              </a:defRPr>
            </a:lvl1pPr>
            <a:lvl2pPr marL="537832" indent="-224097">
              <a:lnSpc>
                <a:spcPct val="90000"/>
              </a:lnSpc>
              <a:spcBef>
                <a:spcPts val="0"/>
              </a:spcBef>
              <a:spcAft>
                <a:spcPts val="1274"/>
              </a:spcAft>
              <a:buClr>
                <a:srgbClr val="000000"/>
              </a:buClr>
              <a:buSzPct val="77000"/>
              <a:buFont typeface="Arial" panose="020B0604020202020204" pitchFamily="34" charset="0"/>
              <a:buChar char="•"/>
              <a:defRPr sz="1961">
                <a:solidFill>
                  <a:srgbClr val="000000"/>
                </a:solidFill>
              </a:defRPr>
            </a:lvl2pPr>
            <a:lvl3pPr marL="806748" indent="-224097">
              <a:spcBef>
                <a:spcPts val="0"/>
              </a:spcBef>
              <a:spcAft>
                <a:spcPts val="1274"/>
              </a:spcAft>
              <a:buClr>
                <a:srgbClr val="000000"/>
              </a:buClr>
              <a:buSzPct val="77000"/>
              <a:buFont typeface="Arial" panose="020B0604020202020204" pitchFamily="34" charset="0"/>
              <a:buChar char="•"/>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3664762082"/>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397265447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0"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5" y="440495"/>
            <a:ext cx="5555966" cy="758022"/>
          </a:xfrm>
          <a:prstGeom prst="rect">
            <a:avLst/>
          </a:prstGeom>
        </p:spPr>
        <p:txBody>
          <a:bodyPr vert="horz" wrap="square" lIns="0" tIns="164592" rIns="0" bIns="0" rtlCol="0" anchor="t">
            <a:noAutofit/>
          </a:bodyPr>
          <a:lstStyle>
            <a:lvl1pPr>
              <a:defRPr/>
            </a:lvl1pPr>
          </a:lstStyle>
          <a:p>
            <a:r>
              <a:rPr lang="en-US"/>
              <a:t>Photo layout 1</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1"/>
            <a:ext cx="555596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Tree>
    <p:extLst>
      <p:ext uri="{BB962C8B-B14F-4D97-AF65-F5344CB8AC3E}">
        <p14:creationId xmlns:p14="http://schemas.microsoft.com/office/powerpoint/2010/main" val="2171759498"/>
      </p:ext>
    </p:extLst>
  </p:cSld>
  <p:clrMapOvr>
    <a:masterClrMapping/>
  </p:clrMapOvr>
  <p:extLst>
    <p:ext uri="{DCECCB84-F9BA-43D5-87BE-67443E8EF086}">
      <p15:sldGuideLst xmlns:p15="http://schemas.microsoft.com/office/powerpoint/2012/main"/>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4" y="2135537"/>
            <a:ext cx="3632388" cy="2583813"/>
          </a:xfrm>
          <a:blipFill>
            <a:blip r:embed="rId2" cstate="screen">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2" name="Picture Placeholder 10"/>
          <p:cNvSpPr>
            <a:spLocks noGrp="1"/>
          </p:cNvSpPr>
          <p:nvPr>
            <p:ph type="pic" sz="quarter" idx="15" hasCustomPrompt="1"/>
          </p:nvPr>
        </p:nvSpPr>
        <p:spPr>
          <a:xfrm>
            <a:off x="4281364" y="2135537"/>
            <a:ext cx="3623050" cy="2583813"/>
          </a:xfrm>
          <a:blipFill>
            <a:blip r:embed="rId3" cstate="screen">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3" name="Picture Placeholder 10"/>
          <p:cNvSpPr>
            <a:spLocks noGrp="1"/>
          </p:cNvSpPr>
          <p:nvPr>
            <p:ph type="pic" sz="quarter" idx="16" hasCustomPrompt="1"/>
          </p:nvPr>
        </p:nvSpPr>
        <p:spPr>
          <a:xfrm>
            <a:off x="8126963" y="2135536"/>
            <a:ext cx="3634002" cy="2583814"/>
          </a:xfrm>
          <a:blipFill>
            <a:blip r:embed="rId4" cstate="screen">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ext Placeholder 4"/>
          <p:cNvSpPr>
            <a:spLocks noGrp="1"/>
          </p:cNvSpPr>
          <p:nvPr>
            <p:ph type="body" sz="quarter" idx="11" hasCustomPrompt="1"/>
          </p:nvPr>
        </p:nvSpPr>
        <p:spPr>
          <a:xfrm>
            <a:off x="426424" y="4927922"/>
            <a:ext cx="3630521"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9" name="Text Placeholder 4"/>
          <p:cNvSpPr>
            <a:spLocks noGrp="1"/>
          </p:cNvSpPr>
          <p:nvPr>
            <p:ph type="body" sz="quarter" idx="12" hasCustomPrompt="1"/>
          </p:nvPr>
        </p:nvSpPr>
        <p:spPr>
          <a:xfrm>
            <a:off x="4281361" y="4927922"/>
            <a:ext cx="3623050"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0" name="Text Placeholder 4"/>
          <p:cNvSpPr>
            <a:spLocks noGrp="1"/>
          </p:cNvSpPr>
          <p:nvPr>
            <p:ph type="body" sz="quarter" idx="13" hasCustomPrompt="1"/>
          </p:nvPr>
        </p:nvSpPr>
        <p:spPr>
          <a:xfrm>
            <a:off x="8126963" y="4927922"/>
            <a:ext cx="3630521"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lvl1pPr>
          </a:lstStyle>
          <a:p>
            <a:r>
              <a:rPr lang="en-US"/>
              <a:t>Photo layout 2</a:t>
            </a:r>
          </a:p>
        </p:txBody>
      </p:sp>
    </p:spTree>
    <p:extLst>
      <p:ext uri="{BB962C8B-B14F-4D97-AF65-F5344CB8AC3E}">
        <p14:creationId xmlns:p14="http://schemas.microsoft.com/office/powerpoint/2010/main" val="1519346666"/>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1" y="2145841"/>
            <a:ext cx="5780073" cy="3756460"/>
          </a:xfrm>
        </p:spPr>
        <p:txBody>
          <a:bodyPr anchor="ctr">
            <a:noAutofit/>
          </a:bodyPr>
          <a:lstStyle>
            <a:lvl1pPr algn="ctr">
              <a:defRPr sz="1961">
                <a:latin typeface="+mj-lt"/>
              </a:defRPr>
            </a:lvl1pPr>
          </a:lstStyle>
          <a:p>
            <a:r>
              <a:rPr lang="en-US"/>
              <a:t>Drop photo here</a:t>
            </a:r>
          </a:p>
        </p:txBody>
      </p:sp>
      <p:sp>
        <p:nvSpPr>
          <p:cNvPr id="4" name="Text Placeholder 3"/>
          <p:cNvSpPr>
            <a:spLocks noGrp="1"/>
          </p:cNvSpPr>
          <p:nvPr>
            <p:ph type="body" sz="quarter" idx="10" hasCustomPrompt="1"/>
          </p:nvPr>
        </p:nvSpPr>
        <p:spPr>
          <a:xfrm>
            <a:off x="426424" y="2145841"/>
            <a:ext cx="513817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Device layout</a:t>
            </a:r>
          </a:p>
        </p:txBody>
      </p:sp>
    </p:spTree>
    <p:extLst>
      <p:ext uri="{BB962C8B-B14F-4D97-AF65-F5344CB8AC3E}">
        <p14:creationId xmlns:p14="http://schemas.microsoft.com/office/powerpoint/2010/main" val="410641417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26425" y="1599723"/>
            <a:ext cx="3632388"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897219"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6" name="Rectangle 5"/>
          <p:cNvSpPr/>
          <p:nvPr userDrawn="1"/>
        </p:nvSpPr>
        <p:spPr bwMode="auto">
          <a:xfrm>
            <a:off x="4281363" y="1599723"/>
            <a:ext cx="3623052"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26965" y="1599723"/>
            <a:ext cx="3635499"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746694"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8598490"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26425" y="4927922"/>
            <a:ext cx="3627659"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281362" y="4927922"/>
            <a:ext cx="3623051"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126963" y="4927922"/>
            <a:ext cx="3635502"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124067221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1_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0853" y="2057401"/>
            <a:ext cx="11890296" cy="1822988"/>
          </a:xfrm>
          <a:noFill/>
        </p:spPr>
        <p:txBody>
          <a:bodyPr lIns="137160" tIns="137160" rIns="137160" bIns="137160" anchor="t" anchorCtr="0"/>
          <a:lstStyle>
            <a:lvl1pPr>
              <a:defRPr sz="8600" spc="-98" baseline="0">
                <a:solidFill>
                  <a:schemeClr val="tx1"/>
                </a:solidFill>
              </a:defRPr>
            </a:lvl1pPr>
          </a:lstStyle>
          <a:p>
            <a:r>
              <a:rPr lang="en-US"/>
              <a:t>Section title</a:t>
            </a:r>
          </a:p>
        </p:txBody>
      </p:sp>
      <p:sp>
        <p:nvSpPr>
          <p:cNvPr id="3" name="Text Placeholder 10"/>
          <p:cNvSpPr>
            <a:spLocks noGrp="1"/>
          </p:cNvSpPr>
          <p:nvPr>
            <p:ph type="body" sz="quarter" idx="14"/>
          </p:nvPr>
        </p:nvSpPr>
        <p:spPr>
          <a:xfrm>
            <a:off x="150852" y="3886200"/>
            <a:ext cx="6402467" cy="2590800"/>
          </a:xfrm>
          <a:prstGeom prst="rect">
            <a:avLst/>
          </a:prstGeom>
        </p:spPr>
        <p:txBody>
          <a:bodyPr lIns="137160" tIns="137160" rIns="137160" bIns="137160">
            <a:noAutofit/>
          </a:bodyPr>
          <a:lstStyle>
            <a:lvl1pPr marL="190428" indent="-190428">
              <a:lnSpc>
                <a:spcPct val="80000"/>
              </a:lnSpc>
              <a:buNone/>
              <a:defRPr lang="en-US" sz="2000" kern="1200" dirty="0">
                <a:solidFill>
                  <a:schemeClr val="tx1"/>
                </a:solidFill>
                <a:latin typeface="Segoe UI" pitchFamily="34" charset="0"/>
                <a:ea typeface="Segoe UI" pitchFamily="34" charset="0"/>
                <a:cs typeface="Segoe UI" pitchFamily="34" charset="0"/>
              </a:defRPr>
            </a:lvl1pPr>
          </a:lstStyle>
          <a:p>
            <a:pPr marL="0" lvl="0" indent="0" algn="l" defTabSz="1088105" rtl="0" eaLnBrk="1" latinLnBrk="0" hangingPunct="1">
              <a:spcBef>
                <a:spcPct val="20000"/>
              </a:spcBef>
              <a:buClr>
                <a:srgbClr val="0072C6"/>
              </a:buClr>
              <a:buSzPct val="100000"/>
            </a:pPr>
            <a:r>
              <a:rPr lang="en-US"/>
              <a:t>Click to edit Master text styles</a:t>
            </a:r>
          </a:p>
        </p:txBody>
      </p:sp>
    </p:spTree>
    <p:extLst>
      <p:ext uri="{BB962C8B-B14F-4D97-AF65-F5344CB8AC3E}">
        <p14:creationId xmlns:p14="http://schemas.microsoft.com/office/powerpoint/2010/main" val="751003566"/>
      </p:ext>
    </p:extLst>
  </p:cSld>
  <p:clrMapOvr>
    <a:overrideClrMapping bg1="dk1" tx1="lt1" bg2="dk2" tx2="lt2" accent1="accent1" accent2="accent2" accent3="accent3" accent4="accent4" accent5="accent5" accent6="accent6" hlink="hlink" folHlink="folHlink"/>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109046"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214840"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20633"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26426"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26424" y="435824"/>
            <a:ext cx="11336039" cy="744014"/>
          </a:xfrm>
        </p:spPr>
        <p:txBody>
          <a:bodyPr/>
          <a:lstStyle>
            <a:lvl1pPr>
              <a:defRPr/>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26426" y="4927922"/>
            <a:ext cx="2653417"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3"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0"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109046"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1788407547"/>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2135536"/>
            <a:ext cx="11336039" cy="4288197"/>
          </a:xfrm>
        </p:spPr>
        <p:txBody>
          <a:bodyPr bIns="1737360" anchor="ctr">
            <a:noAutofit/>
          </a:bodyPr>
          <a:lstStyle>
            <a:lvl1pPr algn="ctr">
              <a:defRPr sz="1961">
                <a:solidFill>
                  <a:srgbClr val="000000"/>
                </a:solidFill>
                <a:latin typeface="+mj-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Table layout</a:t>
            </a:r>
          </a:p>
        </p:txBody>
      </p:sp>
    </p:spTree>
    <p:extLst>
      <p:ext uri="{BB962C8B-B14F-4D97-AF65-F5344CB8AC3E}">
        <p14:creationId xmlns:p14="http://schemas.microsoft.com/office/powerpoint/2010/main" val="1709759595"/>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3915456843"/>
      </p:ext>
    </p:extLst>
  </p:cSld>
  <p:clrMapOvr>
    <a:overrideClrMapping bg1="lt1" tx1="dk1" bg2="lt2" tx2="dk2" accent1="accent1" accent2="accent2" accent3="accent3" accent4="accent4" accent5="accent5" accent6="accent6" hlink="hlink" folHlink="folHlink"/>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rgbClr val="5558AF"/>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2"/>
                </a:solidFill>
              </a:defRPr>
            </a:lvl1pPr>
          </a:lstStyle>
          <a:p>
            <a:pPr marL="0" lvl="0">
              <a:lnSpc>
                <a:spcPts val="5490"/>
              </a:lnSpc>
            </a:pPr>
            <a:r>
              <a:rPr lang="en-US"/>
              <a:t>Section title</a:t>
            </a:r>
          </a:p>
        </p:txBody>
      </p:sp>
    </p:spTree>
    <p:extLst>
      <p:ext uri="{BB962C8B-B14F-4D97-AF65-F5344CB8AC3E}">
        <p14:creationId xmlns:p14="http://schemas.microsoft.com/office/powerpoint/2010/main" val="2442006126"/>
      </p:ext>
    </p:extLst>
  </p:cSld>
  <p:clrMapOvr>
    <a:overrideClrMapping bg1="dk1" tx1="lt1" bg2="dk2" tx2="lt2" accent1="accent1" accent2="accent2" accent3="accent3" accent4="accent4" accent5="accent5" accent6="accent6" hlink="hlink" folHlink="folHlink"/>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7" name="Picture 6" descr="A person in a blue shirt&#10;&#10;Description generated with high confidence">
            <a:extLst>
              <a:ext uri="{FF2B5EF4-FFF2-40B4-BE49-F238E27FC236}">
                <a16:creationId xmlns:a16="http://schemas.microsoft.com/office/drawing/2014/main" id="{6ED214DD-0EEC-4ACC-A022-15CDD9C0AD0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190264" cy="6857996"/>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2572109216"/>
      </p:ext>
    </p:extLst>
  </p:cSld>
  <p:clrMapOvr>
    <a:overrideClrMapping bg1="lt1" tx1="dk1" bg2="lt2" tx2="dk2" accent1="accent1" accent2="accent2" accent3="accent3" accent4="accent4" accent5="accent5" accent6="accent6" hlink="hlink" folHlink="folHlink"/>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68986552"/>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26424" y="1829711"/>
            <a:ext cx="7477989" cy="1473396"/>
          </a:xfrm>
          <a:noFill/>
        </p:spPr>
        <p:txBody>
          <a:bodyPr lIns="0" tIns="0" rIns="0" bIns="0" anchor="t" anchorCtr="0"/>
          <a:lstStyle>
            <a:lvl1pPr>
              <a:lnSpc>
                <a:spcPct val="100000"/>
              </a:lnSpc>
              <a:spcAft>
                <a:spcPts val="1274"/>
              </a:spcAft>
              <a:defRPr sz="2549" spc="-147" baseline="0">
                <a:solidFill>
                  <a:srgbClr val="5558AF"/>
                </a:soli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rgbClr val="000000"/>
                </a:solidFill>
                <a:cs typeface="Segoe UI" pitchFamily="34" charset="0"/>
              </a:rPr>
              <a:t>© Copyright Microsoft Corporation. All rights reserved. </a:t>
            </a:r>
          </a:p>
        </p:txBody>
      </p:sp>
      <p:pic>
        <p:nvPicPr>
          <p:cNvPr id="8" name="Picture 7">
            <a:extLst>
              <a:ext uri="{FF2B5EF4-FFF2-40B4-BE49-F238E27FC236}">
                <a16:creationId xmlns:a16="http://schemas.microsoft.com/office/drawing/2014/main" id="{944C8B45-9D01-4389-94BD-CBAF3D8B350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1273548994"/>
      </p:ext>
    </p:extLst>
  </p:cSld>
  <p:clrMapOvr>
    <a:overrideClrMapping bg1="lt1" tx1="dk1" bg2="lt2" tx2="dk2" accent1="accent1" accent2="accent2" accent3="accent3" accent4="accent4" accent5="accent5" accent6="accent6" hlink="hlink" folHlink="folHlink"/>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hank you blue">
    <p:bg>
      <p:bgPr>
        <a:solidFill>
          <a:srgbClr val="5558AF"/>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4"/>
              </a:spcAft>
              <a:defRPr sz="2549" spc="-147" baseline="0">
                <a:solidFill>
                  <a:schemeClr val="bg2"/>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Tree>
    <p:extLst>
      <p:ext uri="{BB962C8B-B14F-4D97-AF65-F5344CB8AC3E}">
        <p14:creationId xmlns:p14="http://schemas.microsoft.com/office/powerpoint/2010/main" val="3606610655"/>
      </p:ext>
    </p:extLst>
  </p:cSld>
  <p:clrMapOvr>
    <a:overrideClrMapping bg1="lt1" tx1="dk1" bg2="lt2" tx2="dk2" accent1="accent1" accent2="accent2" accent3="accent3" accent4="accent4" accent5="accent5" accent6="accent6" hlink="hlink" folHlink="folHlink"/>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8" y="435823"/>
            <a:ext cx="11306469" cy="666336"/>
          </a:xfrm>
        </p:spPr>
        <p:txBody>
          <a:bodyPr vert="horz" wrap="square" lIns="0" tIns="164592" rIns="0" bIns="0" rtlCol="0" anchor="t">
            <a:noAutofit/>
          </a:bodyPr>
          <a:lstStyle>
            <a:lvl1pPr>
              <a:defRPr lang="en-US" sz="2745"/>
            </a:lvl1pPr>
          </a:lstStyle>
          <a:p>
            <a:pPr lvl="0"/>
            <a:r>
              <a:rPr lang="en-US"/>
              <a:t>Title</a:t>
            </a:r>
          </a:p>
        </p:txBody>
      </p:sp>
      <p:pic>
        <p:nvPicPr>
          <p:cNvPr id="3" name="Picture 2" descr="A screenshot of a computer&#10;&#10;Description generated with very high confidence">
            <a:extLst>
              <a:ext uri="{FF2B5EF4-FFF2-40B4-BE49-F238E27FC236}">
                <a16:creationId xmlns:a16="http://schemas.microsoft.com/office/drawing/2014/main" id="{A092B4B5-8E80-499B-99A0-F973AFF5B45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913054" y="1161160"/>
            <a:ext cx="7278947" cy="5696841"/>
          </a:xfrm>
          <a:prstGeom prst="rect">
            <a:avLst/>
          </a:prstGeom>
        </p:spPr>
      </p:pic>
    </p:spTree>
    <p:extLst>
      <p:ext uri="{BB962C8B-B14F-4D97-AF65-F5344CB8AC3E}">
        <p14:creationId xmlns:p14="http://schemas.microsoft.com/office/powerpoint/2010/main" val="3316160789"/>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48212" y="470067"/>
            <a:ext cx="1454257" cy="304828"/>
          </a:xfrm>
          <a:prstGeom prst="rect">
            <a:avLst/>
          </a:prstGeom>
        </p:spPr>
      </p:pic>
    </p:spTree>
    <p:extLst>
      <p:ext uri="{BB962C8B-B14F-4D97-AF65-F5344CB8AC3E}">
        <p14:creationId xmlns:p14="http://schemas.microsoft.com/office/powerpoint/2010/main" val="424827233"/>
      </p:ext>
    </p:extLst>
  </p:cSld>
  <p:clrMapOvr>
    <a:overrideClrMapping bg1="dk1" tx1="lt1" bg2="dk2" tx2="lt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lvl1pPr>
              <a:defRPr>
                <a:solidFill>
                  <a:schemeClr val="bg2">
                    <a:lumMod val="10000"/>
                  </a:schemeClr>
                </a:solidFill>
              </a:defRPr>
            </a:lvl1pPr>
          </a:lstStyle>
          <a:p>
            <a:r>
              <a:rPr lang="en-US"/>
              <a:t>Click to edit Master title style</a:t>
            </a:r>
          </a:p>
        </p:txBody>
      </p:sp>
    </p:spTree>
    <p:extLst>
      <p:ext uri="{BB962C8B-B14F-4D97-AF65-F5344CB8AC3E}">
        <p14:creationId xmlns:p14="http://schemas.microsoft.com/office/powerpoint/2010/main" val="1320165288"/>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6080"/>
            <a:ext cx="1366440" cy="292608"/>
          </a:xfrm>
          <a:prstGeom prst="rect">
            <a:avLst/>
          </a:prstGeom>
        </p:spPr>
      </p:pic>
      <p:sp>
        <p:nvSpPr>
          <p:cNvPr id="30" name="Rectangle 29">
            <a:extLst>
              <a:ext uri="{FF2B5EF4-FFF2-40B4-BE49-F238E27FC236}">
                <a16:creationId xmlns:a16="http://schemas.microsoft.com/office/drawing/2014/main" id="{8B2E4F62-54DC-4435-AA29-18599C177284}"/>
              </a:ext>
            </a:extLst>
          </p:cNvPr>
          <p:cNvSpPr/>
          <p:nvPr userDrawn="1"/>
        </p:nvSpPr>
        <p:spPr bwMode="gray">
          <a:xfrm>
            <a:off x="293044" y="1170431"/>
            <a:ext cx="11604624" cy="5393881"/>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3" name="Group 2">
            <a:extLst>
              <a:ext uri="{FF2B5EF4-FFF2-40B4-BE49-F238E27FC236}">
                <a16:creationId xmlns:a16="http://schemas.microsoft.com/office/drawing/2014/main" id="{56FAD87F-DBF5-4E2F-A61B-3CCEC5C7D0B9}"/>
              </a:ext>
            </a:extLst>
          </p:cNvPr>
          <p:cNvGrpSpPr/>
          <p:nvPr userDrawn="1"/>
        </p:nvGrpSpPr>
        <p:grpSpPr bwMode="ltGray">
          <a:xfrm>
            <a:off x="8710812" y="1771650"/>
            <a:ext cx="3481189" cy="4196081"/>
            <a:chOff x="8710812" y="1771650"/>
            <a:chExt cx="3481189" cy="4196081"/>
          </a:xfrm>
        </p:grpSpPr>
        <p:sp>
          <p:nvSpPr>
            <p:cNvPr id="32" name="Freeform 5">
              <a:extLst>
                <a:ext uri="{FF2B5EF4-FFF2-40B4-BE49-F238E27FC236}">
                  <a16:creationId xmlns:a16="http://schemas.microsoft.com/office/drawing/2014/main" id="{6B0365F1-E7DF-4958-962E-9FFD3A394140}"/>
                </a:ext>
              </a:extLst>
            </p:cNvPr>
            <p:cNvSpPr>
              <a:spLocks/>
            </p:cNvSpPr>
            <p:nvPr userDrawn="1"/>
          </p:nvSpPr>
          <p:spPr bwMode="ltGray">
            <a:xfrm>
              <a:off x="9246854" y="3720628"/>
              <a:ext cx="531187" cy="974975"/>
            </a:xfrm>
            <a:custGeom>
              <a:avLst/>
              <a:gdLst>
                <a:gd name="T0" fmla="*/ 547 w 547"/>
                <a:gd name="T1" fmla="*/ 704 h 1004"/>
                <a:gd name="T2" fmla="*/ 0 w 547"/>
                <a:gd name="T3" fmla="*/ 1004 h 1004"/>
                <a:gd name="T4" fmla="*/ 0 w 547"/>
                <a:gd name="T5" fmla="*/ 300 h 1004"/>
                <a:gd name="T6" fmla="*/ 547 w 547"/>
                <a:gd name="T7" fmla="*/ 0 h 1004"/>
                <a:gd name="T8" fmla="*/ 547 w 547"/>
                <a:gd name="T9" fmla="*/ 704 h 1004"/>
              </a:gdLst>
              <a:ahLst/>
              <a:cxnLst>
                <a:cxn ang="0">
                  <a:pos x="T0" y="T1"/>
                </a:cxn>
                <a:cxn ang="0">
                  <a:pos x="T2" y="T3"/>
                </a:cxn>
                <a:cxn ang="0">
                  <a:pos x="T4" y="T5"/>
                </a:cxn>
                <a:cxn ang="0">
                  <a:pos x="T6" y="T7"/>
                </a:cxn>
                <a:cxn ang="0">
                  <a:pos x="T8" y="T9"/>
                </a:cxn>
              </a:cxnLst>
              <a:rect l="0" t="0" r="r" b="b"/>
              <a:pathLst>
                <a:path w="547" h="1004">
                  <a:moveTo>
                    <a:pt x="547" y="704"/>
                  </a:moveTo>
                  <a:lnTo>
                    <a:pt x="0" y="1004"/>
                  </a:lnTo>
                  <a:lnTo>
                    <a:pt x="0" y="300"/>
                  </a:lnTo>
                  <a:lnTo>
                    <a:pt x="547" y="0"/>
                  </a:lnTo>
                  <a:lnTo>
                    <a:pt x="547" y="704"/>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6">
              <a:extLst>
                <a:ext uri="{FF2B5EF4-FFF2-40B4-BE49-F238E27FC236}">
                  <a16:creationId xmlns:a16="http://schemas.microsoft.com/office/drawing/2014/main" id="{39253E4C-431D-4257-8CC7-C1456CD2F32D}"/>
                </a:ext>
              </a:extLst>
            </p:cNvPr>
            <p:cNvSpPr>
              <a:spLocks/>
            </p:cNvSpPr>
            <p:nvPr userDrawn="1"/>
          </p:nvSpPr>
          <p:spPr bwMode="ltGray">
            <a:xfrm>
              <a:off x="9778040" y="3720628"/>
              <a:ext cx="532157" cy="974975"/>
            </a:xfrm>
            <a:custGeom>
              <a:avLst/>
              <a:gdLst>
                <a:gd name="T0" fmla="*/ 0 w 548"/>
                <a:gd name="T1" fmla="*/ 704 h 1004"/>
                <a:gd name="T2" fmla="*/ 548 w 548"/>
                <a:gd name="T3" fmla="*/ 1004 h 1004"/>
                <a:gd name="T4" fmla="*/ 548 w 548"/>
                <a:gd name="T5" fmla="*/ 300 h 1004"/>
                <a:gd name="T6" fmla="*/ 0 w 548"/>
                <a:gd name="T7" fmla="*/ 0 h 1004"/>
                <a:gd name="T8" fmla="*/ 0 w 548"/>
                <a:gd name="T9" fmla="*/ 704 h 1004"/>
              </a:gdLst>
              <a:ahLst/>
              <a:cxnLst>
                <a:cxn ang="0">
                  <a:pos x="T0" y="T1"/>
                </a:cxn>
                <a:cxn ang="0">
                  <a:pos x="T2" y="T3"/>
                </a:cxn>
                <a:cxn ang="0">
                  <a:pos x="T4" y="T5"/>
                </a:cxn>
                <a:cxn ang="0">
                  <a:pos x="T6" y="T7"/>
                </a:cxn>
                <a:cxn ang="0">
                  <a:pos x="T8" y="T9"/>
                </a:cxn>
              </a:cxnLst>
              <a:rect l="0" t="0" r="r" b="b"/>
              <a:pathLst>
                <a:path w="548" h="1004">
                  <a:moveTo>
                    <a:pt x="0" y="704"/>
                  </a:moveTo>
                  <a:lnTo>
                    <a:pt x="548" y="1004"/>
                  </a:lnTo>
                  <a:lnTo>
                    <a:pt x="548" y="300"/>
                  </a:lnTo>
                  <a:lnTo>
                    <a:pt x="0" y="0"/>
                  </a:lnTo>
                  <a:lnTo>
                    <a:pt x="0" y="704"/>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7">
              <a:extLst>
                <a:ext uri="{FF2B5EF4-FFF2-40B4-BE49-F238E27FC236}">
                  <a16:creationId xmlns:a16="http://schemas.microsoft.com/office/drawing/2014/main" id="{E928826C-9C74-4194-A556-98EC9A96F677}"/>
                </a:ext>
              </a:extLst>
            </p:cNvPr>
            <p:cNvSpPr>
              <a:spLocks/>
            </p:cNvSpPr>
            <p:nvPr userDrawn="1"/>
          </p:nvSpPr>
          <p:spPr bwMode="ltGray">
            <a:xfrm>
              <a:off x="9246854" y="4404276"/>
              <a:ext cx="1063344" cy="586538"/>
            </a:xfrm>
            <a:custGeom>
              <a:avLst/>
              <a:gdLst>
                <a:gd name="T0" fmla="*/ 547 w 1095"/>
                <a:gd name="T1" fmla="*/ 0 h 604"/>
                <a:gd name="T2" fmla="*/ 0 w 1095"/>
                <a:gd name="T3" fmla="*/ 300 h 604"/>
                <a:gd name="T4" fmla="*/ 560 w 1095"/>
                <a:gd name="T5" fmla="*/ 604 h 604"/>
                <a:gd name="T6" fmla="*/ 1095 w 1095"/>
                <a:gd name="T7" fmla="*/ 300 h 604"/>
                <a:gd name="T8" fmla="*/ 547 w 1095"/>
                <a:gd name="T9" fmla="*/ 0 h 604"/>
              </a:gdLst>
              <a:ahLst/>
              <a:cxnLst>
                <a:cxn ang="0">
                  <a:pos x="T0" y="T1"/>
                </a:cxn>
                <a:cxn ang="0">
                  <a:pos x="T2" y="T3"/>
                </a:cxn>
                <a:cxn ang="0">
                  <a:pos x="T4" y="T5"/>
                </a:cxn>
                <a:cxn ang="0">
                  <a:pos x="T6" y="T7"/>
                </a:cxn>
                <a:cxn ang="0">
                  <a:pos x="T8" y="T9"/>
                </a:cxn>
              </a:cxnLst>
              <a:rect l="0" t="0" r="r" b="b"/>
              <a:pathLst>
                <a:path w="1095" h="604">
                  <a:moveTo>
                    <a:pt x="547" y="0"/>
                  </a:moveTo>
                  <a:lnTo>
                    <a:pt x="0" y="300"/>
                  </a:lnTo>
                  <a:lnTo>
                    <a:pt x="560" y="604"/>
                  </a:lnTo>
                  <a:lnTo>
                    <a:pt x="1095" y="300"/>
                  </a:lnTo>
                  <a:lnTo>
                    <a:pt x="547" y="0"/>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8">
              <a:extLst>
                <a:ext uri="{FF2B5EF4-FFF2-40B4-BE49-F238E27FC236}">
                  <a16:creationId xmlns:a16="http://schemas.microsoft.com/office/drawing/2014/main" id="{7ACB5DE1-DAC6-4C99-B2CC-0EB12CE0D5FE}"/>
                </a:ext>
              </a:extLst>
            </p:cNvPr>
            <p:cNvSpPr>
              <a:spLocks/>
            </p:cNvSpPr>
            <p:nvPr userDrawn="1"/>
          </p:nvSpPr>
          <p:spPr bwMode="ltGray">
            <a:xfrm>
              <a:off x="8710812"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9">
              <a:extLst>
                <a:ext uri="{FF2B5EF4-FFF2-40B4-BE49-F238E27FC236}">
                  <a16:creationId xmlns:a16="http://schemas.microsoft.com/office/drawing/2014/main" id="{5D630C8B-3A7C-4321-A3EF-B1D0A698F738}"/>
                </a:ext>
              </a:extLst>
            </p:cNvPr>
            <p:cNvSpPr>
              <a:spLocks/>
            </p:cNvSpPr>
            <p:nvPr userDrawn="1"/>
          </p:nvSpPr>
          <p:spPr bwMode="ltGray">
            <a:xfrm>
              <a:off x="9242969" y="2748567"/>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10">
              <a:extLst>
                <a:ext uri="{FF2B5EF4-FFF2-40B4-BE49-F238E27FC236}">
                  <a16:creationId xmlns:a16="http://schemas.microsoft.com/office/drawing/2014/main" id="{2A590461-2675-4E4A-B9BB-BF5471E89538}"/>
                </a:ext>
              </a:extLst>
            </p:cNvPr>
            <p:cNvSpPr>
              <a:spLocks/>
            </p:cNvSpPr>
            <p:nvPr userDrawn="1"/>
          </p:nvSpPr>
          <p:spPr bwMode="ltGray">
            <a:xfrm>
              <a:off x="8710812" y="3434156"/>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1">
              <a:extLst>
                <a:ext uri="{FF2B5EF4-FFF2-40B4-BE49-F238E27FC236}">
                  <a16:creationId xmlns:a16="http://schemas.microsoft.com/office/drawing/2014/main" id="{48EAECFD-0CA3-492F-BA94-22EF6EB2205B}"/>
                </a:ext>
              </a:extLst>
            </p:cNvPr>
            <p:cNvSpPr>
              <a:spLocks/>
            </p:cNvSpPr>
            <p:nvPr userDrawn="1"/>
          </p:nvSpPr>
          <p:spPr bwMode="ltGray">
            <a:xfrm>
              <a:off x="9773185"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12">
              <a:extLst>
                <a:ext uri="{FF2B5EF4-FFF2-40B4-BE49-F238E27FC236}">
                  <a16:creationId xmlns:a16="http://schemas.microsoft.com/office/drawing/2014/main" id="{62FFEC32-2F2F-43F4-9C21-7F15A26966AC}"/>
                </a:ext>
              </a:extLst>
            </p:cNvPr>
            <p:cNvSpPr>
              <a:spLocks/>
            </p:cNvSpPr>
            <p:nvPr userDrawn="1"/>
          </p:nvSpPr>
          <p:spPr bwMode="ltGray">
            <a:xfrm>
              <a:off x="9773185" y="3434157"/>
              <a:ext cx="1063345"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 name="connsiteX0" fmla="*/ 5005 w 10000"/>
                <a:gd name="connsiteY0" fmla="*/ 0 h 10000"/>
                <a:gd name="connsiteX1" fmla="*/ 0 w 10000"/>
                <a:gd name="connsiteY1" fmla="*/ 4967 h 10000"/>
                <a:gd name="connsiteX2" fmla="*/ 5048 w 10000"/>
                <a:gd name="connsiteY2" fmla="*/ 10000 h 10000"/>
                <a:gd name="connsiteX3" fmla="*/ 10000 w 10000"/>
                <a:gd name="connsiteY3" fmla="*/ 4967 h 10000"/>
                <a:gd name="connsiteX4" fmla="*/ 5005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5005" y="0"/>
                  </a:moveTo>
                  <a:lnTo>
                    <a:pt x="0" y="4967"/>
                  </a:lnTo>
                  <a:lnTo>
                    <a:pt x="5048" y="10000"/>
                  </a:lnTo>
                  <a:lnTo>
                    <a:pt x="10000" y="4967"/>
                  </a:lnTo>
                  <a:lnTo>
                    <a:pt x="5005"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13">
              <a:extLst>
                <a:ext uri="{FF2B5EF4-FFF2-40B4-BE49-F238E27FC236}">
                  <a16:creationId xmlns:a16="http://schemas.microsoft.com/office/drawing/2014/main" id="{647709D2-F4CC-4414-B183-427A6D2A22AB}"/>
                </a:ext>
              </a:extLst>
            </p:cNvPr>
            <p:cNvSpPr>
              <a:spLocks/>
            </p:cNvSpPr>
            <p:nvPr userDrawn="1"/>
          </p:nvSpPr>
          <p:spPr bwMode="ltGray">
            <a:xfrm>
              <a:off x="11361823" y="2748566"/>
              <a:ext cx="534332" cy="982635"/>
            </a:xfrm>
            <a:custGeom>
              <a:avLst/>
              <a:gdLst>
                <a:gd name="T0" fmla="*/ 0 w 548"/>
                <a:gd name="T1" fmla="*/ 706 h 1006"/>
                <a:gd name="T2" fmla="*/ 548 w 548"/>
                <a:gd name="T3" fmla="*/ 1006 h 1006"/>
                <a:gd name="T4" fmla="*/ 548 w 548"/>
                <a:gd name="T5" fmla="*/ 300 h 1006"/>
                <a:gd name="T6" fmla="*/ 0 w 548"/>
                <a:gd name="T7" fmla="*/ 0 h 1006"/>
                <a:gd name="T8" fmla="*/ 0 w 548"/>
                <a:gd name="T9" fmla="*/ 706 h 1006"/>
              </a:gdLst>
              <a:ahLst/>
              <a:cxnLst>
                <a:cxn ang="0">
                  <a:pos x="T0" y="T1"/>
                </a:cxn>
                <a:cxn ang="0">
                  <a:pos x="T2" y="T3"/>
                </a:cxn>
                <a:cxn ang="0">
                  <a:pos x="T4" y="T5"/>
                </a:cxn>
                <a:cxn ang="0">
                  <a:pos x="T6" y="T7"/>
                </a:cxn>
                <a:cxn ang="0">
                  <a:pos x="T8" y="T9"/>
                </a:cxn>
              </a:cxnLst>
              <a:rect l="0" t="0" r="r" b="b"/>
              <a:pathLst>
                <a:path w="548" h="1006">
                  <a:moveTo>
                    <a:pt x="0" y="706"/>
                  </a:moveTo>
                  <a:lnTo>
                    <a:pt x="548" y="1006"/>
                  </a:lnTo>
                  <a:lnTo>
                    <a:pt x="548" y="300"/>
                  </a:lnTo>
                  <a:lnTo>
                    <a:pt x="0" y="0"/>
                  </a:lnTo>
                  <a:lnTo>
                    <a:pt x="0" y="706"/>
                  </a:lnTo>
                  <a:close/>
                </a:path>
              </a:pathLst>
            </a:custGeom>
            <a:solidFill>
              <a:srgbClr val="303030"/>
            </a:solidFill>
            <a:ln w="9525">
              <a:noFill/>
              <a:round/>
              <a:headEnd/>
              <a:tailEnd/>
            </a:ln>
          </p:spPr>
          <p:txBody>
            <a:bodyPr vert="horz" wrap="square" lIns="91440" tIns="45720" rIns="91440" bIns="45720" numCol="1" anchor="t" anchorCtr="0" compatLnSpc="1">
              <a:prstTxWarp prst="textNoShape">
                <a:avLst/>
              </a:prstTxWarp>
            </a:bodyPr>
            <a:lstStyle/>
            <a:p>
              <a:pPr lvl="0"/>
              <a:endParaRPr lang="en-US"/>
            </a:p>
          </p:txBody>
        </p:sp>
        <p:sp>
          <p:nvSpPr>
            <p:cNvPr id="41" name="Freeform 14">
              <a:extLst>
                <a:ext uri="{FF2B5EF4-FFF2-40B4-BE49-F238E27FC236}">
                  <a16:creationId xmlns:a16="http://schemas.microsoft.com/office/drawing/2014/main" id="{72928ABA-DF2E-4C8E-B194-7FA528229810}"/>
                </a:ext>
              </a:extLst>
            </p:cNvPr>
            <p:cNvSpPr>
              <a:spLocks/>
            </p:cNvSpPr>
            <p:nvPr userDrawn="1"/>
          </p:nvSpPr>
          <p:spPr bwMode="ltGray">
            <a:xfrm>
              <a:off x="10833616" y="3434158"/>
              <a:ext cx="1060195" cy="586539"/>
            </a:xfrm>
            <a:custGeom>
              <a:avLst/>
              <a:gdLst>
                <a:gd name="T0" fmla="*/ 548 w 1096"/>
                <a:gd name="T1" fmla="*/ 0 h 604"/>
                <a:gd name="T2" fmla="*/ 0 w 1096"/>
                <a:gd name="T3" fmla="*/ 300 h 604"/>
                <a:gd name="T4" fmla="*/ 560 w 1096"/>
                <a:gd name="T5" fmla="*/ 604 h 604"/>
                <a:gd name="T6" fmla="*/ 1096 w 1096"/>
                <a:gd name="T7" fmla="*/ 300 h 604"/>
                <a:gd name="T8" fmla="*/ 548 w 1096"/>
                <a:gd name="T9" fmla="*/ 0 h 604"/>
                <a:gd name="connsiteX0" fmla="*/ 5000 w 9956"/>
                <a:gd name="connsiteY0" fmla="*/ 0 h 10000"/>
                <a:gd name="connsiteX1" fmla="*/ 0 w 9956"/>
                <a:gd name="connsiteY1" fmla="*/ 4967 h 10000"/>
                <a:gd name="connsiteX2" fmla="*/ 5109 w 9956"/>
                <a:gd name="connsiteY2" fmla="*/ 10000 h 10000"/>
                <a:gd name="connsiteX3" fmla="*/ 9956 w 9956"/>
                <a:gd name="connsiteY3" fmla="*/ 4967 h 10000"/>
                <a:gd name="connsiteX4" fmla="*/ 5000 w 9956"/>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56" h="10000">
                  <a:moveTo>
                    <a:pt x="5000" y="0"/>
                  </a:moveTo>
                  <a:lnTo>
                    <a:pt x="0" y="4967"/>
                  </a:lnTo>
                  <a:lnTo>
                    <a:pt x="5109" y="10000"/>
                  </a:lnTo>
                  <a:lnTo>
                    <a:pt x="9956" y="4967"/>
                  </a:lnTo>
                  <a:lnTo>
                    <a:pt x="5000" y="0"/>
                  </a:lnTo>
                  <a:close/>
                </a:path>
              </a:pathLst>
            </a:custGeom>
            <a:solidFill>
              <a:srgbClr val="303030"/>
            </a:solidFill>
            <a:ln w="9525">
              <a:noFill/>
              <a:round/>
              <a:headEnd/>
              <a:tailEnd/>
            </a:ln>
          </p:spPr>
          <p:txBody>
            <a:bodyPr vert="horz" wrap="square" lIns="91440" tIns="45720" rIns="91440" bIns="45720" numCol="1" anchor="t" anchorCtr="0" compatLnSpc="1">
              <a:prstTxWarp prst="textNoShape">
                <a:avLst/>
              </a:prstTxWarp>
            </a:bodyPr>
            <a:lstStyle/>
            <a:p>
              <a:pPr lvl="0"/>
              <a:endParaRPr lang="en-US"/>
            </a:p>
          </p:txBody>
        </p:sp>
        <p:sp>
          <p:nvSpPr>
            <p:cNvPr id="42" name="Freeform 15">
              <a:extLst>
                <a:ext uri="{FF2B5EF4-FFF2-40B4-BE49-F238E27FC236}">
                  <a16:creationId xmlns:a16="http://schemas.microsoft.com/office/drawing/2014/main" id="{5A52C6C9-8220-4E26-B41D-1AA4F49DF9B8}"/>
                </a:ext>
              </a:extLst>
            </p:cNvPr>
            <p:cNvSpPr>
              <a:spLocks/>
            </p:cNvSpPr>
            <p:nvPr userDrawn="1"/>
          </p:nvSpPr>
          <p:spPr bwMode="ltGray">
            <a:xfrm>
              <a:off x="10299515" y="1771650"/>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16">
              <a:extLst>
                <a:ext uri="{FF2B5EF4-FFF2-40B4-BE49-F238E27FC236}">
                  <a16:creationId xmlns:a16="http://schemas.microsoft.com/office/drawing/2014/main" id="{8548CD94-9B34-4B91-BB2B-8736861E89E1}"/>
                </a:ext>
              </a:extLst>
            </p:cNvPr>
            <p:cNvSpPr>
              <a:spLocks/>
            </p:cNvSpPr>
            <p:nvPr userDrawn="1"/>
          </p:nvSpPr>
          <p:spPr bwMode="ltGray">
            <a:xfrm>
              <a:off x="10831673" y="1771650"/>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7">
              <a:extLst>
                <a:ext uri="{FF2B5EF4-FFF2-40B4-BE49-F238E27FC236}">
                  <a16:creationId xmlns:a16="http://schemas.microsoft.com/office/drawing/2014/main" id="{CFFFDB94-105D-4570-A938-4AD7CE4AE782}"/>
                </a:ext>
              </a:extLst>
            </p:cNvPr>
            <p:cNvSpPr>
              <a:spLocks/>
            </p:cNvSpPr>
            <p:nvPr userDrawn="1"/>
          </p:nvSpPr>
          <p:spPr bwMode="ltGray">
            <a:xfrm>
              <a:off x="10299515" y="2457240"/>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18">
              <a:extLst>
                <a:ext uri="{FF2B5EF4-FFF2-40B4-BE49-F238E27FC236}">
                  <a16:creationId xmlns:a16="http://schemas.microsoft.com/office/drawing/2014/main" id="{AC2A78A9-4071-45DC-BAE8-1C643EDD9B01}"/>
                </a:ext>
              </a:extLst>
            </p:cNvPr>
            <p:cNvSpPr>
              <a:spLocks/>
            </p:cNvSpPr>
            <p:nvPr userDrawn="1"/>
          </p:nvSpPr>
          <p:spPr bwMode="ltGray">
            <a:xfrm>
              <a:off x="11364801" y="1771650"/>
              <a:ext cx="531187" cy="976917"/>
            </a:xfrm>
            <a:custGeom>
              <a:avLst/>
              <a:gdLst>
                <a:gd name="T0" fmla="*/ 547 w 547"/>
                <a:gd name="T1" fmla="*/ 706 h 1006"/>
                <a:gd name="T2" fmla="*/ 0 w 547"/>
                <a:gd name="T3" fmla="*/ 1006 h 1006"/>
                <a:gd name="T4" fmla="*/ 0 w 547"/>
                <a:gd name="T5" fmla="*/ 300 h 1006"/>
                <a:gd name="T6" fmla="*/ 547 w 547"/>
                <a:gd name="T7" fmla="*/ 0 h 1006"/>
                <a:gd name="T8" fmla="*/ 547 w 547"/>
                <a:gd name="T9" fmla="*/ 706 h 1006"/>
              </a:gdLst>
              <a:ahLst/>
              <a:cxnLst>
                <a:cxn ang="0">
                  <a:pos x="T0" y="T1"/>
                </a:cxn>
                <a:cxn ang="0">
                  <a:pos x="T2" y="T3"/>
                </a:cxn>
                <a:cxn ang="0">
                  <a:pos x="T4" y="T5"/>
                </a:cxn>
                <a:cxn ang="0">
                  <a:pos x="T6" y="T7"/>
                </a:cxn>
                <a:cxn ang="0">
                  <a:pos x="T8" y="T9"/>
                </a:cxn>
              </a:cxnLst>
              <a:rect l="0" t="0" r="r" b="b"/>
              <a:pathLst>
                <a:path w="547" h="1006">
                  <a:moveTo>
                    <a:pt x="547" y="706"/>
                  </a:moveTo>
                  <a:lnTo>
                    <a:pt x="0" y="1006"/>
                  </a:lnTo>
                  <a:lnTo>
                    <a:pt x="0" y="300"/>
                  </a:lnTo>
                  <a:lnTo>
                    <a:pt x="547" y="0"/>
                  </a:lnTo>
                  <a:lnTo>
                    <a:pt x="547"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Shape 56">
              <a:extLst>
                <a:ext uri="{FF2B5EF4-FFF2-40B4-BE49-F238E27FC236}">
                  <a16:creationId xmlns:a16="http://schemas.microsoft.com/office/drawing/2014/main" id="{6A0EEF9B-FB8E-409B-A24F-BD7570B88204}"/>
                </a:ext>
              </a:extLst>
            </p:cNvPr>
            <p:cNvSpPr>
              <a:spLocks/>
            </p:cNvSpPr>
            <p:nvPr userDrawn="1"/>
          </p:nvSpPr>
          <p:spPr bwMode="ltGray">
            <a:xfrm>
              <a:off x="11895988" y="1771650"/>
              <a:ext cx="296013" cy="847641"/>
            </a:xfrm>
            <a:custGeom>
              <a:avLst/>
              <a:gdLst>
                <a:gd name="connsiteX0" fmla="*/ 0 w 296013"/>
                <a:gd name="connsiteY0" fmla="*/ 0 h 847641"/>
                <a:gd name="connsiteX1" fmla="*/ 296013 w 296013"/>
                <a:gd name="connsiteY1" fmla="*/ 162051 h 847641"/>
                <a:gd name="connsiteX2" fmla="*/ 296013 w 296013"/>
                <a:gd name="connsiteY2" fmla="*/ 847641 h 847641"/>
                <a:gd name="connsiteX3" fmla="*/ 0 w 296013"/>
                <a:gd name="connsiteY3" fmla="*/ 685590 h 847641"/>
              </a:gdLst>
              <a:ahLst/>
              <a:cxnLst>
                <a:cxn ang="0">
                  <a:pos x="connsiteX0" y="connsiteY0"/>
                </a:cxn>
                <a:cxn ang="0">
                  <a:pos x="connsiteX1" y="connsiteY1"/>
                </a:cxn>
                <a:cxn ang="0">
                  <a:pos x="connsiteX2" y="connsiteY2"/>
                </a:cxn>
                <a:cxn ang="0">
                  <a:pos x="connsiteX3" y="connsiteY3"/>
                </a:cxn>
              </a:cxnLst>
              <a:rect l="l" t="t" r="r" b="b"/>
              <a:pathLst>
                <a:path w="296013" h="847641">
                  <a:moveTo>
                    <a:pt x="0" y="0"/>
                  </a:moveTo>
                  <a:lnTo>
                    <a:pt x="296013" y="162051"/>
                  </a:lnTo>
                  <a:lnTo>
                    <a:pt x="296013" y="847641"/>
                  </a:lnTo>
                  <a:lnTo>
                    <a:pt x="0" y="685590"/>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59" name="Freeform: Shape 58">
              <a:extLst>
                <a:ext uri="{FF2B5EF4-FFF2-40B4-BE49-F238E27FC236}">
                  <a16:creationId xmlns:a16="http://schemas.microsoft.com/office/drawing/2014/main" id="{390FC8DE-C4AD-4BD3-9506-276C17F0C333}"/>
                </a:ext>
              </a:extLst>
            </p:cNvPr>
            <p:cNvSpPr>
              <a:spLocks/>
            </p:cNvSpPr>
            <p:nvPr userDrawn="1"/>
          </p:nvSpPr>
          <p:spPr bwMode="ltGray">
            <a:xfrm>
              <a:off x="11364800" y="2457240"/>
              <a:ext cx="827200" cy="593577"/>
            </a:xfrm>
            <a:custGeom>
              <a:avLst/>
              <a:gdLst>
                <a:gd name="connsiteX0" fmla="*/ 531141 w 827200"/>
                <a:gd name="connsiteY0" fmla="*/ 0 h 593577"/>
                <a:gd name="connsiteX1" fmla="*/ 827200 w 827200"/>
                <a:gd name="connsiteY1" fmla="*/ 162066 h 593577"/>
                <a:gd name="connsiteX2" fmla="*/ 827200 w 827200"/>
                <a:gd name="connsiteY2" fmla="*/ 425095 h 593577"/>
                <a:gd name="connsiteX3" fmla="*/ 529758 w 827200"/>
                <a:gd name="connsiteY3" fmla="*/ 593577 h 593577"/>
                <a:gd name="connsiteX4" fmla="*/ 0 w 827200"/>
                <a:gd name="connsiteY4" fmla="*/ 291334 h 593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7200" h="593577">
                  <a:moveTo>
                    <a:pt x="531141" y="0"/>
                  </a:moveTo>
                  <a:lnTo>
                    <a:pt x="827200" y="162066"/>
                  </a:lnTo>
                  <a:lnTo>
                    <a:pt x="827200" y="425095"/>
                  </a:lnTo>
                  <a:lnTo>
                    <a:pt x="529758" y="593577"/>
                  </a:lnTo>
                  <a:lnTo>
                    <a:pt x="0" y="291334"/>
                  </a:lnTo>
                  <a:close/>
                </a:path>
              </a:pathLst>
            </a:custGeom>
            <a:solidFill>
              <a:srgbClr val="303030"/>
            </a:solidFill>
            <a:ln w="9525">
              <a:solidFill>
                <a:srgbClr val="303030"/>
              </a:solidFill>
              <a:round/>
              <a:headEnd/>
              <a:tailEnd/>
            </a:ln>
          </p:spPr>
          <p:txBody>
            <a:bodyPr vert="horz" wrap="square" lIns="91440" tIns="45720" rIns="91440" bIns="45720" numCol="1" anchor="t" anchorCtr="0" compatLnSpc="1">
              <a:prstTxWarp prst="textNoShape">
                <a:avLst/>
              </a:prstTxWarp>
              <a:noAutofit/>
            </a:bodyPr>
            <a:lstStyle/>
            <a:p>
              <a:pPr lvl="0"/>
              <a:endParaRPr lang="en-US"/>
            </a:p>
          </p:txBody>
        </p:sp>
        <p:sp>
          <p:nvSpPr>
            <p:cNvPr id="48" name="Freeform 21">
              <a:extLst>
                <a:ext uri="{FF2B5EF4-FFF2-40B4-BE49-F238E27FC236}">
                  <a16:creationId xmlns:a16="http://schemas.microsoft.com/office/drawing/2014/main" id="{77297A5A-69AC-4DF4-95F9-A09D48D814E3}"/>
                </a:ext>
              </a:extLst>
            </p:cNvPr>
            <p:cNvSpPr>
              <a:spLocks/>
            </p:cNvSpPr>
            <p:nvPr userDrawn="1"/>
          </p:nvSpPr>
          <p:spPr bwMode="ltGray">
            <a:xfrm>
              <a:off x="10316024" y="4400391"/>
              <a:ext cx="531187" cy="976917"/>
            </a:xfrm>
            <a:custGeom>
              <a:avLst/>
              <a:gdLst>
                <a:gd name="T0" fmla="*/ 547 w 547"/>
                <a:gd name="T1" fmla="*/ 707 h 1006"/>
                <a:gd name="T2" fmla="*/ 0 w 547"/>
                <a:gd name="T3" fmla="*/ 1006 h 1006"/>
                <a:gd name="T4" fmla="*/ 0 w 547"/>
                <a:gd name="T5" fmla="*/ 300 h 1006"/>
                <a:gd name="T6" fmla="*/ 547 w 547"/>
                <a:gd name="T7" fmla="*/ 0 h 1006"/>
                <a:gd name="T8" fmla="*/ 547 w 547"/>
                <a:gd name="T9" fmla="*/ 707 h 1006"/>
              </a:gdLst>
              <a:ahLst/>
              <a:cxnLst>
                <a:cxn ang="0">
                  <a:pos x="T0" y="T1"/>
                </a:cxn>
                <a:cxn ang="0">
                  <a:pos x="T2" y="T3"/>
                </a:cxn>
                <a:cxn ang="0">
                  <a:pos x="T4" y="T5"/>
                </a:cxn>
                <a:cxn ang="0">
                  <a:pos x="T6" y="T7"/>
                </a:cxn>
                <a:cxn ang="0">
                  <a:pos x="T8" y="T9"/>
                </a:cxn>
              </a:cxnLst>
              <a:rect l="0" t="0" r="r" b="b"/>
              <a:pathLst>
                <a:path w="547" h="1006">
                  <a:moveTo>
                    <a:pt x="547" y="707"/>
                  </a:moveTo>
                  <a:lnTo>
                    <a:pt x="0" y="1006"/>
                  </a:lnTo>
                  <a:lnTo>
                    <a:pt x="0" y="300"/>
                  </a:lnTo>
                  <a:lnTo>
                    <a:pt x="547" y="0"/>
                  </a:lnTo>
                  <a:lnTo>
                    <a:pt x="547" y="707"/>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22">
              <a:extLst>
                <a:ext uri="{FF2B5EF4-FFF2-40B4-BE49-F238E27FC236}">
                  <a16:creationId xmlns:a16="http://schemas.microsoft.com/office/drawing/2014/main" id="{E65087DC-7AC8-4AA7-9010-A067ADE1CF79}"/>
                </a:ext>
              </a:extLst>
            </p:cNvPr>
            <p:cNvSpPr>
              <a:spLocks/>
            </p:cNvSpPr>
            <p:nvPr userDrawn="1"/>
          </p:nvSpPr>
          <p:spPr bwMode="ltGray">
            <a:xfrm>
              <a:off x="10847210" y="4400391"/>
              <a:ext cx="532157" cy="976917"/>
            </a:xfrm>
            <a:custGeom>
              <a:avLst/>
              <a:gdLst>
                <a:gd name="T0" fmla="*/ 0 w 548"/>
                <a:gd name="T1" fmla="*/ 707 h 1006"/>
                <a:gd name="T2" fmla="*/ 548 w 548"/>
                <a:gd name="T3" fmla="*/ 1006 h 1006"/>
                <a:gd name="T4" fmla="*/ 548 w 548"/>
                <a:gd name="T5" fmla="*/ 300 h 1006"/>
                <a:gd name="T6" fmla="*/ 0 w 548"/>
                <a:gd name="T7" fmla="*/ 0 h 1006"/>
                <a:gd name="T8" fmla="*/ 0 w 548"/>
                <a:gd name="T9" fmla="*/ 707 h 1006"/>
              </a:gdLst>
              <a:ahLst/>
              <a:cxnLst>
                <a:cxn ang="0">
                  <a:pos x="T0" y="T1"/>
                </a:cxn>
                <a:cxn ang="0">
                  <a:pos x="T2" y="T3"/>
                </a:cxn>
                <a:cxn ang="0">
                  <a:pos x="T4" y="T5"/>
                </a:cxn>
                <a:cxn ang="0">
                  <a:pos x="T6" y="T7"/>
                </a:cxn>
                <a:cxn ang="0">
                  <a:pos x="T8" y="T9"/>
                </a:cxn>
              </a:cxnLst>
              <a:rect l="0" t="0" r="r" b="b"/>
              <a:pathLst>
                <a:path w="548" h="1006">
                  <a:moveTo>
                    <a:pt x="0" y="707"/>
                  </a:moveTo>
                  <a:lnTo>
                    <a:pt x="548" y="1006"/>
                  </a:lnTo>
                  <a:lnTo>
                    <a:pt x="548" y="300"/>
                  </a:lnTo>
                  <a:lnTo>
                    <a:pt x="0" y="0"/>
                  </a:lnTo>
                  <a:lnTo>
                    <a:pt x="0" y="707"/>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23">
              <a:extLst>
                <a:ext uri="{FF2B5EF4-FFF2-40B4-BE49-F238E27FC236}">
                  <a16:creationId xmlns:a16="http://schemas.microsoft.com/office/drawing/2014/main" id="{3B4C2EBB-4C89-4380-A5E7-A7BD40C2B90E}"/>
                </a:ext>
              </a:extLst>
            </p:cNvPr>
            <p:cNvSpPr>
              <a:spLocks/>
            </p:cNvSpPr>
            <p:nvPr userDrawn="1"/>
          </p:nvSpPr>
          <p:spPr bwMode="ltGray">
            <a:xfrm>
              <a:off x="10316024" y="5086952"/>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24">
              <a:extLst>
                <a:ext uri="{FF2B5EF4-FFF2-40B4-BE49-F238E27FC236}">
                  <a16:creationId xmlns:a16="http://schemas.microsoft.com/office/drawing/2014/main" id="{0D7CD4FA-6D18-4E1F-9C7D-91AA2E32B2BC}"/>
                </a:ext>
              </a:extLst>
            </p:cNvPr>
            <p:cNvSpPr>
              <a:spLocks/>
            </p:cNvSpPr>
            <p:nvPr userDrawn="1"/>
          </p:nvSpPr>
          <p:spPr bwMode="ltGray">
            <a:xfrm>
              <a:off x="8720523" y="4697545"/>
              <a:ext cx="531187" cy="974975"/>
            </a:xfrm>
            <a:custGeom>
              <a:avLst/>
              <a:gdLst>
                <a:gd name="T0" fmla="*/ 547 w 547"/>
                <a:gd name="T1" fmla="*/ 705 h 1004"/>
                <a:gd name="T2" fmla="*/ 0 w 547"/>
                <a:gd name="T3" fmla="*/ 1004 h 1004"/>
                <a:gd name="T4" fmla="*/ 0 w 547"/>
                <a:gd name="T5" fmla="*/ 298 h 1004"/>
                <a:gd name="T6" fmla="*/ 547 w 547"/>
                <a:gd name="T7" fmla="*/ 0 h 1004"/>
                <a:gd name="T8" fmla="*/ 547 w 547"/>
                <a:gd name="T9" fmla="*/ 705 h 1004"/>
              </a:gdLst>
              <a:ahLst/>
              <a:cxnLst>
                <a:cxn ang="0">
                  <a:pos x="T0" y="T1"/>
                </a:cxn>
                <a:cxn ang="0">
                  <a:pos x="T2" y="T3"/>
                </a:cxn>
                <a:cxn ang="0">
                  <a:pos x="T4" y="T5"/>
                </a:cxn>
                <a:cxn ang="0">
                  <a:pos x="T6" y="T7"/>
                </a:cxn>
                <a:cxn ang="0">
                  <a:pos x="T8" y="T9"/>
                </a:cxn>
              </a:cxnLst>
              <a:rect l="0" t="0" r="r" b="b"/>
              <a:pathLst>
                <a:path w="547" h="1004">
                  <a:moveTo>
                    <a:pt x="547" y="705"/>
                  </a:moveTo>
                  <a:lnTo>
                    <a:pt x="0" y="1004"/>
                  </a:lnTo>
                  <a:lnTo>
                    <a:pt x="0" y="298"/>
                  </a:lnTo>
                  <a:lnTo>
                    <a:pt x="547" y="0"/>
                  </a:lnTo>
                  <a:lnTo>
                    <a:pt x="547" y="705"/>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25">
              <a:extLst>
                <a:ext uri="{FF2B5EF4-FFF2-40B4-BE49-F238E27FC236}">
                  <a16:creationId xmlns:a16="http://schemas.microsoft.com/office/drawing/2014/main" id="{5D06D6BE-8F81-4F1F-9E44-429E129C1957}"/>
                </a:ext>
              </a:extLst>
            </p:cNvPr>
            <p:cNvSpPr>
              <a:spLocks/>
            </p:cNvSpPr>
            <p:nvPr userDrawn="1"/>
          </p:nvSpPr>
          <p:spPr bwMode="ltGray">
            <a:xfrm>
              <a:off x="9251709" y="4697545"/>
              <a:ext cx="532157" cy="974975"/>
            </a:xfrm>
            <a:custGeom>
              <a:avLst/>
              <a:gdLst>
                <a:gd name="T0" fmla="*/ 0 w 548"/>
                <a:gd name="T1" fmla="*/ 705 h 1004"/>
                <a:gd name="T2" fmla="*/ 548 w 548"/>
                <a:gd name="T3" fmla="*/ 1004 h 1004"/>
                <a:gd name="T4" fmla="*/ 548 w 548"/>
                <a:gd name="T5" fmla="*/ 298 h 1004"/>
                <a:gd name="T6" fmla="*/ 0 w 548"/>
                <a:gd name="T7" fmla="*/ 0 h 1004"/>
                <a:gd name="T8" fmla="*/ 0 w 548"/>
                <a:gd name="T9" fmla="*/ 705 h 1004"/>
              </a:gdLst>
              <a:ahLst/>
              <a:cxnLst>
                <a:cxn ang="0">
                  <a:pos x="T0" y="T1"/>
                </a:cxn>
                <a:cxn ang="0">
                  <a:pos x="T2" y="T3"/>
                </a:cxn>
                <a:cxn ang="0">
                  <a:pos x="T4" y="T5"/>
                </a:cxn>
                <a:cxn ang="0">
                  <a:pos x="T6" y="T7"/>
                </a:cxn>
                <a:cxn ang="0">
                  <a:pos x="T8" y="T9"/>
                </a:cxn>
              </a:cxnLst>
              <a:rect l="0" t="0" r="r" b="b"/>
              <a:pathLst>
                <a:path w="548" h="1004">
                  <a:moveTo>
                    <a:pt x="0" y="705"/>
                  </a:moveTo>
                  <a:lnTo>
                    <a:pt x="548" y="1004"/>
                  </a:lnTo>
                  <a:lnTo>
                    <a:pt x="548" y="298"/>
                  </a:lnTo>
                  <a:lnTo>
                    <a:pt x="0" y="0"/>
                  </a:lnTo>
                  <a:lnTo>
                    <a:pt x="0" y="705"/>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26">
              <a:extLst>
                <a:ext uri="{FF2B5EF4-FFF2-40B4-BE49-F238E27FC236}">
                  <a16:creationId xmlns:a16="http://schemas.microsoft.com/office/drawing/2014/main" id="{3F7CF64D-F067-41E4-8D9F-41FF38972828}"/>
                </a:ext>
              </a:extLst>
            </p:cNvPr>
            <p:cNvSpPr>
              <a:spLocks/>
            </p:cNvSpPr>
            <p:nvPr userDrawn="1"/>
          </p:nvSpPr>
          <p:spPr bwMode="ltGray">
            <a:xfrm>
              <a:off x="8720523" y="5382163"/>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4" name="Rectangle 53">
            <a:extLst>
              <a:ext uri="{FF2B5EF4-FFF2-40B4-BE49-F238E27FC236}">
                <a16:creationId xmlns:a16="http://schemas.microsoft.com/office/drawing/2014/main" id="{4899085C-4B16-41A5-A2CB-5D4798A0322E}"/>
              </a:ext>
            </a:extLst>
          </p:cNvPr>
          <p:cNvSpPr/>
          <p:nvPr userDrawn="1"/>
        </p:nvSpPr>
        <p:spPr bwMode="white">
          <a:xfrm>
            <a:off x="5791479" y="3074916"/>
            <a:ext cx="2321486" cy="1405513"/>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Learn.</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Connect.</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Explore.</a:t>
            </a:r>
          </a:p>
        </p:txBody>
      </p:sp>
      <p:pic>
        <p:nvPicPr>
          <p:cNvPr id="55" name="Graphic 54">
            <a:extLst>
              <a:ext uri="{FF2B5EF4-FFF2-40B4-BE49-F238E27FC236}">
                <a16:creationId xmlns:a16="http://schemas.microsoft.com/office/drawing/2014/main" id="{CF5E403F-D2DC-4030-8392-9E3E0A38A1D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white">
          <a:xfrm>
            <a:off x="1174192" y="3183752"/>
            <a:ext cx="2712307" cy="1367241"/>
          </a:xfrm>
          <a:prstGeom prst="rect">
            <a:avLst/>
          </a:prstGeom>
          <a:effectLst/>
        </p:spPr>
      </p:pic>
    </p:spTree>
    <p:extLst>
      <p:ext uri="{BB962C8B-B14F-4D97-AF65-F5344CB8AC3E}">
        <p14:creationId xmlns:p14="http://schemas.microsoft.com/office/powerpoint/2010/main" val="1121865322"/>
      </p:ext>
    </p:extLst>
  </p:cSld>
  <p:clrMapOvr>
    <a:overrideClrMapping bg1="lt1" tx1="dk1" bg2="lt2" tx2="dk2" accent1="accent1" accent2="accent2" accent3="accent3" accent4="accent4" accent5="accent5" accent6="accent6" hlink="hlink" folHlink="folHlink"/>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lvl1pPr>
          </a:lstStyle>
          <a:p>
            <a:r>
              <a:rPr lang="en-US"/>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276999"/>
          </a:xfrm>
          <a:solidFill>
            <a:srgbClr val="E6E6E6">
              <a:alpha val="75000"/>
            </a:srgbClr>
          </a:solidFill>
        </p:spPr>
        <p:txBody>
          <a:bodyPr/>
          <a:lstStyle>
            <a:lvl1pPr marL="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a:latin typeface="+mj-lt"/>
              </a:rPr>
              <a:t>Session code here</a:t>
            </a:r>
            <a:endParaRPr lang="en-US"/>
          </a:p>
        </p:txBody>
      </p:sp>
      <p:grpSp>
        <p:nvGrpSpPr>
          <p:cNvPr id="9" name="Group 8">
            <a:extLst>
              <a:ext uri="{FF2B5EF4-FFF2-40B4-BE49-F238E27FC236}">
                <a16:creationId xmlns:a16="http://schemas.microsoft.com/office/drawing/2014/main" id="{4DCBAFEF-FDA0-4148-B6F8-D1D9029A0218}"/>
              </a:ext>
            </a:extLst>
          </p:cNvPr>
          <p:cNvGrpSpPr/>
          <p:nvPr userDrawn="1"/>
        </p:nvGrpSpPr>
        <p:grpSpPr bwMode="ltGray">
          <a:xfrm>
            <a:off x="6256117" y="-21839"/>
            <a:ext cx="5932086" cy="6890047"/>
            <a:chOff x="6256117" y="-21839"/>
            <a:chExt cx="5932086" cy="6890047"/>
          </a:xfrm>
        </p:grpSpPr>
        <p:grpSp>
          <p:nvGrpSpPr>
            <p:cNvPr id="30" name="Group 29">
              <a:extLst>
                <a:ext uri="{FF2B5EF4-FFF2-40B4-BE49-F238E27FC236}">
                  <a16:creationId xmlns:a16="http://schemas.microsoft.com/office/drawing/2014/main" id="{89BE868E-A240-4959-BD66-6BC44EE5A4AF}"/>
                </a:ext>
              </a:extLst>
            </p:cNvPr>
            <p:cNvGrpSpPr/>
            <p:nvPr userDrawn="1"/>
          </p:nvGrpSpPr>
          <p:grpSpPr bwMode="ltGray">
            <a:xfrm>
              <a:off x="8507413" y="1457714"/>
              <a:ext cx="3680790" cy="5392441"/>
              <a:chOff x="8507413" y="1457714"/>
              <a:chExt cx="3680790" cy="5392441"/>
            </a:xfrm>
          </p:grpSpPr>
          <p:sp>
            <p:nvSpPr>
              <p:cNvPr id="38" name="Freeform: Shape 37">
                <a:extLst>
                  <a:ext uri="{FF2B5EF4-FFF2-40B4-BE49-F238E27FC236}">
                    <a16:creationId xmlns:a16="http://schemas.microsoft.com/office/drawing/2014/main" id="{1DDB4654-32A2-47CE-B324-C597C756E402}"/>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9" name="Freeform: Shape 38">
                <a:extLst>
                  <a:ext uri="{FF2B5EF4-FFF2-40B4-BE49-F238E27FC236}">
                    <a16:creationId xmlns:a16="http://schemas.microsoft.com/office/drawing/2014/main" id="{218BE353-242E-4429-9D4C-1D50CEEC277C}"/>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0" name="Freeform: Shape 39">
                <a:extLst>
                  <a:ext uri="{FF2B5EF4-FFF2-40B4-BE49-F238E27FC236}">
                    <a16:creationId xmlns:a16="http://schemas.microsoft.com/office/drawing/2014/main" id="{B2B25198-469F-44A8-946B-689A24DC3C72}"/>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1" name="Freeform: Shape 40">
                <a:extLst>
                  <a:ext uri="{FF2B5EF4-FFF2-40B4-BE49-F238E27FC236}">
                    <a16:creationId xmlns:a16="http://schemas.microsoft.com/office/drawing/2014/main" id="{E5460766-0EE4-4C99-BD2E-1BAD7FD9C3AC}"/>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2" name="Freeform: Shape 41">
                <a:extLst>
                  <a:ext uri="{FF2B5EF4-FFF2-40B4-BE49-F238E27FC236}">
                    <a16:creationId xmlns:a16="http://schemas.microsoft.com/office/drawing/2014/main" id="{EFBC909F-DC50-4DDC-91C9-2509E0F5633F}"/>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3" name="Freeform: Shape 42">
                <a:extLst>
                  <a:ext uri="{FF2B5EF4-FFF2-40B4-BE49-F238E27FC236}">
                    <a16:creationId xmlns:a16="http://schemas.microsoft.com/office/drawing/2014/main" id="{E0DC1718-52A4-4705-AE14-45A352ACBC2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4" name="Freeform: Shape 43">
                <a:extLst>
                  <a:ext uri="{FF2B5EF4-FFF2-40B4-BE49-F238E27FC236}">
                    <a16:creationId xmlns:a16="http://schemas.microsoft.com/office/drawing/2014/main" id="{D51C16AF-F6FA-4CD2-B0A5-3663CD02799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5" name="Freeform: Shape 44">
                <a:extLst>
                  <a:ext uri="{FF2B5EF4-FFF2-40B4-BE49-F238E27FC236}">
                    <a16:creationId xmlns:a16="http://schemas.microsoft.com/office/drawing/2014/main" id="{3A105041-F999-49D6-BE4B-7630F1204F6C}"/>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6" name="Freeform: Shape 45">
                <a:extLst>
                  <a:ext uri="{FF2B5EF4-FFF2-40B4-BE49-F238E27FC236}">
                    <a16:creationId xmlns:a16="http://schemas.microsoft.com/office/drawing/2014/main" id="{C190B08C-67D4-4DAD-8158-2B4D4A1318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7" name="Freeform: Shape 46">
                <a:extLst>
                  <a:ext uri="{FF2B5EF4-FFF2-40B4-BE49-F238E27FC236}">
                    <a16:creationId xmlns:a16="http://schemas.microsoft.com/office/drawing/2014/main" id="{743F7B37-FD03-4D73-932B-77D49AB6A515}"/>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8" name="Freeform: Shape 47">
                <a:extLst>
                  <a:ext uri="{FF2B5EF4-FFF2-40B4-BE49-F238E27FC236}">
                    <a16:creationId xmlns:a16="http://schemas.microsoft.com/office/drawing/2014/main" id="{8F01A60D-F904-4399-87EA-23E33C45969F}"/>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9" name="Freeform: Shape 48">
                <a:extLst>
                  <a:ext uri="{FF2B5EF4-FFF2-40B4-BE49-F238E27FC236}">
                    <a16:creationId xmlns:a16="http://schemas.microsoft.com/office/drawing/2014/main" id="{D450C50C-26FC-42C5-BA39-AE97627B772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0" name="Freeform: Shape 49">
                <a:extLst>
                  <a:ext uri="{FF2B5EF4-FFF2-40B4-BE49-F238E27FC236}">
                    <a16:creationId xmlns:a16="http://schemas.microsoft.com/office/drawing/2014/main" id="{B88924B0-E78A-4770-AF30-C78056E7AAAB}"/>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1" name="Freeform: Shape 50">
                <a:extLst>
                  <a:ext uri="{FF2B5EF4-FFF2-40B4-BE49-F238E27FC236}">
                    <a16:creationId xmlns:a16="http://schemas.microsoft.com/office/drawing/2014/main" id="{D8AB0228-AC44-413D-A029-1BBF7B18CBCC}"/>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2" name="Freeform: Shape 51">
                <a:extLst>
                  <a:ext uri="{FF2B5EF4-FFF2-40B4-BE49-F238E27FC236}">
                    <a16:creationId xmlns:a16="http://schemas.microsoft.com/office/drawing/2014/main" id="{89C067BE-7550-4D8F-9A42-B78AB594CD54}"/>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3" name="Freeform: Shape 52">
                <a:extLst>
                  <a:ext uri="{FF2B5EF4-FFF2-40B4-BE49-F238E27FC236}">
                    <a16:creationId xmlns:a16="http://schemas.microsoft.com/office/drawing/2014/main" id="{54D97435-6932-4E2A-A217-DEA06FDA510A}"/>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54" name="Straight Connector 53">
                <a:extLst>
                  <a:ext uri="{FF2B5EF4-FFF2-40B4-BE49-F238E27FC236}">
                    <a16:creationId xmlns:a16="http://schemas.microsoft.com/office/drawing/2014/main" id="{FF9C9FB6-79F2-41F1-872D-2184B91C8E00}"/>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6" name="Group 5">
              <a:extLst>
                <a:ext uri="{FF2B5EF4-FFF2-40B4-BE49-F238E27FC236}">
                  <a16:creationId xmlns:a16="http://schemas.microsoft.com/office/drawing/2014/main" id="{4577AEC4-9502-4D2D-B373-2F1CB4EFF9B8}"/>
                </a:ext>
              </a:extLst>
            </p:cNvPr>
            <p:cNvGrpSpPr/>
            <p:nvPr userDrawn="1"/>
          </p:nvGrpSpPr>
          <p:grpSpPr bwMode="ltGray">
            <a:xfrm>
              <a:off x="7545167" y="-21839"/>
              <a:ext cx="1192433" cy="1098538"/>
              <a:chOff x="7545167" y="-9139"/>
              <a:chExt cx="1192433" cy="1098538"/>
            </a:xfrm>
          </p:grpSpPr>
          <p:sp>
            <p:nvSpPr>
              <p:cNvPr id="59" name="Freeform: Shape 58">
                <a:extLst>
                  <a:ext uri="{FF2B5EF4-FFF2-40B4-BE49-F238E27FC236}">
                    <a16:creationId xmlns:a16="http://schemas.microsoft.com/office/drawing/2014/main" id="{713EA48F-163A-410A-8C97-A08AA1B2EE50}"/>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7" name="Freeform: Shape 56">
                <a:extLst>
                  <a:ext uri="{FF2B5EF4-FFF2-40B4-BE49-F238E27FC236}">
                    <a16:creationId xmlns:a16="http://schemas.microsoft.com/office/drawing/2014/main" id="{3E1E199B-B230-4884-9F60-9B781B11B8FF}"/>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7" name="Freeform: Shape 36">
                <a:extLst>
                  <a:ext uri="{FF2B5EF4-FFF2-40B4-BE49-F238E27FC236}">
                    <a16:creationId xmlns:a16="http://schemas.microsoft.com/office/drawing/2014/main" id="{FB98E4A3-2599-4DEB-8ECC-F004500FBF6A}"/>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8" name="Group 7">
              <a:extLst>
                <a:ext uri="{FF2B5EF4-FFF2-40B4-BE49-F238E27FC236}">
                  <a16:creationId xmlns:a16="http://schemas.microsoft.com/office/drawing/2014/main" id="{D6B74F55-4583-4B26-A4E0-71C00B14AFF6}"/>
                </a:ext>
              </a:extLst>
            </p:cNvPr>
            <p:cNvGrpSpPr/>
            <p:nvPr userDrawn="1"/>
          </p:nvGrpSpPr>
          <p:grpSpPr bwMode="ltGray">
            <a:xfrm>
              <a:off x="6256117" y="5896894"/>
              <a:ext cx="1057910" cy="971314"/>
              <a:chOff x="6256117" y="5896894"/>
              <a:chExt cx="1057910" cy="971314"/>
            </a:xfrm>
          </p:grpSpPr>
          <p:sp>
            <p:nvSpPr>
              <p:cNvPr id="32" name="Freeform: Shape 31">
                <a:extLst>
                  <a:ext uri="{FF2B5EF4-FFF2-40B4-BE49-F238E27FC236}">
                    <a16:creationId xmlns:a16="http://schemas.microsoft.com/office/drawing/2014/main" id="{FC4D1900-D812-4B27-AC50-B2795AD953C3}"/>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483ECFC2-9749-4525-973B-EAA0BC0FC62B}"/>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4" name="Freeform: Shape 33">
                <a:extLst>
                  <a:ext uri="{FF2B5EF4-FFF2-40B4-BE49-F238E27FC236}">
                    <a16:creationId xmlns:a16="http://schemas.microsoft.com/office/drawing/2014/main" id="{0A3ABF7E-B2D4-4B7A-9B6E-0EB3223E4EE4}"/>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4168140915"/>
      </p:ext>
    </p:extLst>
  </p:cSld>
  <p:clrMapOvr>
    <a:masterClrMapping/>
  </p:clrMapOvr>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86338932"/>
      </p:ext>
    </p:extLst>
  </p:cSld>
  <p:clrMapOvr>
    <a:masterClrMapping/>
  </p:clrMapOvr>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95195175"/>
      </p:ext>
    </p:extLst>
  </p:cSld>
  <p:clrMapOvr>
    <a:masterClrMapping/>
  </p:clrMapOvr>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42394798"/>
      </p:ext>
    </p:extLst>
  </p:cSld>
  <p:clrMapOvr>
    <a:masterClrMapping/>
  </p:clrMapOvr>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00747507"/>
      </p:ext>
    </p:extLst>
  </p:cSld>
  <p:clrMapOvr>
    <a:masterClrMapping/>
  </p:clrMapOvr>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51758634"/>
      </p:ext>
    </p:extLst>
  </p:cSld>
  <p:clrMapOvr>
    <a:masterClrMapping/>
  </p:clrMapOvr>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05615582"/>
      </p:ext>
    </p:extLst>
  </p:cSld>
  <p:clrMapOvr>
    <a:masterClrMapping/>
  </p:clrMapOvr>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17484424"/>
      </p:ext>
    </p:extLst>
  </p:cSld>
  <p:clrMapOvr>
    <a:masterClrMapping/>
  </p:clrMapOvr>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itle - Square Photo">
    <p:spTree>
      <p:nvGrpSpPr>
        <p:cNvPr id="1" name=""/>
        <p:cNvGrpSpPr/>
        <p:nvPr/>
      </p:nvGrpSpPr>
      <p:grpSpPr>
        <a:xfrm>
          <a:off x="0" y="0"/>
          <a:ext cx="0" cy="0"/>
          <a:chOff x="0" y="0"/>
          <a:chExt cx="0" cy="0"/>
        </a:xfrm>
      </p:grpSpPr>
      <p:grpSp>
        <p:nvGrpSpPr>
          <p:cNvPr id="55" name="Group 54">
            <a:extLst>
              <a:ext uri="{FF2B5EF4-FFF2-40B4-BE49-F238E27FC236}">
                <a16:creationId xmlns:a16="http://schemas.microsoft.com/office/drawing/2014/main" id="{200F7B6E-608C-4712-A939-BEBE059E295A}"/>
              </a:ext>
            </a:extLst>
          </p:cNvPr>
          <p:cNvGrpSpPr/>
          <p:nvPr userDrawn="1"/>
        </p:nvGrpSpPr>
        <p:grpSpPr bwMode="ltGray">
          <a:xfrm>
            <a:off x="6256117" y="-21839"/>
            <a:ext cx="5932086" cy="6890047"/>
            <a:chOff x="6256117" y="-21839"/>
            <a:chExt cx="5932086" cy="6890047"/>
          </a:xfrm>
        </p:grpSpPr>
        <p:grpSp>
          <p:nvGrpSpPr>
            <p:cNvPr id="56" name="Group 55">
              <a:extLst>
                <a:ext uri="{FF2B5EF4-FFF2-40B4-BE49-F238E27FC236}">
                  <a16:creationId xmlns:a16="http://schemas.microsoft.com/office/drawing/2014/main" id="{6DC5E8A2-8275-4F90-BA55-9B66D81C4A9F}"/>
                </a:ext>
              </a:extLst>
            </p:cNvPr>
            <p:cNvGrpSpPr/>
            <p:nvPr userDrawn="1"/>
          </p:nvGrpSpPr>
          <p:grpSpPr bwMode="ltGray">
            <a:xfrm>
              <a:off x="8507413" y="1457714"/>
              <a:ext cx="3680790" cy="5392441"/>
              <a:chOff x="8507413" y="1457714"/>
              <a:chExt cx="3680790" cy="5392441"/>
            </a:xfrm>
          </p:grpSpPr>
          <p:sp>
            <p:nvSpPr>
              <p:cNvPr id="65" name="Freeform: Shape 64">
                <a:extLst>
                  <a:ext uri="{FF2B5EF4-FFF2-40B4-BE49-F238E27FC236}">
                    <a16:creationId xmlns:a16="http://schemas.microsoft.com/office/drawing/2014/main" id="{6C563208-4732-48A3-81E6-533A2E2DD53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DD0ADC22-C4D5-4BE8-99A8-91566ADDBF5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91C4D457-0F93-4853-AB02-01C200DE6658}"/>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E8D605B0-4DEE-4101-AC83-CD1D15D14DB9}"/>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2EF14ED5-2275-4C01-96DD-1D24FE9FD6EE}"/>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F31E8C76-6A67-4E1C-BCC4-8D2ABCC0212A}"/>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9ABDD9FA-82C7-4E69-9895-354AD0BDD19E}"/>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2A7CD18E-2839-44B2-9BA7-6356529D686A}"/>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0B7E64CE-434E-410A-823C-4872E71DD278}"/>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0D92AA81-D52A-4877-AE2C-AB5B4D374D19}"/>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BE84D11A-0DE4-40A8-BB80-889FF30CCE03}"/>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6" name="Freeform: Shape 75">
                <a:extLst>
                  <a:ext uri="{FF2B5EF4-FFF2-40B4-BE49-F238E27FC236}">
                    <a16:creationId xmlns:a16="http://schemas.microsoft.com/office/drawing/2014/main" id="{A80E0B5D-2F12-4C6E-92C5-3765C579ADE8}"/>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7" name="Freeform: Shape 76">
                <a:extLst>
                  <a:ext uri="{FF2B5EF4-FFF2-40B4-BE49-F238E27FC236}">
                    <a16:creationId xmlns:a16="http://schemas.microsoft.com/office/drawing/2014/main" id="{765DAB00-242D-4D78-B6BF-F678C14B519F}"/>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8" name="Freeform: Shape 77">
                <a:extLst>
                  <a:ext uri="{FF2B5EF4-FFF2-40B4-BE49-F238E27FC236}">
                    <a16:creationId xmlns:a16="http://schemas.microsoft.com/office/drawing/2014/main" id="{D824698C-3D67-4D42-9DE6-531F5A0C7EA3}"/>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9" name="Freeform: Shape 78">
                <a:extLst>
                  <a:ext uri="{FF2B5EF4-FFF2-40B4-BE49-F238E27FC236}">
                    <a16:creationId xmlns:a16="http://schemas.microsoft.com/office/drawing/2014/main" id="{699246CD-F05A-4044-B7A4-384A7B272509}"/>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80" name="Freeform: Shape 79">
                <a:extLst>
                  <a:ext uri="{FF2B5EF4-FFF2-40B4-BE49-F238E27FC236}">
                    <a16:creationId xmlns:a16="http://schemas.microsoft.com/office/drawing/2014/main" id="{06930CAB-4305-4191-AD01-9D22AAD264D9}"/>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81" name="Straight Connector 80">
                <a:extLst>
                  <a:ext uri="{FF2B5EF4-FFF2-40B4-BE49-F238E27FC236}">
                    <a16:creationId xmlns:a16="http://schemas.microsoft.com/office/drawing/2014/main" id="{7FBC50E9-9F0E-4D62-9AA6-DC145681D1EA}"/>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57" name="Group 56">
              <a:extLst>
                <a:ext uri="{FF2B5EF4-FFF2-40B4-BE49-F238E27FC236}">
                  <a16:creationId xmlns:a16="http://schemas.microsoft.com/office/drawing/2014/main" id="{09610B7D-2856-472A-B98F-5684402C6C99}"/>
                </a:ext>
              </a:extLst>
            </p:cNvPr>
            <p:cNvGrpSpPr/>
            <p:nvPr userDrawn="1"/>
          </p:nvGrpSpPr>
          <p:grpSpPr bwMode="ltGray">
            <a:xfrm>
              <a:off x="7545167" y="-21839"/>
              <a:ext cx="1192433" cy="1098538"/>
              <a:chOff x="7545167" y="-9139"/>
              <a:chExt cx="1192433" cy="1098538"/>
            </a:xfrm>
          </p:grpSpPr>
          <p:sp>
            <p:nvSpPr>
              <p:cNvPr id="62" name="Freeform: Shape 61">
                <a:extLst>
                  <a:ext uri="{FF2B5EF4-FFF2-40B4-BE49-F238E27FC236}">
                    <a16:creationId xmlns:a16="http://schemas.microsoft.com/office/drawing/2014/main" id="{5173E078-D753-4C8F-98BB-75D0CBE314FE}"/>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3" name="Freeform: Shape 62">
                <a:extLst>
                  <a:ext uri="{FF2B5EF4-FFF2-40B4-BE49-F238E27FC236}">
                    <a16:creationId xmlns:a16="http://schemas.microsoft.com/office/drawing/2014/main" id="{EAA82456-62CD-4C42-91A4-3FFD8F19BCBD}"/>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4" name="Freeform: Shape 63">
                <a:extLst>
                  <a:ext uri="{FF2B5EF4-FFF2-40B4-BE49-F238E27FC236}">
                    <a16:creationId xmlns:a16="http://schemas.microsoft.com/office/drawing/2014/main" id="{41ABB687-FC0A-4A48-8466-BF8A1129E230}"/>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58" name="Group 57">
              <a:extLst>
                <a:ext uri="{FF2B5EF4-FFF2-40B4-BE49-F238E27FC236}">
                  <a16:creationId xmlns:a16="http://schemas.microsoft.com/office/drawing/2014/main" id="{8EEA91BF-1A44-4FB0-92F0-23098E7BBFCD}"/>
                </a:ext>
              </a:extLst>
            </p:cNvPr>
            <p:cNvGrpSpPr/>
            <p:nvPr userDrawn="1"/>
          </p:nvGrpSpPr>
          <p:grpSpPr bwMode="ltGray">
            <a:xfrm>
              <a:off x="6256117" y="5896894"/>
              <a:ext cx="1057910" cy="971314"/>
              <a:chOff x="6256117" y="5896894"/>
              <a:chExt cx="1057910" cy="971314"/>
            </a:xfrm>
          </p:grpSpPr>
          <p:sp>
            <p:nvSpPr>
              <p:cNvPr id="59" name="Freeform: Shape 58">
                <a:extLst>
                  <a:ext uri="{FF2B5EF4-FFF2-40B4-BE49-F238E27FC236}">
                    <a16:creationId xmlns:a16="http://schemas.microsoft.com/office/drawing/2014/main" id="{511C6A8E-CEC6-4129-9FB2-A426C6CE84EB}"/>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205B8F1F-9F8A-42BF-8770-AEABCEC35D18}"/>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36EE7F2A-0858-47D2-B1D0-D33BCD933AB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
        <p:nvSpPr>
          <p:cNvPr id="5" name="Picture Placeholder 4">
            <a:extLst>
              <a:ext uri="{FF2B5EF4-FFF2-40B4-BE49-F238E27FC236}">
                <a16:creationId xmlns:a16="http://schemas.microsoft.com/office/drawing/2014/main" id="{6DF5D6DE-2629-4577-9B98-7A1666013D0A}"/>
              </a:ext>
            </a:extLst>
          </p:cNvPr>
          <p:cNvSpPr>
            <a:spLocks noGrp="1"/>
          </p:cNvSpPr>
          <p:nvPr>
            <p:ph type="pic" sz="quarter" idx="11" hasCustomPrompt="1"/>
          </p:nvPr>
        </p:nvSpPr>
        <p:spPr bwMode="gray">
          <a:xfrm>
            <a:off x="5016500" y="292100"/>
            <a:ext cx="6881813" cy="6272213"/>
          </a:xfrm>
          <a:blipFill>
            <a:blip r:embed="rId2"/>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Title 1"/>
          <p:cNvSpPr>
            <a:spLocks noGrp="1"/>
          </p:cNvSpPr>
          <p:nvPr>
            <p:ph type="title" hasCustomPrompt="1"/>
          </p:nvPr>
        </p:nvSpPr>
        <p:spPr>
          <a:xfrm>
            <a:off x="584201" y="2579648"/>
            <a:ext cx="3768898" cy="553998"/>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Enter title text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1"/>
            <a:ext cx="3769300"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2801727902"/>
      </p:ext>
    </p:extLst>
  </p:cSld>
  <p:clrMapOvr>
    <a:masterClrMapping/>
  </p:clrMapOvr>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userDrawn="1">
  <p:cSld name="1_Microsoft logo 4">
    <p:spTree>
      <p:nvGrpSpPr>
        <p:cNvPr id="1" name=""/>
        <p:cNvGrpSpPr/>
        <p:nvPr/>
      </p:nvGrpSpPr>
      <p:grpSpPr>
        <a:xfrm>
          <a:off x="0" y="0"/>
          <a:ext cx="0" cy="0"/>
          <a:chOff x="0" y="0"/>
          <a:chExt cx="0" cy="0"/>
        </a:xfrm>
      </p:grpSpPr>
      <p:pic>
        <p:nvPicPr>
          <p:cNvPr id="9" name="Picture 8" descr="A close up of a logo&#10;&#10;Description generated with high confidence">
            <a:extLst>
              <a:ext uri="{FF2B5EF4-FFF2-40B4-BE49-F238E27FC236}">
                <a16:creationId xmlns:a16="http://schemas.microsoft.com/office/drawing/2014/main" id="{2B1013B4-4D5C-43EE-A8F7-28A074447FEC}"/>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524" y="0"/>
            <a:ext cx="12188952" cy="6858000"/>
          </a:xfrm>
          <a:prstGeom prst="rect">
            <a:avLst/>
          </a:prstGeom>
        </p:spPr>
      </p:pic>
      <p:graphicFrame>
        <p:nvGraphicFramePr>
          <p:cNvPr id="2" name="Object 1" hidden="1"/>
          <p:cNvGraphicFramePr>
            <a:graphicFrameLocks noChangeAspect="1"/>
          </p:cNvGraphicFramePr>
          <p:nvPr userDrawn="1">
            <p:custDataLst>
              <p:tags r:id="rId1"/>
            </p:custDataLst>
          </p:nvPr>
        </p:nvGraphicFramePr>
        <p:xfrm>
          <a:off x="1589" y="1589"/>
          <a:ext cx="1587" cy="1587"/>
        </p:xfrm>
        <a:graphic>
          <a:graphicData uri="http://schemas.openxmlformats.org/presentationml/2006/ole">
            <mc:AlternateContent xmlns:mc="http://schemas.openxmlformats.org/markup-compatibility/2006">
              <mc:Choice xmlns:v="urn:schemas-microsoft-com:vml" Requires="v">
                <p:oleObj name="think-cell Slide" r:id="rId4" imgW="377" imgH="377" progId="TCLayout.ActiveDocument.1">
                  <p:embed/>
                </p:oleObj>
              </mc:Choice>
              <mc:Fallback>
                <p:oleObj name="think-cell Slide" r:id="rId4" imgW="377" imgH="377" progId="TCLayout.ActiveDocument.1">
                  <p:embed/>
                  <p:pic>
                    <p:nvPicPr>
                      <p:cNvPr id="2" name="Object 1" hidden="1"/>
                      <p:cNvPicPr/>
                      <p:nvPr/>
                    </p:nvPicPr>
                    <p:blipFill>
                      <a:blip r:embed="rId5"/>
                      <a:stretch>
                        <a:fillRect/>
                      </a:stretch>
                    </p:blipFill>
                    <p:spPr>
                      <a:xfrm>
                        <a:off x="1589" y="1589"/>
                        <a:ext cx="1587" cy="1587"/>
                      </a:xfrm>
                      <a:prstGeom prst="rect">
                        <a:avLst/>
                      </a:prstGeom>
                    </p:spPr>
                  </p:pic>
                </p:oleObj>
              </mc:Fallback>
            </mc:AlternateContent>
          </a:graphicData>
        </a:graphic>
      </p:graphicFrame>
      <p:grpSp>
        <p:nvGrpSpPr>
          <p:cNvPr id="12" name="Group 6049"/>
          <p:cNvGrpSpPr>
            <a:grpSpLocks noChangeAspect="1"/>
          </p:cNvGrpSpPr>
          <p:nvPr userDrawn="1"/>
        </p:nvGrpSpPr>
        <p:grpSpPr bwMode="auto">
          <a:xfrm>
            <a:off x="3295116" y="1545772"/>
            <a:ext cx="5601768" cy="3418114"/>
            <a:chOff x="-2221" y="1217"/>
            <a:chExt cx="2219" cy="1354"/>
          </a:xfrm>
          <a:solidFill>
            <a:schemeClr val="bg1"/>
          </a:solidFill>
        </p:grpSpPr>
        <p:sp>
          <p:nvSpPr>
            <p:cNvPr id="14" name="Freeform 6050"/>
            <p:cNvSpPr>
              <a:spLocks noEditPoints="1"/>
            </p:cNvSpPr>
            <p:nvPr/>
          </p:nvSpPr>
          <p:spPr bwMode="auto">
            <a:xfrm>
              <a:off x="-1107" y="2409"/>
              <a:ext cx="149" cy="162"/>
            </a:xfrm>
            <a:custGeom>
              <a:avLst/>
              <a:gdLst>
                <a:gd name="T0" fmla="*/ 39 w 78"/>
                <a:gd name="T1" fmla="*/ 85 h 85"/>
                <a:gd name="T2" fmla="*/ 19 w 78"/>
                <a:gd name="T3" fmla="*/ 80 h 85"/>
                <a:gd name="T4" fmla="*/ 5 w 78"/>
                <a:gd name="T5" fmla="*/ 65 h 85"/>
                <a:gd name="T6" fmla="*/ 0 w 78"/>
                <a:gd name="T7" fmla="*/ 43 h 85"/>
                <a:gd name="T8" fmla="*/ 5 w 78"/>
                <a:gd name="T9" fmla="*/ 20 h 85"/>
                <a:gd name="T10" fmla="*/ 19 w 78"/>
                <a:gd name="T11" fmla="*/ 5 h 85"/>
                <a:gd name="T12" fmla="*/ 40 w 78"/>
                <a:gd name="T13" fmla="*/ 0 h 85"/>
                <a:gd name="T14" fmla="*/ 60 w 78"/>
                <a:gd name="T15" fmla="*/ 5 h 85"/>
                <a:gd name="T16" fmla="*/ 73 w 78"/>
                <a:gd name="T17" fmla="*/ 20 h 85"/>
                <a:gd name="T18" fmla="*/ 78 w 78"/>
                <a:gd name="T19" fmla="*/ 41 h 85"/>
                <a:gd name="T20" fmla="*/ 73 w 78"/>
                <a:gd name="T21" fmla="*/ 64 h 85"/>
                <a:gd name="T22" fmla="*/ 60 w 78"/>
                <a:gd name="T23" fmla="*/ 80 h 85"/>
                <a:gd name="T24" fmla="*/ 39 w 78"/>
                <a:gd name="T25" fmla="*/ 85 h 85"/>
                <a:gd name="T26" fmla="*/ 39 w 78"/>
                <a:gd name="T27" fmla="*/ 5 h 85"/>
                <a:gd name="T28" fmla="*/ 22 w 78"/>
                <a:gd name="T29" fmla="*/ 10 h 85"/>
                <a:gd name="T30" fmla="*/ 11 w 78"/>
                <a:gd name="T31" fmla="*/ 23 h 85"/>
                <a:gd name="T32" fmla="*/ 6 w 78"/>
                <a:gd name="T33" fmla="*/ 43 h 85"/>
                <a:gd name="T34" fmla="*/ 10 w 78"/>
                <a:gd name="T35" fmla="*/ 62 h 85"/>
                <a:gd name="T36" fmla="*/ 22 w 78"/>
                <a:gd name="T37" fmla="*/ 75 h 85"/>
                <a:gd name="T38" fmla="*/ 39 w 78"/>
                <a:gd name="T39" fmla="*/ 80 h 85"/>
                <a:gd name="T40" fmla="*/ 63 w 78"/>
                <a:gd name="T41" fmla="*/ 70 h 85"/>
                <a:gd name="T42" fmla="*/ 72 w 78"/>
                <a:gd name="T43" fmla="*/ 42 h 85"/>
                <a:gd name="T44" fmla="*/ 68 w 78"/>
                <a:gd name="T45" fmla="*/ 22 h 85"/>
                <a:gd name="T46" fmla="*/ 57 w 78"/>
                <a:gd name="T47" fmla="*/ 9 h 85"/>
                <a:gd name="T48" fmla="*/ 39 w 78"/>
                <a:gd name="T49" fmla="*/ 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8" h="85">
                  <a:moveTo>
                    <a:pt x="39" y="85"/>
                  </a:moveTo>
                  <a:cubicBezTo>
                    <a:pt x="31" y="85"/>
                    <a:pt x="25" y="83"/>
                    <a:pt x="19" y="80"/>
                  </a:cubicBezTo>
                  <a:cubicBezTo>
                    <a:pt x="13" y="77"/>
                    <a:pt x="8" y="72"/>
                    <a:pt x="5" y="65"/>
                  </a:cubicBezTo>
                  <a:cubicBezTo>
                    <a:pt x="2" y="59"/>
                    <a:pt x="0" y="51"/>
                    <a:pt x="0" y="43"/>
                  </a:cubicBezTo>
                  <a:cubicBezTo>
                    <a:pt x="0" y="35"/>
                    <a:pt x="2" y="27"/>
                    <a:pt x="5" y="20"/>
                  </a:cubicBezTo>
                  <a:cubicBezTo>
                    <a:pt x="9" y="14"/>
                    <a:pt x="13" y="8"/>
                    <a:pt x="19" y="5"/>
                  </a:cubicBezTo>
                  <a:cubicBezTo>
                    <a:pt x="25" y="1"/>
                    <a:pt x="32" y="0"/>
                    <a:pt x="40" y="0"/>
                  </a:cubicBezTo>
                  <a:cubicBezTo>
                    <a:pt x="48" y="0"/>
                    <a:pt x="54" y="1"/>
                    <a:pt x="60" y="5"/>
                  </a:cubicBezTo>
                  <a:cubicBezTo>
                    <a:pt x="66" y="8"/>
                    <a:pt x="70" y="13"/>
                    <a:pt x="73" y="20"/>
                  </a:cubicBezTo>
                  <a:cubicBezTo>
                    <a:pt x="76" y="26"/>
                    <a:pt x="78" y="33"/>
                    <a:pt x="78" y="41"/>
                  </a:cubicBezTo>
                  <a:cubicBezTo>
                    <a:pt x="78" y="50"/>
                    <a:pt x="76" y="58"/>
                    <a:pt x="73" y="64"/>
                  </a:cubicBezTo>
                  <a:cubicBezTo>
                    <a:pt x="70" y="71"/>
                    <a:pt x="65" y="76"/>
                    <a:pt x="60" y="80"/>
                  </a:cubicBezTo>
                  <a:cubicBezTo>
                    <a:pt x="54" y="83"/>
                    <a:pt x="47" y="85"/>
                    <a:pt x="39" y="85"/>
                  </a:cubicBezTo>
                  <a:close/>
                  <a:moveTo>
                    <a:pt x="39" y="5"/>
                  </a:moveTo>
                  <a:cubicBezTo>
                    <a:pt x="33" y="5"/>
                    <a:pt x="27" y="6"/>
                    <a:pt x="22" y="10"/>
                  </a:cubicBezTo>
                  <a:cubicBezTo>
                    <a:pt x="17" y="13"/>
                    <a:pt x="13" y="17"/>
                    <a:pt x="11" y="23"/>
                  </a:cubicBezTo>
                  <a:cubicBezTo>
                    <a:pt x="8" y="29"/>
                    <a:pt x="6" y="35"/>
                    <a:pt x="6" y="43"/>
                  </a:cubicBezTo>
                  <a:cubicBezTo>
                    <a:pt x="6" y="50"/>
                    <a:pt x="8" y="57"/>
                    <a:pt x="10" y="62"/>
                  </a:cubicBezTo>
                  <a:cubicBezTo>
                    <a:pt x="13" y="68"/>
                    <a:pt x="17" y="72"/>
                    <a:pt x="22" y="75"/>
                  </a:cubicBezTo>
                  <a:cubicBezTo>
                    <a:pt x="27" y="78"/>
                    <a:pt x="32" y="80"/>
                    <a:pt x="39" y="80"/>
                  </a:cubicBezTo>
                  <a:cubicBezTo>
                    <a:pt x="49" y="80"/>
                    <a:pt x="57" y="77"/>
                    <a:pt x="63" y="70"/>
                  </a:cubicBezTo>
                  <a:cubicBezTo>
                    <a:pt x="69" y="63"/>
                    <a:pt x="72" y="54"/>
                    <a:pt x="72" y="42"/>
                  </a:cubicBezTo>
                  <a:cubicBezTo>
                    <a:pt x="72" y="34"/>
                    <a:pt x="71" y="28"/>
                    <a:pt x="68" y="22"/>
                  </a:cubicBezTo>
                  <a:cubicBezTo>
                    <a:pt x="66" y="17"/>
                    <a:pt x="62" y="12"/>
                    <a:pt x="57" y="9"/>
                  </a:cubicBezTo>
                  <a:cubicBezTo>
                    <a:pt x="52" y="6"/>
                    <a:pt x="46" y="5"/>
                    <a:pt x="39"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6051"/>
            <p:cNvSpPr>
              <a:spLocks/>
            </p:cNvSpPr>
            <p:nvPr/>
          </p:nvSpPr>
          <p:spPr bwMode="auto">
            <a:xfrm>
              <a:off x="-929" y="2411"/>
              <a:ext cx="72" cy="158"/>
            </a:xfrm>
            <a:custGeom>
              <a:avLst/>
              <a:gdLst>
                <a:gd name="T0" fmla="*/ 9 w 72"/>
                <a:gd name="T1" fmla="*/ 9 h 158"/>
                <a:gd name="T2" fmla="*/ 9 w 72"/>
                <a:gd name="T3" fmla="*/ 74 h 158"/>
                <a:gd name="T4" fmla="*/ 68 w 72"/>
                <a:gd name="T5" fmla="*/ 74 h 158"/>
                <a:gd name="T6" fmla="*/ 68 w 72"/>
                <a:gd name="T7" fmla="*/ 84 h 158"/>
                <a:gd name="T8" fmla="*/ 9 w 72"/>
                <a:gd name="T9" fmla="*/ 84 h 158"/>
                <a:gd name="T10" fmla="*/ 9 w 72"/>
                <a:gd name="T11" fmla="*/ 158 h 158"/>
                <a:gd name="T12" fmla="*/ 0 w 72"/>
                <a:gd name="T13" fmla="*/ 158 h 158"/>
                <a:gd name="T14" fmla="*/ 0 w 72"/>
                <a:gd name="T15" fmla="*/ 0 h 158"/>
                <a:gd name="T16" fmla="*/ 72 w 72"/>
                <a:gd name="T17" fmla="*/ 0 h 158"/>
                <a:gd name="T18" fmla="*/ 72 w 72"/>
                <a:gd name="T19" fmla="*/ 9 h 158"/>
                <a:gd name="T20" fmla="*/ 9 w 72"/>
                <a:gd name="T21" fmla="*/ 9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158">
                  <a:moveTo>
                    <a:pt x="9" y="9"/>
                  </a:moveTo>
                  <a:lnTo>
                    <a:pt x="9" y="74"/>
                  </a:lnTo>
                  <a:lnTo>
                    <a:pt x="68" y="74"/>
                  </a:lnTo>
                  <a:lnTo>
                    <a:pt x="68" y="84"/>
                  </a:lnTo>
                  <a:lnTo>
                    <a:pt x="9" y="84"/>
                  </a:lnTo>
                  <a:lnTo>
                    <a:pt x="9" y="158"/>
                  </a:lnTo>
                  <a:lnTo>
                    <a:pt x="0" y="158"/>
                  </a:lnTo>
                  <a:lnTo>
                    <a:pt x="0" y="0"/>
                  </a:lnTo>
                  <a:lnTo>
                    <a:pt x="72" y="0"/>
                  </a:lnTo>
                  <a:lnTo>
                    <a:pt x="72" y="9"/>
                  </a:lnTo>
                  <a:lnTo>
                    <a:pt x="9"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6052"/>
            <p:cNvSpPr>
              <a:spLocks noEditPoints="1"/>
            </p:cNvSpPr>
            <p:nvPr/>
          </p:nvSpPr>
          <p:spPr bwMode="auto">
            <a:xfrm>
              <a:off x="-780" y="2411"/>
              <a:ext cx="120" cy="158"/>
            </a:xfrm>
            <a:custGeom>
              <a:avLst/>
              <a:gdLst>
                <a:gd name="T0" fmla="*/ 0 w 63"/>
                <a:gd name="T1" fmla="*/ 83 h 83"/>
                <a:gd name="T2" fmla="*/ 0 w 63"/>
                <a:gd name="T3" fmla="*/ 0 h 83"/>
                <a:gd name="T4" fmla="*/ 21 w 63"/>
                <a:gd name="T5" fmla="*/ 0 h 83"/>
                <a:gd name="T6" fmla="*/ 52 w 63"/>
                <a:gd name="T7" fmla="*/ 10 h 83"/>
                <a:gd name="T8" fmla="*/ 63 w 63"/>
                <a:gd name="T9" fmla="*/ 40 h 83"/>
                <a:gd name="T10" fmla="*/ 58 w 63"/>
                <a:gd name="T11" fmla="*/ 62 h 83"/>
                <a:gd name="T12" fmla="*/ 42 w 63"/>
                <a:gd name="T13" fmla="*/ 77 h 83"/>
                <a:gd name="T14" fmla="*/ 19 w 63"/>
                <a:gd name="T15" fmla="*/ 83 h 83"/>
                <a:gd name="T16" fmla="*/ 0 w 63"/>
                <a:gd name="T17" fmla="*/ 83 h 83"/>
                <a:gd name="T18" fmla="*/ 6 w 63"/>
                <a:gd name="T19" fmla="*/ 5 h 83"/>
                <a:gd name="T20" fmla="*/ 6 w 63"/>
                <a:gd name="T21" fmla="*/ 78 h 83"/>
                <a:gd name="T22" fmla="*/ 19 w 63"/>
                <a:gd name="T23" fmla="*/ 78 h 83"/>
                <a:gd name="T24" fmla="*/ 47 w 63"/>
                <a:gd name="T25" fmla="*/ 68 h 83"/>
                <a:gd name="T26" fmla="*/ 57 w 63"/>
                <a:gd name="T27" fmla="*/ 40 h 83"/>
                <a:gd name="T28" fmla="*/ 20 w 63"/>
                <a:gd name="T29" fmla="*/ 5 h 83"/>
                <a:gd name="T30" fmla="*/ 6 w 63"/>
                <a:gd name="T31" fmla="*/ 5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3" h="83">
                  <a:moveTo>
                    <a:pt x="0" y="83"/>
                  </a:moveTo>
                  <a:cubicBezTo>
                    <a:pt x="0" y="0"/>
                    <a:pt x="0" y="0"/>
                    <a:pt x="0" y="0"/>
                  </a:cubicBezTo>
                  <a:cubicBezTo>
                    <a:pt x="21" y="0"/>
                    <a:pt x="21" y="0"/>
                    <a:pt x="21" y="0"/>
                  </a:cubicBezTo>
                  <a:cubicBezTo>
                    <a:pt x="34" y="0"/>
                    <a:pt x="45" y="3"/>
                    <a:pt x="52" y="10"/>
                  </a:cubicBezTo>
                  <a:cubicBezTo>
                    <a:pt x="59" y="17"/>
                    <a:pt x="63" y="27"/>
                    <a:pt x="63" y="40"/>
                  </a:cubicBezTo>
                  <a:cubicBezTo>
                    <a:pt x="63" y="49"/>
                    <a:pt x="61" y="56"/>
                    <a:pt x="58" y="62"/>
                  </a:cubicBezTo>
                  <a:cubicBezTo>
                    <a:pt x="54" y="69"/>
                    <a:pt x="49" y="74"/>
                    <a:pt x="42" y="77"/>
                  </a:cubicBezTo>
                  <a:cubicBezTo>
                    <a:pt x="36" y="81"/>
                    <a:pt x="28" y="83"/>
                    <a:pt x="19" y="83"/>
                  </a:cubicBezTo>
                  <a:lnTo>
                    <a:pt x="0" y="83"/>
                  </a:lnTo>
                  <a:close/>
                  <a:moveTo>
                    <a:pt x="6" y="5"/>
                  </a:moveTo>
                  <a:cubicBezTo>
                    <a:pt x="6" y="78"/>
                    <a:pt x="6" y="78"/>
                    <a:pt x="6" y="78"/>
                  </a:cubicBezTo>
                  <a:cubicBezTo>
                    <a:pt x="19" y="78"/>
                    <a:pt x="19" y="78"/>
                    <a:pt x="19" y="78"/>
                  </a:cubicBezTo>
                  <a:cubicBezTo>
                    <a:pt x="31" y="78"/>
                    <a:pt x="40" y="74"/>
                    <a:pt x="47" y="68"/>
                  </a:cubicBezTo>
                  <a:cubicBezTo>
                    <a:pt x="54" y="62"/>
                    <a:pt x="57" y="52"/>
                    <a:pt x="57" y="40"/>
                  </a:cubicBezTo>
                  <a:cubicBezTo>
                    <a:pt x="57" y="17"/>
                    <a:pt x="44" y="5"/>
                    <a:pt x="20" y="5"/>
                  </a:cubicBezTo>
                  <a:lnTo>
                    <a:pt x="6"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6053"/>
            <p:cNvSpPr>
              <a:spLocks noEditPoints="1"/>
            </p:cNvSpPr>
            <p:nvPr/>
          </p:nvSpPr>
          <p:spPr bwMode="auto">
            <a:xfrm>
              <a:off x="-633" y="2411"/>
              <a:ext cx="93" cy="158"/>
            </a:xfrm>
            <a:custGeom>
              <a:avLst/>
              <a:gdLst>
                <a:gd name="T0" fmla="*/ 43 w 49"/>
                <a:gd name="T1" fmla="*/ 83 h 83"/>
                <a:gd name="T2" fmla="*/ 32 w 49"/>
                <a:gd name="T3" fmla="*/ 59 h 83"/>
                <a:gd name="T4" fmla="*/ 25 w 49"/>
                <a:gd name="T5" fmla="*/ 49 h 83"/>
                <a:gd name="T6" fmla="*/ 16 w 49"/>
                <a:gd name="T7" fmla="*/ 46 h 83"/>
                <a:gd name="T8" fmla="*/ 6 w 49"/>
                <a:gd name="T9" fmla="*/ 46 h 83"/>
                <a:gd name="T10" fmla="*/ 6 w 49"/>
                <a:gd name="T11" fmla="*/ 83 h 83"/>
                <a:gd name="T12" fmla="*/ 0 w 49"/>
                <a:gd name="T13" fmla="*/ 83 h 83"/>
                <a:gd name="T14" fmla="*/ 0 w 49"/>
                <a:gd name="T15" fmla="*/ 0 h 83"/>
                <a:gd name="T16" fmla="*/ 23 w 49"/>
                <a:gd name="T17" fmla="*/ 0 h 83"/>
                <a:gd name="T18" fmla="*/ 41 w 49"/>
                <a:gd name="T19" fmla="*/ 6 h 83"/>
                <a:gd name="T20" fmla="*/ 47 w 49"/>
                <a:gd name="T21" fmla="*/ 22 h 83"/>
                <a:gd name="T22" fmla="*/ 42 w 49"/>
                <a:gd name="T23" fmla="*/ 36 h 83"/>
                <a:gd name="T24" fmla="*/ 27 w 49"/>
                <a:gd name="T25" fmla="*/ 44 h 83"/>
                <a:gd name="T26" fmla="*/ 27 w 49"/>
                <a:gd name="T27" fmla="*/ 44 h 83"/>
                <a:gd name="T28" fmla="*/ 37 w 49"/>
                <a:gd name="T29" fmla="*/ 56 h 83"/>
                <a:gd name="T30" fmla="*/ 49 w 49"/>
                <a:gd name="T31" fmla="*/ 83 h 83"/>
                <a:gd name="T32" fmla="*/ 43 w 49"/>
                <a:gd name="T33" fmla="*/ 83 h 83"/>
                <a:gd name="T34" fmla="*/ 6 w 49"/>
                <a:gd name="T35" fmla="*/ 5 h 83"/>
                <a:gd name="T36" fmla="*/ 6 w 49"/>
                <a:gd name="T37" fmla="*/ 41 h 83"/>
                <a:gd name="T38" fmla="*/ 20 w 49"/>
                <a:gd name="T39" fmla="*/ 41 h 83"/>
                <a:gd name="T40" fmla="*/ 36 w 49"/>
                <a:gd name="T41" fmla="*/ 36 h 83"/>
                <a:gd name="T42" fmla="*/ 41 w 49"/>
                <a:gd name="T43" fmla="*/ 22 h 83"/>
                <a:gd name="T44" fmla="*/ 36 w 49"/>
                <a:gd name="T45" fmla="*/ 10 h 83"/>
                <a:gd name="T46" fmla="*/ 22 w 49"/>
                <a:gd name="T47" fmla="*/ 5 h 83"/>
                <a:gd name="T48" fmla="*/ 6 w 49"/>
                <a:gd name="T49" fmla="*/ 5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9" h="83">
                  <a:moveTo>
                    <a:pt x="43" y="83"/>
                  </a:moveTo>
                  <a:cubicBezTo>
                    <a:pt x="32" y="59"/>
                    <a:pt x="32" y="59"/>
                    <a:pt x="32" y="59"/>
                  </a:cubicBezTo>
                  <a:cubicBezTo>
                    <a:pt x="30" y="54"/>
                    <a:pt x="27" y="50"/>
                    <a:pt x="25" y="49"/>
                  </a:cubicBezTo>
                  <a:cubicBezTo>
                    <a:pt x="23" y="47"/>
                    <a:pt x="20" y="46"/>
                    <a:pt x="16" y="46"/>
                  </a:cubicBezTo>
                  <a:cubicBezTo>
                    <a:pt x="6" y="46"/>
                    <a:pt x="6" y="46"/>
                    <a:pt x="6" y="46"/>
                  </a:cubicBezTo>
                  <a:cubicBezTo>
                    <a:pt x="6" y="83"/>
                    <a:pt x="6" y="83"/>
                    <a:pt x="6" y="83"/>
                  </a:cubicBezTo>
                  <a:cubicBezTo>
                    <a:pt x="0" y="83"/>
                    <a:pt x="0" y="83"/>
                    <a:pt x="0" y="83"/>
                  </a:cubicBezTo>
                  <a:cubicBezTo>
                    <a:pt x="0" y="0"/>
                    <a:pt x="0" y="0"/>
                    <a:pt x="0" y="0"/>
                  </a:cubicBezTo>
                  <a:cubicBezTo>
                    <a:pt x="23" y="0"/>
                    <a:pt x="23" y="0"/>
                    <a:pt x="23" y="0"/>
                  </a:cubicBezTo>
                  <a:cubicBezTo>
                    <a:pt x="31" y="0"/>
                    <a:pt x="36" y="2"/>
                    <a:pt x="41" y="6"/>
                  </a:cubicBezTo>
                  <a:cubicBezTo>
                    <a:pt x="45" y="10"/>
                    <a:pt x="47" y="15"/>
                    <a:pt x="47" y="22"/>
                  </a:cubicBezTo>
                  <a:cubicBezTo>
                    <a:pt x="47" y="27"/>
                    <a:pt x="45" y="32"/>
                    <a:pt x="42" y="36"/>
                  </a:cubicBezTo>
                  <a:cubicBezTo>
                    <a:pt x="38" y="40"/>
                    <a:pt x="34" y="43"/>
                    <a:pt x="27" y="44"/>
                  </a:cubicBezTo>
                  <a:cubicBezTo>
                    <a:pt x="27" y="44"/>
                    <a:pt x="27" y="44"/>
                    <a:pt x="27" y="44"/>
                  </a:cubicBezTo>
                  <a:cubicBezTo>
                    <a:pt x="31" y="46"/>
                    <a:pt x="34" y="50"/>
                    <a:pt x="37" y="56"/>
                  </a:cubicBezTo>
                  <a:cubicBezTo>
                    <a:pt x="49" y="83"/>
                    <a:pt x="49" y="83"/>
                    <a:pt x="49" y="83"/>
                  </a:cubicBezTo>
                  <a:lnTo>
                    <a:pt x="43" y="83"/>
                  </a:lnTo>
                  <a:close/>
                  <a:moveTo>
                    <a:pt x="6" y="5"/>
                  </a:moveTo>
                  <a:cubicBezTo>
                    <a:pt x="6" y="41"/>
                    <a:pt x="6" y="41"/>
                    <a:pt x="6" y="41"/>
                  </a:cubicBezTo>
                  <a:cubicBezTo>
                    <a:pt x="20" y="41"/>
                    <a:pt x="20" y="41"/>
                    <a:pt x="20" y="41"/>
                  </a:cubicBezTo>
                  <a:cubicBezTo>
                    <a:pt x="27" y="41"/>
                    <a:pt x="32" y="39"/>
                    <a:pt x="36" y="36"/>
                  </a:cubicBezTo>
                  <a:cubicBezTo>
                    <a:pt x="39" y="32"/>
                    <a:pt x="41" y="28"/>
                    <a:pt x="41" y="22"/>
                  </a:cubicBezTo>
                  <a:cubicBezTo>
                    <a:pt x="41" y="17"/>
                    <a:pt x="39" y="13"/>
                    <a:pt x="36" y="10"/>
                  </a:cubicBezTo>
                  <a:cubicBezTo>
                    <a:pt x="33" y="7"/>
                    <a:pt x="28" y="5"/>
                    <a:pt x="22" y="5"/>
                  </a:cubicBezTo>
                  <a:lnTo>
                    <a:pt x="6"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6054"/>
            <p:cNvSpPr>
              <a:spLocks/>
            </p:cNvSpPr>
            <p:nvPr/>
          </p:nvSpPr>
          <p:spPr bwMode="auto">
            <a:xfrm>
              <a:off x="-511" y="2411"/>
              <a:ext cx="78" cy="158"/>
            </a:xfrm>
            <a:custGeom>
              <a:avLst/>
              <a:gdLst>
                <a:gd name="T0" fmla="*/ 0 w 78"/>
                <a:gd name="T1" fmla="*/ 158 h 158"/>
                <a:gd name="T2" fmla="*/ 0 w 78"/>
                <a:gd name="T3" fmla="*/ 0 h 158"/>
                <a:gd name="T4" fmla="*/ 74 w 78"/>
                <a:gd name="T5" fmla="*/ 0 h 158"/>
                <a:gd name="T6" fmla="*/ 74 w 78"/>
                <a:gd name="T7" fmla="*/ 9 h 158"/>
                <a:gd name="T8" fmla="*/ 11 w 78"/>
                <a:gd name="T9" fmla="*/ 9 h 158"/>
                <a:gd name="T10" fmla="*/ 11 w 78"/>
                <a:gd name="T11" fmla="*/ 72 h 158"/>
                <a:gd name="T12" fmla="*/ 68 w 78"/>
                <a:gd name="T13" fmla="*/ 72 h 158"/>
                <a:gd name="T14" fmla="*/ 68 w 78"/>
                <a:gd name="T15" fmla="*/ 84 h 158"/>
                <a:gd name="T16" fmla="*/ 11 w 78"/>
                <a:gd name="T17" fmla="*/ 84 h 158"/>
                <a:gd name="T18" fmla="*/ 11 w 78"/>
                <a:gd name="T19" fmla="*/ 149 h 158"/>
                <a:gd name="T20" fmla="*/ 78 w 78"/>
                <a:gd name="T21" fmla="*/ 149 h 158"/>
                <a:gd name="T22" fmla="*/ 78 w 78"/>
                <a:gd name="T23" fmla="*/ 158 h 158"/>
                <a:gd name="T24" fmla="*/ 0 w 78"/>
                <a:gd name="T25"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 h="158">
                  <a:moveTo>
                    <a:pt x="0" y="158"/>
                  </a:moveTo>
                  <a:lnTo>
                    <a:pt x="0" y="0"/>
                  </a:lnTo>
                  <a:lnTo>
                    <a:pt x="74" y="0"/>
                  </a:lnTo>
                  <a:lnTo>
                    <a:pt x="74" y="9"/>
                  </a:lnTo>
                  <a:lnTo>
                    <a:pt x="11" y="9"/>
                  </a:lnTo>
                  <a:lnTo>
                    <a:pt x="11" y="72"/>
                  </a:lnTo>
                  <a:lnTo>
                    <a:pt x="68" y="72"/>
                  </a:lnTo>
                  <a:lnTo>
                    <a:pt x="68" y="84"/>
                  </a:lnTo>
                  <a:lnTo>
                    <a:pt x="11" y="84"/>
                  </a:lnTo>
                  <a:lnTo>
                    <a:pt x="11" y="149"/>
                  </a:lnTo>
                  <a:lnTo>
                    <a:pt x="78" y="149"/>
                  </a:lnTo>
                  <a:lnTo>
                    <a:pt x="78" y="158"/>
                  </a:lnTo>
                  <a:lnTo>
                    <a:pt x="0" y="1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6055"/>
            <p:cNvSpPr>
              <a:spLocks noEditPoints="1"/>
            </p:cNvSpPr>
            <p:nvPr/>
          </p:nvSpPr>
          <p:spPr bwMode="auto">
            <a:xfrm>
              <a:off x="-416" y="2411"/>
              <a:ext cx="128" cy="158"/>
            </a:xfrm>
            <a:custGeom>
              <a:avLst/>
              <a:gdLst>
                <a:gd name="T0" fmla="*/ 61 w 67"/>
                <a:gd name="T1" fmla="*/ 83 h 83"/>
                <a:gd name="T2" fmla="*/ 51 w 67"/>
                <a:gd name="T3" fmla="*/ 57 h 83"/>
                <a:gd name="T4" fmla="*/ 16 w 67"/>
                <a:gd name="T5" fmla="*/ 57 h 83"/>
                <a:gd name="T6" fmla="*/ 6 w 67"/>
                <a:gd name="T7" fmla="*/ 83 h 83"/>
                <a:gd name="T8" fmla="*/ 0 w 67"/>
                <a:gd name="T9" fmla="*/ 83 h 83"/>
                <a:gd name="T10" fmla="*/ 31 w 67"/>
                <a:gd name="T11" fmla="*/ 0 h 83"/>
                <a:gd name="T12" fmla="*/ 36 w 67"/>
                <a:gd name="T13" fmla="*/ 0 h 83"/>
                <a:gd name="T14" fmla="*/ 67 w 67"/>
                <a:gd name="T15" fmla="*/ 83 h 83"/>
                <a:gd name="T16" fmla="*/ 61 w 67"/>
                <a:gd name="T17" fmla="*/ 83 h 83"/>
                <a:gd name="T18" fmla="*/ 34 w 67"/>
                <a:gd name="T19" fmla="*/ 7 h 83"/>
                <a:gd name="T20" fmla="*/ 33 w 67"/>
                <a:gd name="T21" fmla="*/ 7 h 83"/>
                <a:gd name="T22" fmla="*/ 31 w 67"/>
                <a:gd name="T23" fmla="*/ 13 h 83"/>
                <a:gd name="T24" fmla="*/ 18 w 67"/>
                <a:gd name="T25" fmla="*/ 52 h 83"/>
                <a:gd name="T26" fmla="*/ 50 w 67"/>
                <a:gd name="T27" fmla="*/ 52 h 83"/>
                <a:gd name="T28" fmla="*/ 36 w 67"/>
                <a:gd name="T29" fmla="*/ 13 h 83"/>
                <a:gd name="T30" fmla="*/ 34 w 67"/>
                <a:gd name="T31" fmla="*/ 7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7" h="83">
                  <a:moveTo>
                    <a:pt x="61" y="83"/>
                  </a:moveTo>
                  <a:cubicBezTo>
                    <a:pt x="51" y="57"/>
                    <a:pt x="51" y="57"/>
                    <a:pt x="51" y="57"/>
                  </a:cubicBezTo>
                  <a:cubicBezTo>
                    <a:pt x="16" y="57"/>
                    <a:pt x="16" y="57"/>
                    <a:pt x="16" y="57"/>
                  </a:cubicBezTo>
                  <a:cubicBezTo>
                    <a:pt x="6" y="83"/>
                    <a:pt x="6" y="83"/>
                    <a:pt x="6" y="83"/>
                  </a:cubicBezTo>
                  <a:cubicBezTo>
                    <a:pt x="0" y="83"/>
                    <a:pt x="0" y="83"/>
                    <a:pt x="0" y="83"/>
                  </a:cubicBezTo>
                  <a:cubicBezTo>
                    <a:pt x="31" y="0"/>
                    <a:pt x="31" y="0"/>
                    <a:pt x="31" y="0"/>
                  </a:cubicBezTo>
                  <a:cubicBezTo>
                    <a:pt x="36" y="0"/>
                    <a:pt x="36" y="0"/>
                    <a:pt x="36" y="0"/>
                  </a:cubicBezTo>
                  <a:cubicBezTo>
                    <a:pt x="67" y="83"/>
                    <a:pt x="67" y="83"/>
                    <a:pt x="67" y="83"/>
                  </a:cubicBezTo>
                  <a:lnTo>
                    <a:pt x="61" y="83"/>
                  </a:lnTo>
                  <a:close/>
                  <a:moveTo>
                    <a:pt x="34" y="7"/>
                  </a:moveTo>
                  <a:cubicBezTo>
                    <a:pt x="33" y="7"/>
                    <a:pt x="33" y="7"/>
                    <a:pt x="33" y="7"/>
                  </a:cubicBezTo>
                  <a:cubicBezTo>
                    <a:pt x="33" y="10"/>
                    <a:pt x="32" y="12"/>
                    <a:pt x="31" y="13"/>
                  </a:cubicBezTo>
                  <a:cubicBezTo>
                    <a:pt x="18" y="52"/>
                    <a:pt x="18" y="52"/>
                    <a:pt x="18" y="52"/>
                  </a:cubicBezTo>
                  <a:cubicBezTo>
                    <a:pt x="50" y="52"/>
                    <a:pt x="50" y="52"/>
                    <a:pt x="50" y="52"/>
                  </a:cubicBezTo>
                  <a:cubicBezTo>
                    <a:pt x="36" y="13"/>
                    <a:pt x="36" y="13"/>
                    <a:pt x="36" y="13"/>
                  </a:cubicBezTo>
                  <a:lnTo>
                    <a:pt x="34"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6056"/>
            <p:cNvSpPr>
              <a:spLocks/>
            </p:cNvSpPr>
            <p:nvPr/>
          </p:nvSpPr>
          <p:spPr bwMode="auto">
            <a:xfrm>
              <a:off x="-265" y="2411"/>
              <a:ext cx="149" cy="158"/>
            </a:xfrm>
            <a:custGeom>
              <a:avLst/>
              <a:gdLst>
                <a:gd name="T0" fmla="*/ 72 w 78"/>
                <a:gd name="T1" fmla="*/ 83 h 83"/>
                <a:gd name="T2" fmla="*/ 72 w 78"/>
                <a:gd name="T3" fmla="*/ 24 h 83"/>
                <a:gd name="T4" fmla="*/ 73 w 78"/>
                <a:gd name="T5" fmla="*/ 12 h 83"/>
                <a:gd name="T6" fmla="*/ 73 w 78"/>
                <a:gd name="T7" fmla="*/ 12 h 83"/>
                <a:gd name="T8" fmla="*/ 69 w 78"/>
                <a:gd name="T9" fmla="*/ 19 h 83"/>
                <a:gd name="T10" fmla="*/ 40 w 78"/>
                <a:gd name="T11" fmla="*/ 83 h 83"/>
                <a:gd name="T12" fmla="*/ 38 w 78"/>
                <a:gd name="T13" fmla="*/ 83 h 83"/>
                <a:gd name="T14" fmla="*/ 9 w 78"/>
                <a:gd name="T15" fmla="*/ 19 h 83"/>
                <a:gd name="T16" fmla="*/ 6 w 78"/>
                <a:gd name="T17" fmla="*/ 12 h 83"/>
                <a:gd name="T18" fmla="*/ 6 w 78"/>
                <a:gd name="T19" fmla="*/ 12 h 83"/>
                <a:gd name="T20" fmla="*/ 6 w 78"/>
                <a:gd name="T21" fmla="*/ 23 h 83"/>
                <a:gd name="T22" fmla="*/ 6 w 78"/>
                <a:gd name="T23" fmla="*/ 83 h 83"/>
                <a:gd name="T24" fmla="*/ 0 w 78"/>
                <a:gd name="T25" fmla="*/ 83 h 83"/>
                <a:gd name="T26" fmla="*/ 0 w 78"/>
                <a:gd name="T27" fmla="*/ 0 h 83"/>
                <a:gd name="T28" fmla="*/ 6 w 78"/>
                <a:gd name="T29" fmla="*/ 0 h 83"/>
                <a:gd name="T30" fmla="*/ 36 w 78"/>
                <a:gd name="T31" fmla="*/ 67 h 83"/>
                <a:gd name="T32" fmla="*/ 37 w 78"/>
                <a:gd name="T33" fmla="*/ 68 h 83"/>
                <a:gd name="T34" fmla="*/ 39 w 78"/>
                <a:gd name="T35" fmla="*/ 74 h 83"/>
                <a:gd name="T36" fmla="*/ 39 w 78"/>
                <a:gd name="T37" fmla="*/ 74 h 83"/>
                <a:gd name="T38" fmla="*/ 42 w 78"/>
                <a:gd name="T39" fmla="*/ 66 h 83"/>
                <a:gd name="T40" fmla="*/ 73 w 78"/>
                <a:gd name="T41" fmla="*/ 0 h 83"/>
                <a:gd name="T42" fmla="*/ 78 w 78"/>
                <a:gd name="T43" fmla="*/ 0 h 83"/>
                <a:gd name="T44" fmla="*/ 78 w 78"/>
                <a:gd name="T45" fmla="*/ 83 h 83"/>
                <a:gd name="T46" fmla="*/ 72 w 78"/>
                <a:gd name="T47"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8" h="83">
                  <a:moveTo>
                    <a:pt x="72" y="83"/>
                  </a:moveTo>
                  <a:cubicBezTo>
                    <a:pt x="72" y="24"/>
                    <a:pt x="72" y="24"/>
                    <a:pt x="72" y="24"/>
                  </a:cubicBezTo>
                  <a:cubicBezTo>
                    <a:pt x="73" y="12"/>
                    <a:pt x="73" y="12"/>
                    <a:pt x="73" y="12"/>
                  </a:cubicBezTo>
                  <a:cubicBezTo>
                    <a:pt x="73" y="12"/>
                    <a:pt x="73" y="12"/>
                    <a:pt x="73" y="12"/>
                  </a:cubicBezTo>
                  <a:cubicBezTo>
                    <a:pt x="69" y="19"/>
                    <a:pt x="69" y="19"/>
                    <a:pt x="69" y="19"/>
                  </a:cubicBezTo>
                  <a:cubicBezTo>
                    <a:pt x="40" y="83"/>
                    <a:pt x="40" y="83"/>
                    <a:pt x="40" y="83"/>
                  </a:cubicBezTo>
                  <a:cubicBezTo>
                    <a:pt x="38" y="83"/>
                    <a:pt x="38" y="83"/>
                    <a:pt x="38" y="83"/>
                  </a:cubicBezTo>
                  <a:cubicBezTo>
                    <a:pt x="9" y="19"/>
                    <a:pt x="9" y="19"/>
                    <a:pt x="9" y="19"/>
                  </a:cubicBezTo>
                  <a:cubicBezTo>
                    <a:pt x="7" y="17"/>
                    <a:pt x="7" y="15"/>
                    <a:pt x="6" y="12"/>
                  </a:cubicBezTo>
                  <a:cubicBezTo>
                    <a:pt x="6" y="12"/>
                    <a:pt x="6" y="12"/>
                    <a:pt x="6" y="12"/>
                  </a:cubicBezTo>
                  <a:cubicBezTo>
                    <a:pt x="6" y="15"/>
                    <a:pt x="6" y="18"/>
                    <a:pt x="6" y="23"/>
                  </a:cubicBezTo>
                  <a:cubicBezTo>
                    <a:pt x="6" y="83"/>
                    <a:pt x="6" y="83"/>
                    <a:pt x="6" y="83"/>
                  </a:cubicBezTo>
                  <a:cubicBezTo>
                    <a:pt x="0" y="83"/>
                    <a:pt x="0" y="83"/>
                    <a:pt x="0" y="83"/>
                  </a:cubicBezTo>
                  <a:cubicBezTo>
                    <a:pt x="0" y="0"/>
                    <a:pt x="0" y="0"/>
                    <a:pt x="0" y="0"/>
                  </a:cubicBezTo>
                  <a:cubicBezTo>
                    <a:pt x="6" y="0"/>
                    <a:pt x="6" y="0"/>
                    <a:pt x="6" y="0"/>
                  </a:cubicBezTo>
                  <a:cubicBezTo>
                    <a:pt x="36" y="67"/>
                    <a:pt x="36" y="67"/>
                    <a:pt x="36" y="67"/>
                  </a:cubicBezTo>
                  <a:cubicBezTo>
                    <a:pt x="37" y="68"/>
                    <a:pt x="37" y="68"/>
                    <a:pt x="37" y="68"/>
                  </a:cubicBezTo>
                  <a:cubicBezTo>
                    <a:pt x="39" y="74"/>
                    <a:pt x="39" y="74"/>
                    <a:pt x="39" y="74"/>
                  </a:cubicBezTo>
                  <a:cubicBezTo>
                    <a:pt x="39" y="74"/>
                    <a:pt x="39" y="74"/>
                    <a:pt x="39" y="74"/>
                  </a:cubicBezTo>
                  <a:cubicBezTo>
                    <a:pt x="42" y="66"/>
                    <a:pt x="42" y="66"/>
                    <a:pt x="42" y="66"/>
                  </a:cubicBezTo>
                  <a:cubicBezTo>
                    <a:pt x="73" y="0"/>
                    <a:pt x="73" y="0"/>
                    <a:pt x="73" y="0"/>
                  </a:cubicBezTo>
                  <a:cubicBezTo>
                    <a:pt x="78" y="0"/>
                    <a:pt x="78" y="0"/>
                    <a:pt x="78" y="0"/>
                  </a:cubicBezTo>
                  <a:cubicBezTo>
                    <a:pt x="78" y="83"/>
                    <a:pt x="78" y="83"/>
                    <a:pt x="78" y="83"/>
                  </a:cubicBezTo>
                  <a:lnTo>
                    <a:pt x="72" y="8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6057"/>
            <p:cNvSpPr>
              <a:spLocks/>
            </p:cNvSpPr>
            <p:nvPr/>
          </p:nvSpPr>
          <p:spPr bwMode="auto">
            <a:xfrm>
              <a:off x="-86" y="2409"/>
              <a:ext cx="84" cy="162"/>
            </a:xfrm>
            <a:custGeom>
              <a:avLst/>
              <a:gdLst>
                <a:gd name="T0" fmla="*/ 0 w 44"/>
                <a:gd name="T1" fmla="*/ 81 h 85"/>
                <a:gd name="T2" fmla="*/ 0 w 44"/>
                <a:gd name="T3" fmla="*/ 74 h 85"/>
                <a:gd name="T4" fmla="*/ 18 w 44"/>
                <a:gd name="T5" fmla="*/ 80 h 85"/>
                <a:gd name="T6" fmla="*/ 33 w 44"/>
                <a:gd name="T7" fmla="*/ 76 h 85"/>
                <a:gd name="T8" fmla="*/ 38 w 44"/>
                <a:gd name="T9" fmla="*/ 65 h 85"/>
                <a:gd name="T10" fmla="*/ 34 w 44"/>
                <a:gd name="T11" fmla="*/ 54 h 85"/>
                <a:gd name="T12" fmla="*/ 20 w 44"/>
                <a:gd name="T13" fmla="*/ 44 h 85"/>
                <a:gd name="T14" fmla="*/ 4 w 44"/>
                <a:gd name="T15" fmla="*/ 32 h 85"/>
                <a:gd name="T16" fmla="*/ 0 w 44"/>
                <a:gd name="T17" fmla="*/ 21 h 85"/>
                <a:gd name="T18" fmla="*/ 4 w 44"/>
                <a:gd name="T19" fmla="*/ 10 h 85"/>
                <a:gd name="T20" fmla="*/ 13 w 44"/>
                <a:gd name="T21" fmla="*/ 2 h 85"/>
                <a:gd name="T22" fmla="*/ 26 w 44"/>
                <a:gd name="T23" fmla="*/ 0 h 85"/>
                <a:gd name="T24" fmla="*/ 40 w 44"/>
                <a:gd name="T25" fmla="*/ 2 h 85"/>
                <a:gd name="T26" fmla="*/ 40 w 44"/>
                <a:gd name="T27" fmla="*/ 8 h 85"/>
                <a:gd name="T28" fmla="*/ 25 w 44"/>
                <a:gd name="T29" fmla="*/ 5 h 85"/>
                <a:gd name="T30" fmla="*/ 12 w 44"/>
                <a:gd name="T31" fmla="*/ 9 h 85"/>
                <a:gd name="T32" fmla="*/ 6 w 44"/>
                <a:gd name="T33" fmla="*/ 20 h 85"/>
                <a:gd name="T34" fmla="*/ 8 w 44"/>
                <a:gd name="T35" fmla="*/ 27 h 85"/>
                <a:gd name="T36" fmla="*/ 12 w 44"/>
                <a:gd name="T37" fmla="*/ 32 h 85"/>
                <a:gd name="T38" fmla="*/ 24 w 44"/>
                <a:gd name="T39" fmla="*/ 40 h 85"/>
                <a:gd name="T40" fmla="*/ 36 w 44"/>
                <a:gd name="T41" fmla="*/ 48 h 85"/>
                <a:gd name="T42" fmla="*/ 42 w 44"/>
                <a:gd name="T43" fmla="*/ 55 h 85"/>
                <a:gd name="T44" fmla="*/ 44 w 44"/>
                <a:gd name="T45" fmla="*/ 64 h 85"/>
                <a:gd name="T46" fmla="*/ 37 w 44"/>
                <a:gd name="T47" fmla="*/ 79 h 85"/>
                <a:gd name="T48" fmla="*/ 18 w 44"/>
                <a:gd name="T49" fmla="*/ 85 h 85"/>
                <a:gd name="T50" fmla="*/ 9 w 44"/>
                <a:gd name="T51" fmla="*/ 84 h 85"/>
                <a:gd name="T52" fmla="*/ 0 w 44"/>
                <a:gd name="T53" fmla="*/ 81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4" h="85">
                  <a:moveTo>
                    <a:pt x="0" y="81"/>
                  </a:moveTo>
                  <a:cubicBezTo>
                    <a:pt x="0" y="74"/>
                    <a:pt x="0" y="74"/>
                    <a:pt x="0" y="74"/>
                  </a:cubicBezTo>
                  <a:cubicBezTo>
                    <a:pt x="6" y="78"/>
                    <a:pt x="12" y="80"/>
                    <a:pt x="18" y="80"/>
                  </a:cubicBezTo>
                  <a:cubicBezTo>
                    <a:pt x="25" y="80"/>
                    <a:pt x="30" y="79"/>
                    <a:pt x="33" y="76"/>
                  </a:cubicBezTo>
                  <a:cubicBezTo>
                    <a:pt x="36" y="73"/>
                    <a:pt x="38" y="70"/>
                    <a:pt x="38" y="65"/>
                  </a:cubicBezTo>
                  <a:cubicBezTo>
                    <a:pt x="38" y="60"/>
                    <a:pt x="37" y="57"/>
                    <a:pt x="34" y="54"/>
                  </a:cubicBezTo>
                  <a:cubicBezTo>
                    <a:pt x="32" y="52"/>
                    <a:pt x="27" y="49"/>
                    <a:pt x="20" y="44"/>
                  </a:cubicBezTo>
                  <a:cubicBezTo>
                    <a:pt x="12" y="40"/>
                    <a:pt x="7" y="36"/>
                    <a:pt x="4" y="32"/>
                  </a:cubicBezTo>
                  <a:cubicBezTo>
                    <a:pt x="2" y="29"/>
                    <a:pt x="0" y="25"/>
                    <a:pt x="0" y="21"/>
                  </a:cubicBezTo>
                  <a:cubicBezTo>
                    <a:pt x="0" y="17"/>
                    <a:pt x="2" y="13"/>
                    <a:pt x="4" y="10"/>
                  </a:cubicBezTo>
                  <a:cubicBezTo>
                    <a:pt x="6" y="7"/>
                    <a:pt x="9" y="4"/>
                    <a:pt x="13" y="2"/>
                  </a:cubicBezTo>
                  <a:cubicBezTo>
                    <a:pt x="16" y="0"/>
                    <a:pt x="21" y="0"/>
                    <a:pt x="26" y="0"/>
                  </a:cubicBezTo>
                  <a:cubicBezTo>
                    <a:pt x="31" y="0"/>
                    <a:pt x="35" y="0"/>
                    <a:pt x="40" y="2"/>
                  </a:cubicBezTo>
                  <a:cubicBezTo>
                    <a:pt x="40" y="8"/>
                    <a:pt x="40" y="8"/>
                    <a:pt x="40" y="8"/>
                  </a:cubicBezTo>
                  <a:cubicBezTo>
                    <a:pt x="35" y="6"/>
                    <a:pt x="30" y="5"/>
                    <a:pt x="25" y="5"/>
                  </a:cubicBezTo>
                  <a:cubicBezTo>
                    <a:pt x="19" y="5"/>
                    <a:pt x="15" y="6"/>
                    <a:pt x="12" y="9"/>
                  </a:cubicBezTo>
                  <a:cubicBezTo>
                    <a:pt x="8" y="12"/>
                    <a:pt x="6" y="15"/>
                    <a:pt x="6" y="20"/>
                  </a:cubicBezTo>
                  <a:cubicBezTo>
                    <a:pt x="6" y="23"/>
                    <a:pt x="7" y="25"/>
                    <a:pt x="8" y="27"/>
                  </a:cubicBezTo>
                  <a:cubicBezTo>
                    <a:pt x="9" y="29"/>
                    <a:pt x="10" y="31"/>
                    <a:pt x="12" y="32"/>
                  </a:cubicBezTo>
                  <a:cubicBezTo>
                    <a:pt x="14" y="34"/>
                    <a:pt x="18" y="37"/>
                    <a:pt x="24" y="40"/>
                  </a:cubicBezTo>
                  <a:cubicBezTo>
                    <a:pt x="29" y="43"/>
                    <a:pt x="33" y="46"/>
                    <a:pt x="36" y="48"/>
                  </a:cubicBezTo>
                  <a:cubicBezTo>
                    <a:pt x="39" y="50"/>
                    <a:pt x="41" y="53"/>
                    <a:pt x="42" y="55"/>
                  </a:cubicBezTo>
                  <a:cubicBezTo>
                    <a:pt x="43" y="57"/>
                    <a:pt x="44" y="60"/>
                    <a:pt x="44" y="64"/>
                  </a:cubicBezTo>
                  <a:cubicBezTo>
                    <a:pt x="44" y="70"/>
                    <a:pt x="41" y="76"/>
                    <a:pt x="37" y="79"/>
                  </a:cubicBezTo>
                  <a:cubicBezTo>
                    <a:pt x="32" y="83"/>
                    <a:pt x="26" y="85"/>
                    <a:pt x="18" y="85"/>
                  </a:cubicBezTo>
                  <a:cubicBezTo>
                    <a:pt x="16" y="85"/>
                    <a:pt x="13" y="85"/>
                    <a:pt x="9" y="84"/>
                  </a:cubicBezTo>
                  <a:cubicBezTo>
                    <a:pt x="5" y="83"/>
                    <a:pt x="2" y="82"/>
                    <a:pt x="0"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6058"/>
            <p:cNvSpPr>
              <a:spLocks noEditPoints="1"/>
            </p:cNvSpPr>
            <p:nvPr/>
          </p:nvSpPr>
          <p:spPr bwMode="auto">
            <a:xfrm>
              <a:off x="-1107" y="2409"/>
              <a:ext cx="149" cy="162"/>
            </a:xfrm>
            <a:custGeom>
              <a:avLst/>
              <a:gdLst>
                <a:gd name="T0" fmla="*/ 39 w 78"/>
                <a:gd name="T1" fmla="*/ 85 h 85"/>
                <a:gd name="T2" fmla="*/ 19 w 78"/>
                <a:gd name="T3" fmla="*/ 80 h 85"/>
                <a:gd name="T4" fmla="*/ 5 w 78"/>
                <a:gd name="T5" fmla="*/ 65 h 85"/>
                <a:gd name="T6" fmla="*/ 0 w 78"/>
                <a:gd name="T7" fmla="*/ 43 h 85"/>
                <a:gd name="T8" fmla="*/ 5 w 78"/>
                <a:gd name="T9" fmla="*/ 20 h 85"/>
                <a:gd name="T10" fmla="*/ 19 w 78"/>
                <a:gd name="T11" fmla="*/ 5 h 85"/>
                <a:gd name="T12" fmla="*/ 40 w 78"/>
                <a:gd name="T13" fmla="*/ 0 h 85"/>
                <a:gd name="T14" fmla="*/ 60 w 78"/>
                <a:gd name="T15" fmla="*/ 5 h 85"/>
                <a:gd name="T16" fmla="*/ 73 w 78"/>
                <a:gd name="T17" fmla="*/ 20 h 85"/>
                <a:gd name="T18" fmla="*/ 78 w 78"/>
                <a:gd name="T19" fmla="*/ 41 h 85"/>
                <a:gd name="T20" fmla="*/ 73 w 78"/>
                <a:gd name="T21" fmla="*/ 64 h 85"/>
                <a:gd name="T22" fmla="*/ 60 w 78"/>
                <a:gd name="T23" fmla="*/ 80 h 85"/>
                <a:gd name="T24" fmla="*/ 39 w 78"/>
                <a:gd name="T25" fmla="*/ 85 h 85"/>
                <a:gd name="T26" fmla="*/ 39 w 78"/>
                <a:gd name="T27" fmla="*/ 5 h 85"/>
                <a:gd name="T28" fmla="*/ 22 w 78"/>
                <a:gd name="T29" fmla="*/ 10 h 85"/>
                <a:gd name="T30" fmla="*/ 11 w 78"/>
                <a:gd name="T31" fmla="*/ 23 h 85"/>
                <a:gd name="T32" fmla="*/ 6 w 78"/>
                <a:gd name="T33" fmla="*/ 43 h 85"/>
                <a:gd name="T34" fmla="*/ 10 w 78"/>
                <a:gd name="T35" fmla="*/ 62 h 85"/>
                <a:gd name="T36" fmla="*/ 22 w 78"/>
                <a:gd name="T37" fmla="*/ 75 h 85"/>
                <a:gd name="T38" fmla="*/ 39 w 78"/>
                <a:gd name="T39" fmla="*/ 80 h 85"/>
                <a:gd name="T40" fmla="*/ 63 w 78"/>
                <a:gd name="T41" fmla="*/ 70 h 85"/>
                <a:gd name="T42" fmla="*/ 72 w 78"/>
                <a:gd name="T43" fmla="*/ 42 h 85"/>
                <a:gd name="T44" fmla="*/ 68 w 78"/>
                <a:gd name="T45" fmla="*/ 22 h 85"/>
                <a:gd name="T46" fmla="*/ 57 w 78"/>
                <a:gd name="T47" fmla="*/ 9 h 85"/>
                <a:gd name="T48" fmla="*/ 39 w 78"/>
                <a:gd name="T49" fmla="*/ 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8" h="85">
                  <a:moveTo>
                    <a:pt x="39" y="85"/>
                  </a:moveTo>
                  <a:cubicBezTo>
                    <a:pt x="31" y="85"/>
                    <a:pt x="25" y="83"/>
                    <a:pt x="19" y="80"/>
                  </a:cubicBezTo>
                  <a:cubicBezTo>
                    <a:pt x="13" y="77"/>
                    <a:pt x="8" y="72"/>
                    <a:pt x="5" y="65"/>
                  </a:cubicBezTo>
                  <a:cubicBezTo>
                    <a:pt x="2" y="59"/>
                    <a:pt x="0" y="51"/>
                    <a:pt x="0" y="43"/>
                  </a:cubicBezTo>
                  <a:cubicBezTo>
                    <a:pt x="0" y="35"/>
                    <a:pt x="2" y="27"/>
                    <a:pt x="5" y="20"/>
                  </a:cubicBezTo>
                  <a:cubicBezTo>
                    <a:pt x="9" y="14"/>
                    <a:pt x="13" y="8"/>
                    <a:pt x="19" y="5"/>
                  </a:cubicBezTo>
                  <a:cubicBezTo>
                    <a:pt x="25" y="1"/>
                    <a:pt x="32" y="0"/>
                    <a:pt x="40" y="0"/>
                  </a:cubicBezTo>
                  <a:cubicBezTo>
                    <a:pt x="48" y="0"/>
                    <a:pt x="54" y="1"/>
                    <a:pt x="60" y="5"/>
                  </a:cubicBezTo>
                  <a:cubicBezTo>
                    <a:pt x="66" y="8"/>
                    <a:pt x="70" y="13"/>
                    <a:pt x="73" y="20"/>
                  </a:cubicBezTo>
                  <a:cubicBezTo>
                    <a:pt x="76" y="26"/>
                    <a:pt x="78" y="33"/>
                    <a:pt x="78" y="41"/>
                  </a:cubicBezTo>
                  <a:cubicBezTo>
                    <a:pt x="78" y="50"/>
                    <a:pt x="76" y="58"/>
                    <a:pt x="73" y="64"/>
                  </a:cubicBezTo>
                  <a:cubicBezTo>
                    <a:pt x="70" y="71"/>
                    <a:pt x="65" y="76"/>
                    <a:pt x="60" y="80"/>
                  </a:cubicBezTo>
                  <a:cubicBezTo>
                    <a:pt x="54" y="83"/>
                    <a:pt x="47" y="85"/>
                    <a:pt x="39" y="85"/>
                  </a:cubicBezTo>
                  <a:close/>
                  <a:moveTo>
                    <a:pt x="39" y="5"/>
                  </a:moveTo>
                  <a:cubicBezTo>
                    <a:pt x="33" y="5"/>
                    <a:pt x="27" y="6"/>
                    <a:pt x="22" y="10"/>
                  </a:cubicBezTo>
                  <a:cubicBezTo>
                    <a:pt x="17" y="13"/>
                    <a:pt x="13" y="17"/>
                    <a:pt x="11" y="23"/>
                  </a:cubicBezTo>
                  <a:cubicBezTo>
                    <a:pt x="8" y="29"/>
                    <a:pt x="6" y="35"/>
                    <a:pt x="6" y="43"/>
                  </a:cubicBezTo>
                  <a:cubicBezTo>
                    <a:pt x="6" y="50"/>
                    <a:pt x="8" y="57"/>
                    <a:pt x="10" y="62"/>
                  </a:cubicBezTo>
                  <a:cubicBezTo>
                    <a:pt x="13" y="68"/>
                    <a:pt x="17" y="72"/>
                    <a:pt x="22" y="75"/>
                  </a:cubicBezTo>
                  <a:cubicBezTo>
                    <a:pt x="27" y="78"/>
                    <a:pt x="32" y="80"/>
                    <a:pt x="39" y="80"/>
                  </a:cubicBezTo>
                  <a:cubicBezTo>
                    <a:pt x="49" y="80"/>
                    <a:pt x="57" y="77"/>
                    <a:pt x="63" y="70"/>
                  </a:cubicBezTo>
                  <a:cubicBezTo>
                    <a:pt x="69" y="63"/>
                    <a:pt x="72" y="54"/>
                    <a:pt x="72" y="42"/>
                  </a:cubicBezTo>
                  <a:cubicBezTo>
                    <a:pt x="72" y="34"/>
                    <a:pt x="71" y="28"/>
                    <a:pt x="68" y="22"/>
                  </a:cubicBezTo>
                  <a:cubicBezTo>
                    <a:pt x="66" y="17"/>
                    <a:pt x="62" y="12"/>
                    <a:pt x="57" y="9"/>
                  </a:cubicBezTo>
                  <a:cubicBezTo>
                    <a:pt x="52" y="6"/>
                    <a:pt x="46" y="5"/>
                    <a:pt x="39"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6059"/>
            <p:cNvSpPr>
              <a:spLocks/>
            </p:cNvSpPr>
            <p:nvPr/>
          </p:nvSpPr>
          <p:spPr bwMode="auto">
            <a:xfrm>
              <a:off x="-929" y="2411"/>
              <a:ext cx="72" cy="158"/>
            </a:xfrm>
            <a:custGeom>
              <a:avLst/>
              <a:gdLst>
                <a:gd name="T0" fmla="*/ 9 w 72"/>
                <a:gd name="T1" fmla="*/ 9 h 158"/>
                <a:gd name="T2" fmla="*/ 9 w 72"/>
                <a:gd name="T3" fmla="*/ 74 h 158"/>
                <a:gd name="T4" fmla="*/ 68 w 72"/>
                <a:gd name="T5" fmla="*/ 74 h 158"/>
                <a:gd name="T6" fmla="*/ 68 w 72"/>
                <a:gd name="T7" fmla="*/ 84 h 158"/>
                <a:gd name="T8" fmla="*/ 9 w 72"/>
                <a:gd name="T9" fmla="*/ 84 h 158"/>
                <a:gd name="T10" fmla="*/ 9 w 72"/>
                <a:gd name="T11" fmla="*/ 158 h 158"/>
                <a:gd name="T12" fmla="*/ 0 w 72"/>
                <a:gd name="T13" fmla="*/ 158 h 158"/>
                <a:gd name="T14" fmla="*/ 0 w 72"/>
                <a:gd name="T15" fmla="*/ 0 h 158"/>
                <a:gd name="T16" fmla="*/ 72 w 72"/>
                <a:gd name="T17" fmla="*/ 0 h 158"/>
                <a:gd name="T18" fmla="*/ 72 w 72"/>
                <a:gd name="T19" fmla="*/ 9 h 158"/>
                <a:gd name="T20" fmla="*/ 9 w 72"/>
                <a:gd name="T21" fmla="*/ 9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158">
                  <a:moveTo>
                    <a:pt x="9" y="9"/>
                  </a:moveTo>
                  <a:lnTo>
                    <a:pt x="9" y="74"/>
                  </a:lnTo>
                  <a:lnTo>
                    <a:pt x="68" y="74"/>
                  </a:lnTo>
                  <a:lnTo>
                    <a:pt x="68" y="84"/>
                  </a:lnTo>
                  <a:lnTo>
                    <a:pt x="9" y="84"/>
                  </a:lnTo>
                  <a:lnTo>
                    <a:pt x="9" y="158"/>
                  </a:lnTo>
                  <a:lnTo>
                    <a:pt x="0" y="158"/>
                  </a:lnTo>
                  <a:lnTo>
                    <a:pt x="0" y="0"/>
                  </a:lnTo>
                  <a:lnTo>
                    <a:pt x="72" y="0"/>
                  </a:lnTo>
                  <a:lnTo>
                    <a:pt x="72" y="9"/>
                  </a:lnTo>
                  <a:lnTo>
                    <a:pt x="9"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6060"/>
            <p:cNvSpPr>
              <a:spLocks noEditPoints="1"/>
            </p:cNvSpPr>
            <p:nvPr/>
          </p:nvSpPr>
          <p:spPr bwMode="auto">
            <a:xfrm>
              <a:off x="-780" y="2411"/>
              <a:ext cx="120" cy="158"/>
            </a:xfrm>
            <a:custGeom>
              <a:avLst/>
              <a:gdLst>
                <a:gd name="T0" fmla="*/ 0 w 63"/>
                <a:gd name="T1" fmla="*/ 83 h 83"/>
                <a:gd name="T2" fmla="*/ 0 w 63"/>
                <a:gd name="T3" fmla="*/ 0 h 83"/>
                <a:gd name="T4" fmla="*/ 21 w 63"/>
                <a:gd name="T5" fmla="*/ 0 h 83"/>
                <a:gd name="T6" fmla="*/ 52 w 63"/>
                <a:gd name="T7" fmla="*/ 10 h 83"/>
                <a:gd name="T8" fmla="*/ 63 w 63"/>
                <a:gd name="T9" fmla="*/ 40 h 83"/>
                <a:gd name="T10" fmla="*/ 58 w 63"/>
                <a:gd name="T11" fmla="*/ 62 h 83"/>
                <a:gd name="T12" fmla="*/ 42 w 63"/>
                <a:gd name="T13" fmla="*/ 77 h 83"/>
                <a:gd name="T14" fmla="*/ 19 w 63"/>
                <a:gd name="T15" fmla="*/ 83 h 83"/>
                <a:gd name="T16" fmla="*/ 0 w 63"/>
                <a:gd name="T17" fmla="*/ 83 h 83"/>
                <a:gd name="T18" fmla="*/ 6 w 63"/>
                <a:gd name="T19" fmla="*/ 5 h 83"/>
                <a:gd name="T20" fmla="*/ 6 w 63"/>
                <a:gd name="T21" fmla="*/ 78 h 83"/>
                <a:gd name="T22" fmla="*/ 19 w 63"/>
                <a:gd name="T23" fmla="*/ 78 h 83"/>
                <a:gd name="T24" fmla="*/ 47 w 63"/>
                <a:gd name="T25" fmla="*/ 68 h 83"/>
                <a:gd name="T26" fmla="*/ 57 w 63"/>
                <a:gd name="T27" fmla="*/ 40 h 83"/>
                <a:gd name="T28" fmla="*/ 20 w 63"/>
                <a:gd name="T29" fmla="*/ 5 h 83"/>
                <a:gd name="T30" fmla="*/ 6 w 63"/>
                <a:gd name="T31" fmla="*/ 5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3" h="83">
                  <a:moveTo>
                    <a:pt x="0" y="83"/>
                  </a:moveTo>
                  <a:cubicBezTo>
                    <a:pt x="0" y="0"/>
                    <a:pt x="0" y="0"/>
                    <a:pt x="0" y="0"/>
                  </a:cubicBezTo>
                  <a:cubicBezTo>
                    <a:pt x="21" y="0"/>
                    <a:pt x="21" y="0"/>
                    <a:pt x="21" y="0"/>
                  </a:cubicBezTo>
                  <a:cubicBezTo>
                    <a:pt x="34" y="0"/>
                    <a:pt x="45" y="3"/>
                    <a:pt x="52" y="10"/>
                  </a:cubicBezTo>
                  <a:cubicBezTo>
                    <a:pt x="59" y="17"/>
                    <a:pt x="63" y="27"/>
                    <a:pt x="63" y="40"/>
                  </a:cubicBezTo>
                  <a:cubicBezTo>
                    <a:pt x="63" y="49"/>
                    <a:pt x="61" y="56"/>
                    <a:pt x="58" y="62"/>
                  </a:cubicBezTo>
                  <a:cubicBezTo>
                    <a:pt x="54" y="69"/>
                    <a:pt x="49" y="74"/>
                    <a:pt x="42" y="77"/>
                  </a:cubicBezTo>
                  <a:cubicBezTo>
                    <a:pt x="36" y="81"/>
                    <a:pt x="28" y="83"/>
                    <a:pt x="19" y="83"/>
                  </a:cubicBezTo>
                  <a:lnTo>
                    <a:pt x="0" y="83"/>
                  </a:lnTo>
                  <a:close/>
                  <a:moveTo>
                    <a:pt x="6" y="5"/>
                  </a:moveTo>
                  <a:cubicBezTo>
                    <a:pt x="6" y="78"/>
                    <a:pt x="6" y="78"/>
                    <a:pt x="6" y="78"/>
                  </a:cubicBezTo>
                  <a:cubicBezTo>
                    <a:pt x="19" y="78"/>
                    <a:pt x="19" y="78"/>
                    <a:pt x="19" y="78"/>
                  </a:cubicBezTo>
                  <a:cubicBezTo>
                    <a:pt x="31" y="78"/>
                    <a:pt x="40" y="74"/>
                    <a:pt x="47" y="68"/>
                  </a:cubicBezTo>
                  <a:cubicBezTo>
                    <a:pt x="54" y="62"/>
                    <a:pt x="57" y="52"/>
                    <a:pt x="57" y="40"/>
                  </a:cubicBezTo>
                  <a:cubicBezTo>
                    <a:pt x="57" y="17"/>
                    <a:pt x="44" y="5"/>
                    <a:pt x="20" y="5"/>
                  </a:cubicBezTo>
                  <a:lnTo>
                    <a:pt x="6"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6061"/>
            <p:cNvSpPr>
              <a:spLocks noEditPoints="1"/>
            </p:cNvSpPr>
            <p:nvPr/>
          </p:nvSpPr>
          <p:spPr bwMode="auto">
            <a:xfrm>
              <a:off x="-633" y="2411"/>
              <a:ext cx="93" cy="158"/>
            </a:xfrm>
            <a:custGeom>
              <a:avLst/>
              <a:gdLst>
                <a:gd name="T0" fmla="*/ 43 w 49"/>
                <a:gd name="T1" fmla="*/ 83 h 83"/>
                <a:gd name="T2" fmla="*/ 32 w 49"/>
                <a:gd name="T3" fmla="*/ 59 h 83"/>
                <a:gd name="T4" fmla="*/ 25 w 49"/>
                <a:gd name="T5" fmla="*/ 49 h 83"/>
                <a:gd name="T6" fmla="*/ 16 w 49"/>
                <a:gd name="T7" fmla="*/ 46 h 83"/>
                <a:gd name="T8" fmla="*/ 6 w 49"/>
                <a:gd name="T9" fmla="*/ 46 h 83"/>
                <a:gd name="T10" fmla="*/ 6 w 49"/>
                <a:gd name="T11" fmla="*/ 83 h 83"/>
                <a:gd name="T12" fmla="*/ 0 w 49"/>
                <a:gd name="T13" fmla="*/ 83 h 83"/>
                <a:gd name="T14" fmla="*/ 0 w 49"/>
                <a:gd name="T15" fmla="*/ 0 h 83"/>
                <a:gd name="T16" fmla="*/ 23 w 49"/>
                <a:gd name="T17" fmla="*/ 0 h 83"/>
                <a:gd name="T18" fmla="*/ 41 w 49"/>
                <a:gd name="T19" fmla="*/ 6 h 83"/>
                <a:gd name="T20" fmla="*/ 47 w 49"/>
                <a:gd name="T21" fmla="*/ 22 h 83"/>
                <a:gd name="T22" fmla="*/ 42 w 49"/>
                <a:gd name="T23" fmla="*/ 36 h 83"/>
                <a:gd name="T24" fmla="*/ 27 w 49"/>
                <a:gd name="T25" fmla="*/ 44 h 83"/>
                <a:gd name="T26" fmla="*/ 27 w 49"/>
                <a:gd name="T27" fmla="*/ 44 h 83"/>
                <a:gd name="T28" fmla="*/ 37 w 49"/>
                <a:gd name="T29" fmla="*/ 56 h 83"/>
                <a:gd name="T30" fmla="*/ 49 w 49"/>
                <a:gd name="T31" fmla="*/ 83 h 83"/>
                <a:gd name="T32" fmla="*/ 43 w 49"/>
                <a:gd name="T33" fmla="*/ 83 h 83"/>
                <a:gd name="T34" fmla="*/ 6 w 49"/>
                <a:gd name="T35" fmla="*/ 5 h 83"/>
                <a:gd name="T36" fmla="*/ 6 w 49"/>
                <a:gd name="T37" fmla="*/ 41 h 83"/>
                <a:gd name="T38" fmla="*/ 20 w 49"/>
                <a:gd name="T39" fmla="*/ 41 h 83"/>
                <a:gd name="T40" fmla="*/ 36 w 49"/>
                <a:gd name="T41" fmla="*/ 36 h 83"/>
                <a:gd name="T42" fmla="*/ 41 w 49"/>
                <a:gd name="T43" fmla="*/ 22 h 83"/>
                <a:gd name="T44" fmla="*/ 36 w 49"/>
                <a:gd name="T45" fmla="*/ 10 h 83"/>
                <a:gd name="T46" fmla="*/ 22 w 49"/>
                <a:gd name="T47" fmla="*/ 5 h 83"/>
                <a:gd name="T48" fmla="*/ 6 w 49"/>
                <a:gd name="T49" fmla="*/ 5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9" h="83">
                  <a:moveTo>
                    <a:pt x="43" y="83"/>
                  </a:moveTo>
                  <a:cubicBezTo>
                    <a:pt x="32" y="59"/>
                    <a:pt x="32" y="59"/>
                    <a:pt x="32" y="59"/>
                  </a:cubicBezTo>
                  <a:cubicBezTo>
                    <a:pt x="30" y="54"/>
                    <a:pt x="27" y="50"/>
                    <a:pt x="25" y="49"/>
                  </a:cubicBezTo>
                  <a:cubicBezTo>
                    <a:pt x="23" y="47"/>
                    <a:pt x="20" y="46"/>
                    <a:pt x="16" y="46"/>
                  </a:cubicBezTo>
                  <a:cubicBezTo>
                    <a:pt x="6" y="46"/>
                    <a:pt x="6" y="46"/>
                    <a:pt x="6" y="46"/>
                  </a:cubicBezTo>
                  <a:cubicBezTo>
                    <a:pt x="6" y="83"/>
                    <a:pt x="6" y="83"/>
                    <a:pt x="6" y="83"/>
                  </a:cubicBezTo>
                  <a:cubicBezTo>
                    <a:pt x="0" y="83"/>
                    <a:pt x="0" y="83"/>
                    <a:pt x="0" y="83"/>
                  </a:cubicBezTo>
                  <a:cubicBezTo>
                    <a:pt x="0" y="0"/>
                    <a:pt x="0" y="0"/>
                    <a:pt x="0" y="0"/>
                  </a:cubicBezTo>
                  <a:cubicBezTo>
                    <a:pt x="23" y="0"/>
                    <a:pt x="23" y="0"/>
                    <a:pt x="23" y="0"/>
                  </a:cubicBezTo>
                  <a:cubicBezTo>
                    <a:pt x="31" y="0"/>
                    <a:pt x="36" y="2"/>
                    <a:pt x="41" y="6"/>
                  </a:cubicBezTo>
                  <a:cubicBezTo>
                    <a:pt x="45" y="10"/>
                    <a:pt x="47" y="15"/>
                    <a:pt x="47" y="22"/>
                  </a:cubicBezTo>
                  <a:cubicBezTo>
                    <a:pt x="47" y="27"/>
                    <a:pt x="45" y="32"/>
                    <a:pt x="42" y="36"/>
                  </a:cubicBezTo>
                  <a:cubicBezTo>
                    <a:pt x="38" y="40"/>
                    <a:pt x="34" y="43"/>
                    <a:pt x="27" y="44"/>
                  </a:cubicBezTo>
                  <a:cubicBezTo>
                    <a:pt x="27" y="44"/>
                    <a:pt x="27" y="44"/>
                    <a:pt x="27" y="44"/>
                  </a:cubicBezTo>
                  <a:cubicBezTo>
                    <a:pt x="31" y="46"/>
                    <a:pt x="34" y="50"/>
                    <a:pt x="37" y="56"/>
                  </a:cubicBezTo>
                  <a:cubicBezTo>
                    <a:pt x="49" y="83"/>
                    <a:pt x="49" y="83"/>
                    <a:pt x="49" y="83"/>
                  </a:cubicBezTo>
                  <a:lnTo>
                    <a:pt x="43" y="83"/>
                  </a:lnTo>
                  <a:close/>
                  <a:moveTo>
                    <a:pt x="6" y="5"/>
                  </a:moveTo>
                  <a:cubicBezTo>
                    <a:pt x="6" y="41"/>
                    <a:pt x="6" y="41"/>
                    <a:pt x="6" y="41"/>
                  </a:cubicBezTo>
                  <a:cubicBezTo>
                    <a:pt x="20" y="41"/>
                    <a:pt x="20" y="41"/>
                    <a:pt x="20" y="41"/>
                  </a:cubicBezTo>
                  <a:cubicBezTo>
                    <a:pt x="27" y="41"/>
                    <a:pt x="32" y="39"/>
                    <a:pt x="36" y="36"/>
                  </a:cubicBezTo>
                  <a:cubicBezTo>
                    <a:pt x="39" y="32"/>
                    <a:pt x="41" y="28"/>
                    <a:pt x="41" y="22"/>
                  </a:cubicBezTo>
                  <a:cubicBezTo>
                    <a:pt x="41" y="17"/>
                    <a:pt x="39" y="13"/>
                    <a:pt x="36" y="10"/>
                  </a:cubicBezTo>
                  <a:cubicBezTo>
                    <a:pt x="33" y="7"/>
                    <a:pt x="28" y="5"/>
                    <a:pt x="22" y="5"/>
                  </a:cubicBezTo>
                  <a:lnTo>
                    <a:pt x="6"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6062"/>
            <p:cNvSpPr>
              <a:spLocks/>
            </p:cNvSpPr>
            <p:nvPr/>
          </p:nvSpPr>
          <p:spPr bwMode="auto">
            <a:xfrm>
              <a:off x="-511" y="2411"/>
              <a:ext cx="78" cy="158"/>
            </a:xfrm>
            <a:custGeom>
              <a:avLst/>
              <a:gdLst>
                <a:gd name="T0" fmla="*/ 0 w 78"/>
                <a:gd name="T1" fmla="*/ 158 h 158"/>
                <a:gd name="T2" fmla="*/ 0 w 78"/>
                <a:gd name="T3" fmla="*/ 0 h 158"/>
                <a:gd name="T4" fmla="*/ 74 w 78"/>
                <a:gd name="T5" fmla="*/ 0 h 158"/>
                <a:gd name="T6" fmla="*/ 74 w 78"/>
                <a:gd name="T7" fmla="*/ 9 h 158"/>
                <a:gd name="T8" fmla="*/ 11 w 78"/>
                <a:gd name="T9" fmla="*/ 9 h 158"/>
                <a:gd name="T10" fmla="*/ 11 w 78"/>
                <a:gd name="T11" fmla="*/ 72 h 158"/>
                <a:gd name="T12" fmla="*/ 68 w 78"/>
                <a:gd name="T13" fmla="*/ 72 h 158"/>
                <a:gd name="T14" fmla="*/ 68 w 78"/>
                <a:gd name="T15" fmla="*/ 84 h 158"/>
                <a:gd name="T16" fmla="*/ 11 w 78"/>
                <a:gd name="T17" fmla="*/ 84 h 158"/>
                <a:gd name="T18" fmla="*/ 11 w 78"/>
                <a:gd name="T19" fmla="*/ 149 h 158"/>
                <a:gd name="T20" fmla="*/ 78 w 78"/>
                <a:gd name="T21" fmla="*/ 149 h 158"/>
                <a:gd name="T22" fmla="*/ 78 w 78"/>
                <a:gd name="T23" fmla="*/ 158 h 158"/>
                <a:gd name="T24" fmla="*/ 0 w 78"/>
                <a:gd name="T25"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 h="158">
                  <a:moveTo>
                    <a:pt x="0" y="158"/>
                  </a:moveTo>
                  <a:lnTo>
                    <a:pt x="0" y="0"/>
                  </a:lnTo>
                  <a:lnTo>
                    <a:pt x="74" y="0"/>
                  </a:lnTo>
                  <a:lnTo>
                    <a:pt x="74" y="9"/>
                  </a:lnTo>
                  <a:lnTo>
                    <a:pt x="11" y="9"/>
                  </a:lnTo>
                  <a:lnTo>
                    <a:pt x="11" y="72"/>
                  </a:lnTo>
                  <a:lnTo>
                    <a:pt x="68" y="72"/>
                  </a:lnTo>
                  <a:lnTo>
                    <a:pt x="68" y="84"/>
                  </a:lnTo>
                  <a:lnTo>
                    <a:pt x="11" y="84"/>
                  </a:lnTo>
                  <a:lnTo>
                    <a:pt x="11" y="149"/>
                  </a:lnTo>
                  <a:lnTo>
                    <a:pt x="78" y="149"/>
                  </a:lnTo>
                  <a:lnTo>
                    <a:pt x="78" y="158"/>
                  </a:lnTo>
                  <a:lnTo>
                    <a:pt x="0" y="1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6063"/>
            <p:cNvSpPr>
              <a:spLocks noEditPoints="1"/>
            </p:cNvSpPr>
            <p:nvPr/>
          </p:nvSpPr>
          <p:spPr bwMode="auto">
            <a:xfrm>
              <a:off x="-416" y="2411"/>
              <a:ext cx="128" cy="158"/>
            </a:xfrm>
            <a:custGeom>
              <a:avLst/>
              <a:gdLst>
                <a:gd name="T0" fmla="*/ 61 w 67"/>
                <a:gd name="T1" fmla="*/ 83 h 83"/>
                <a:gd name="T2" fmla="*/ 51 w 67"/>
                <a:gd name="T3" fmla="*/ 57 h 83"/>
                <a:gd name="T4" fmla="*/ 16 w 67"/>
                <a:gd name="T5" fmla="*/ 57 h 83"/>
                <a:gd name="T6" fmla="*/ 6 w 67"/>
                <a:gd name="T7" fmla="*/ 83 h 83"/>
                <a:gd name="T8" fmla="*/ 0 w 67"/>
                <a:gd name="T9" fmla="*/ 83 h 83"/>
                <a:gd name="T10" fmla="*/ 31 w 67"/>
                <a:gd name="T11" fmla="*/ 0 h 83"/>
                <a:gd name="T12" fmla="*/ 36 w 67"/>
                <a:gd name="T13" fmla="*/ 0 h 83"/>
                <a:gd name="T14" fmla="*/ 67 w 67"/>
                <a:gd name="T15" fmla="*/ 83 h 83"/>
                <a:gd name="T16" fmla="*/ 61 w 67"/>
                <a:gd name="T17" fmla="*/ 83 h 83"/>
                <a:gd name="T18" fmla="*/ 34 w 67"/>
                <a:gd name="T19" fmla="*/ 7 h 83"/>
                <a:gd name="T20" fmla="*/ 33 w 67"/>
                <a:gd name="T21" fmla="*/ 7 h 83"/>
                <a:gd name="T22" fmla="*/ 31 w 67"/>
                <a:gd name="T23" fmla="*/ 13 h 83"/>
                <a:gd name="T24" fmla="*/ 18 w 67"/>
                <a:gd name="T25" fmla="*/ 52 h 83"/>
                <a:gd name="T26" fmla="*/ 50 w 67"/>
                <a:gd name="T27" fmla="*/ 52 h 83"/>
                <a:gd name="T28" fmla="*/ 36 w 67"/>
                <a:gd name="T29" fmla="*/ 13 h 83"/>
                <a:gd name="T30" fmla="*/ 34 w 67"/>
                <a:gd name="T31" fmla="*/ 7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7" h="83">
                  <a:moveTo>
                    <a:pt x="61" y="83"/>
                  </a:moveTo>
                  <a:cubicBezTo>
                    <a:pt x="51" y="57"/>
                    <a:pt x="51" y="57"/>
                    <a:pt x="51" y="57"/>
                  </a:cubicBezTo>
                  <a:cubicBezTo>
                    <a:pt x="16" y="57"/>
                    <a:pt x="16" y="57"/>
                    <a:pt x="16" y="57"/>
                  </a:cubicBezTo>
                  <a:cubicBezTo>
                    <a:pt x="6" y="83"/>
                    <a:pt x="6" y="83"/>
                    <a:pt x="6" y="83"/>
                  </a:cubicBezTo>
                  <a:cubicBezTo>
                    <a:pt x="0" y="83"/>
                    <a:pt x="0" y="83"/>
                    <a:pt x="0" y="83"/>
                  </a:cubicBezTo>
                  <a:cubicBezTo>
                    <a:pt x="31" y="0"/>
                    <a:pt x="31" y="0"/>
                    <a:pt x="31" y="0"/>
                  </a:cubicBezTo>
                  <a:cubicBezTo>
                    <a:pt x="36" y="0"/>
                    <a:pt x="36" y="0"/>
                    <a:pt x="36" y="0"/>
                  </a:cubicBezTo>
                  <a:cubicBezTo>
                    <a:pt x="67" y="83"/>
                    <a:pt x="67" y="83"/>
                    <a:pt x="67" y="83"/>
                  </a:cubicBezTo>
                  <a:lnTo>
                    <a:pt x="61" y="83"/>
                  </a:lnTo>
                  <a:close/>
                  <a:moveTo>
                    <a:pt x="34" y="7"/>
                  </a:moveTo>
                  <a:cubicBezTo>
                    <a:pt x="33" y="7"/>
                    <a:pt x="33" y="7"/>
                    <a:pt x="33" y="7"/>
                  </a:cubicBezTo>
                  <a:cubicBezTo>
                    <a:pt x="33" y="10"/>
                    <a:pt x="32" y="12"/>
                    <a:pt x="31" y="13"/>
                  </a:cubicBezTo>
                  <a:cubicBezTo>
                    <a:pt x="18" y="52"/>
                    <a:pt x="18" y="52"/>
                    <a:pt x="18" y="52"/>
                  </a:cubicBezTo>
                  <a:cubicBezTo>
                    <a:pt x="50" y="52"/>
                    <a:pt x="50" y="52"/>
                    <a:pt x="50" y="52"/>
                  </a:cubicBezTo>
                  <a:cubicBezTo>
                    <a:pt x="36" y="13"/>
                    <a:pt x="36" y="13"/>
                    <a:pt x="36" y="13"/>
                  </a:cubicBezTo>
                  <a:lnTo>
                    <a:pt x="34"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6064"/>
            <p:cNvSpPr>
              <a:spLocks/>
            </p:cNvSpPr>
            <p:nvPr/>
          </p:nvSpPr>
          <p:spPr bwMode="auto">
            <a:xfrm>
              <a:off x="-265" y="2411"/>
              <a:ext cx="149" cy="158"/>
            </a:xfrm>
            <a:custGeom>
              <a:avLst/>
              <a:gdLst>
                <a:gd name="T0" fmla="*/ 72 w 78"/>
                <a:gd name="T1" fmla="*/ 83 h 83"/>
                <a:gd name="T2" fmla="*/ 72 w 78"/>
                <a:gd name="T3" fmla="*/ 24 h 83"/>
                <a:gd name="T4" fmla="*/ 73 w 78"/>
                <a:gd name="T5" fmla="*/ 12 h 83"/>
                <a:gd name="T6" fmla="*/ 73 w 78"/>
                <a:gd name="T7" fmla="*/ 12 h 83"/>
                <a:gd name="T8" fmla="*/ 69 w 78"/>
                <a:gd name="T9" fmla="*/ 19 h 83"/>
                <a:gd name="T10" fmla="*/ 40 w 78"/>
                <a:gd name="T11" fmla="*/ 83 h 83"/>
                <a:gd name="T12" fmla="*/ 38 w 78"/>
                <a:gd name="T13" fmla="*/ 83 h 83"/>
                <a:gd name="T14" fmla="*/ 9 w 78"/>
                <a:gd name="T15" fmla="*/ 19 h 83"/>
                <a:gd name="T16" fmla="*/ 6 w 78"/>
                <a:gd name="T17" fmla="*/ 12 h 83"/>
                <a:gd name="T18" fmla="*/ 6 w 78"/>
                <a:gd name="T19" fmla="*/ 12 h 83"/>
                <a:gd name="T20" fmla="*/ 6 w 78"/>
                <a:gd name="T21" fmla="*/ 23 h 83"/>
                <a:gd name="T22" fmla="*/ 6 w 78"/>
                <a:gd name="T23" fmla="*/ 83 h 83"/>
                <a:gd name="T24" fmla="*/ 0 w 78"/>
                <a:gd name="T25" fmla="*/ 83 h 83"/>
                <a:gd name="T26" fmla="*/ 0 w 78"/>
                <a:gd name="T27" fmla="*/ 0 h 83"/>
                <a:gd name="T28" fmla="*/ 6 w 78"/>
                <a:gd name="T29" fmla="*/ 0 h 83"/>
                <a:gd name="T30" fmla="*/ 36 w 78"/>
                <a:gd name="T31" fmla="*/ 67 h 83"/>
                <a:gd name="T32" fmla="*/ 37 w 78"/>
                <a:gd name="T33" fmla="*/ 68 h 83"/>
                <a:gd name="T34" fmla="*/ 39 w 78"/>
                <a:gd name="T35" fmla="*/ 74 h 83"/>
                <a:gd name="T36" fmla="*/ 39 w 78"/>
                <a:gd name="T37" fmla="*/ 74 h 83"/>
                <a:gd name="T38" fmla="*/ 42 w 78"/>
                <a:gd name="T39" fmla="*/ 66 h 83"/>
                <a:gd name="T40" fmla="*/ 73 w 78"/>
                <a:gd name="T41" fmla="*/ 0 h 83"/>
                <a:gd name="T42" fmla="*/ 78 w 78"/>
                <a:gd name="T43" fmla="*/ 0 h 83"/>
                <a:gd name="T44" fmla="*/ 78 w 78"/>
                <a:gd name="T45" fmla="*/ 83 h 83"/>
                <a:gd name="T46" fmla="*/ 72 w 78"/>
                <a:gd name="T47"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8" h="83">
                  <a:moveTo>
                    <a:pt x="72" y="83"/>
                  </a:moveTo>
                  <a:cubicBezTo>
                    <a:pt x="72" y="24"/>
                    <a:pt x="72" y="24"/>
                    <a:pt x="72" y="24"/>
                  </a:cubicBezTo>
                  <a:cubicBezTo>
                    <a:pt x="73" y="12"/>
                    <a:pt x="73" y="12"/>
                    <a:pt x="73" y="12"/>
                  </a:cubicBezTo>
                  <a:cubicBezTo>
                    <a:pt x="73" y="12"/>
                    <a:pt x="73" y="12"/>
                    <a:pt x="73" y="12"/>
                  </a:cubicBezTo>
                  <a:cubicBezTo>
                    <a:pt x="69" y="19"/>
                    <a:pt x="69" y="19"/>
                    <a:pt x="69" y="19"/>
                  </a:cubicBezTo>
                  <a:cubicBezTo>
                    <a:pt x="40" y="83"/>
                    <a:pt x="40" y="83"/>
                    <a:pt x="40" y="83"/>
                  </a:cubicBezTo>
                  <a:cubicBezTo>
                    <a:pt x="38" y="83"/>
                    <a:pt x="38" y="83"/>
                    <a:pt x="38" y="83"/>
                  </a:cubicBezTo>
                  <a:cubicBezTo>
                    <a:pt x="9" y="19"/>
                    <a:pt x="9" y="19"/>
                    <a:pt x="9" y="19"/>
                  </a:cubicBezTo>
                  <a:cubicBezTo>
                    <a:pt x="7" y="17"/>
                    <a:pt x="7" y="15"/>
                    <a:pt x="6" y="12"/>
                  </a:cubicBezTo>
                  <a:cubicBezTo>
                    <a:pt x="6" y="12"/>
                    <a:pt x="6" y="12"/>
                    <a:pt x="6" y="12"/>
                  </a:cubicBezTo>
                  <a:cubicBezTo>
                    <a:pt x="6" y="15"/>
                    <a:pt x="6" y="18"/>
                    <a:pt x="6" y="23"/>
                  </a:cubicBezTo>
                  <a:cubicBezTo>
                    <a:pt x="6" y="83"/>
                    <a:pt x="6" y="83"/>
                    <a:pt x="6" y="83"/>
                  </a:cubicBezTo>
                  <a:cubicBezTo>
                    <a:pt x="0" y="83"/>
                    <a:pt x="0" y="83"/>
                    <a:pt x="0" y="83"/>
                  </a:cubicBezTo>
                  <a:cubicBezTo>
                    <a:pt x="0" y="0"/>
                    <a:pt x="0" y="0"/>
                    <a:pt x="0" y="0"/>
                  </a:cubicBezTo>
                  <a:cubicBezTo>
                    <a:pt x="6" y="0"/>
                    <a:pt x="6" y="0"/>
                    <a:pt x="6" y="0"/>
                  </a:cubicBezTo>
                  <a:cubicBezTo>
                    <a:pt x="36" y="67"/>
                    <a:pt x="36" y="67"/>
                    <a:pt x="36" y="67"/>
                  </a:cubicBezTo>
                  <a:cubicBezTo>
                    <a:pt x="37" y="68"/>
                    <a:pt x="37" y="68"/>
                    <a:pt x="37" y="68"/>
                  </a:cubicBezTo>
                  <a:cubicBezTo>
                    <a:pt x="39" y="74"/>
                    <a:pt x="39" y="74"/>
                    <a:pt x="39" y="74"/>
                  </a:cubicBezTo>
                  <a:cubicBezTo>
                    <a:pt x="39" y="74"/>
                    <a:pt x="39" y="74"/>
                    <a:pt x="39" y="74"/>
                  </a:cubicBezTo>
                  <a:cubicBezTo>
                    <a:pt x="42" y="66"/>
                    <a:pt x="42" y="66"/>
                    <a:pt x="42" y="66"/>
                  </a:cubicBezTo>
                  <a:cubicBezTo>
                    <a:pt x="73" y="0"/>
                    <a:pt x="73" y="0"/>
                    <a:pt x="73" y="0"/>
                  </a:cubicBezTo>
                  <a:cubicBezTo>
                    <a:pt x="78" y="0"/>
                    <a:pt x="78" y="0"/>
                    <a:pt x="78" y="0"/>
                  </a:cubicBezTo>
                  <a:cubicBezTo>
                    <a:pt x="78" y="83"/>
                    <a:pt x="78" y="83"/>
                    <a:pt x="78" y="83"/>
                  </a:cubicBezTo>
                  <a:lnTo>
                    <a:pt x="72" y="8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6065"/>
            <p:cNvSpPr>
              <a:spLocks/>
            </p:cNvSpPr>
            <p:nvPr/>
          </p:nvSpPr>
          <p:spPr bwMode="auto">
            <a:xfrm>
              <a:off x="-86" y="2409"/>
              <a:ext cx="84" cy="162"/>
            </a:xfrm>
            <a:custGeom>
              <a:avLst/>
              <a:gdLst>
                <a:gd name="T0" fmla="*/ 0 w 44"/>
                <a:gd name="T1" fmla="*/ 81 h 85"/>
                <a:gd name="T2" fmla="*/ 0 w 44"/>
                <a:gd name="T3" fmla="*/ 74 h 85"/>
                <a:gd name="T4" fmla="*/ 18 w 44"/>
                <a:gd name="T5" fmla="*/ 80 h 85"/>
                <a:gd name="T6" fmla="*/ 33 w 44"/>
                <a:gd name="T7" fmla="*/ 76 h 85"/>
                <a:gd name="T8" fmla="*/ 38 w 44"/>
                <a:gd name="T9" fmla="*/ 65 h 85"/>
                <a:gd name="T10" fmla="*/ 34 w 44"/>
                <a:gd name="T11" fmla="*/ 54 h 85"/>
                <a:gd name="T12" fmla="*/ 20 w 44"/>
                <a:gd name="T13" fmla="*/ 44 h 85"/>
                <a:gd name="T14" fmla="*/ 4 w 44"/>
                <a:gd name="T15" fmla="*/ 32 h 85"/>
                <a:gd name="T16" fmla="*/ 0 w 44"/>
                <a:gd name="T17" fmla="*/ 21 h 85"/>
                <a:gd name="T18" fmla="*/ 4 w 44"/>
                <a:gd name="T19" fmla="*/ 10 h 85"/>
                <a:gd name="T20" fmla="*/ 13 w 44"/>
                <a:gd name="T21" fmla="*/ 2 h 85"/>
                <a:gd name="T22" fmla="*/ 26 w 44"/>
                <a:gd name="T23" fmla="*/ 0 h 85"/>
                <a:gd name="T24" fmla="*/ 40 w 44"/>
                <a:gd name="T25" fmla="*/ 2 h 85"/>
                <a:gd name="T26" fmla="*/ 40 w 44"/>
                <a:gd name="T27" fmla="*/ 8 h 85"/>
                <a:gd name="T28" fmla="*/ 25 w 44"/>
                <a:gd name="T29" fmla="*/ 5 h 85"/>
                <a:gd name="T30" fmla="*/ 12 w 44"/>
                <a:gd name="T31" fmla="*/ 9 h 85"/>
                <a:gd name="T32" fmla="*/ 6 w 44"/>
                <a:gd name="T33" fmla="*/ 20 h 85"/>
                <a:gd name="T34" fmla="*/ 8 w 44"/>
                <a:gd name="T35" fmla="*/ 27 h 85"/>
                <a:gd name="T36" fmla="*/ 12 w 44"/>
                <a:gd name="T37" fmla="*/ 32 h 85"/>
                <a:gd name="T38" fmla="*/ 24 w 44"/>
                <a:gd name="T39" fmla="*/ 40 h 85"/>
                <a:gd name="T40" fmla="*/ 36 w 44"/>
                <a:gd name="T41" fmla="*/ 48 h 85"/>
                <a:gd name="T42" fmla="*/ 42 w 44"/>
                <a:gd name="T43" fmla="*/ 55 h 85"/>
                <a:gd name="T44" fmla="*/ 44 w 44"/>
                <a:gd name="T45" fmla="*/ 64 h 85"/>
                <a:gd name="T46" fmla="*/ 37 w 44"/>
                <a:gd name="T47" fmla="*/ 79 h 85"/>
                <a:gd name="T48" fmla="*/ 18 w 44"/>
                <a:gd name="T49" fmla="*/ 85 h 85"/>
                <a:gd name="T50" fmla="*/ 9 w 44"/>
                <a:gd name="T51" fmla="*/ 84 h 85"/>
                <a:gd name="T52" fmla="*/ 0 w 44"/>
                <a:gd name="T53" fmla="*/ 81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4" h="85">
                  <a:moveTo>
                    <a:pt x="0" y="81"/>
                  </a:moveTo>
                  <a:cubicBezTo>
                    <a:pt x="0" y="74"/>
                    <a:pt x="0" y="74"/>
                    <a:pt x="0" y="74"/>
                  </a:cubicBezTo>
                  <a:cubicBezTo>
                    <a:pt x="6" y="78"/>
                    <a:pt x="12" y="80"/>
                    <a:pt x="18" y="80"/>
                  </a:cubicBezTo>
                  <a:cubicBezTo>
                    <a:pt x="25" y="80"/>
                    <a:pt x="30" y="79"/>
                    <a:pt x="33" y="76"/>
                  </a:cubicBezTo>
                  <a:cubicBezTo>
                    <a:pt x="36" y="73"/>
                    <a:pt x="38" y="70"/>
                    <a:pt x="38" y="65"/>
                  </a:cubicBezTo>
                  <a:cubicBezTo>
                    <a:pt x="38" y="60"/>
                    <a:pt x="37" y="57"/>
                    <a:pt x="34" y="54"/>
                  </a:cubicBezTo>
                  <a:cubicBezTo>
                    <a:pt x="32" y="52"/>
                    <a:pt x="27" y="49"/>
                    <a:pt x="20" y="44"/>
                  </a:cubicBezTo>
                  <a:cubicBezTo>
                    <a:pt x="12" y="40"/>
                    <a:pt x="7" y="36"/>
                    <a:pt x="4" y="32"/>
                  </a:cubicBezTo>
                  <a:cubicBezTo>
                    <a:pt x="2" y="29"/>
                    <a:pt x="0" y="25"/>
                    <a:pt x="0" y="21"/>
                  </a:cubicBezTo>
                  <a:cubicBezTo>
                    <a:pt x="0" y="17"/>
                    <a:pt x="2" y="13"/>
                    <a:pt x="4" y="10"/>
                  </a:cubicBezTo>
                  <a:cubicBezTo>
                    <a:pt x="6" y="7"/>
                    <a:pt x="9" y="4"/>
                    <a:pt x="13" y="2"/>
                  </a:cubicBezTo>
                  <a:cubicBezTo>
                    <a:pt x="16" y="0"/>
                    <a:pt x="21" y="0"/>
                    <a:pt x="26" y="0"/>
                  </a:cubicBezTo>
                  <a:cubicBezTo>
                    <a:pt x="31" y="0"/>
                    <a:pt x="35" y="0"/>
                    <a:pt x="40" y="2"/>
                  </a:cubicBezTo>
                  <a:cubicBezTo>
                    <a:pt x="40" y="8"/>
                    <a:pt x="40" y="8"/>
                    <a:pt x="40" y="8"/>
                  </a:cubicBezTo>
                  <a:cubicBezTo>
                    <a:pt x="35" y="6"/>
                    <a:pt x="30" y="5"/>
                    <a:pt x="25" y="5"/>
                  </a:cubicBezTo>
                  <a:cubicBezTo>
                    <a:pt x="19" y="5"/>
                    <a:pt x="15" y="6"/>
                    <a:pt x="12" y="9"/>
                  </a:cubicBezTo>
                  <a:cubicBezTo>
                    <a:pt x="8" y="12"/>
                    <a:pt x="6" y="15"/>
                    <a:pt x="6" y="20"/>
                  </a:cubicBezTo>
                  <a:cubicBezTo>
                    <a:pt x="6" y="23"/>
                    <a:pt x="7" y="25"/>
                    <a:pt x="8" y="27"/>
                  </a:cubicBezTo>
                  <a:cubicBezTo>
                    <a:pt x="9" y="29"/>
                    <a:pt x="10" y="31"/>
                    <a:pt x="12" y="32"/>
                  </a:cubicBezTo>
                  <a:cubicBezTo>
                    <a:pt x="14" y="34"/>
                    <a:pt x="18" y="37"/>
                    <a:pt x="24" y="40"/>
                  </a:cubicBezTo>
                  <a:cubicBezTo>
                    <a:pt x="29" y="43"/>
                    <a:pt x="33" y="46"/>
                    <a:pt x="36" y="48"/>
                  </a:cubicBezTo>
                  <a:cubicBezTo>
                    <a:pt x="39" y="50"/>
                    <a:pt x="41" y="53"/>
                    <a:pt x="42" y="55"/>
                  </a:cubicBezTo>
                  <a:cubicBezTo>
                    <a:pt x="43" y="57"/>
                    <a:pt x="44" y="60"/>
                    <a:pt x="44" y="64"/>
                  </a:cubicBezTo>
                  <a:cubicBezTo>
                    <a:pt x="44" y="70"/>
                    <a:pt x="41" y="76"/>
                    <a:pt x="37" y="79"/>
                  </a:cubicBezTo>
                  <a:cubicBezTo>
                    <a:pt x="32" y="83"/>
                    <a:pt x="26" y="85"/>
                    <a:pt x="18" y="85"/>
                  </a:cubicBezTo>
                  <a:cubicBezTo>
                    <a:pt x="16" y="85"/>
                    <a:pt x="13" y="85"/>
                    <a:pt x="9" y="84"/>
                  </a:cubicBezTo>
                  <a:cubicBezTo>
                    <a:pt x="5" y="83"/>
                    <a:pt x="2" y="82"/>
                    <a:pt x="0"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6066"/>
            <p:cNvSpPr>
              <a:spLocks/>
            </p:cNvSpPr>
            <p:nvPr/>
          </p:nvSpPr>
          <p:spPr bwMode="auto">
            <a:xfrm>
              <a:off x="-1584" y="1930"/>
              <a:ext cx="246" cy="300"/>
            </a:xfrm>
            <a:custGeom>
              <a:avLst/>
              <a:gdLst>
                <a:gd name="T0" fmla="*/ 111 w 129"/>
                <a:gd name="T1" fmla="*/ 137 h 157"/>
                <a:gd name="T2" fmla="*/ 129 w 129"/>
                <a:gd name="T3" fmla="*/ 80 h 157"/>
                <a:gd name="T4" fmla="*/ 112 w 129"/>
                <a:gd name="T5" fmla="*/ 21 h 157"/>
                <a:gd name="T6" fmla="*/ 65 w 129"/>
                <a:gd name="T7" fmla="*/ 0 h 157"/>
                <a:gd name="T8" fmla="*/ 18 w 129"/>
                <a:gd name="T9" fmla="*/ 22 h 157"/>
                <a:gd name="T10" fmla="*/ 0 w 129"/>
                <a:gd name="T11" fmla="*/ 79 h 157"/>
                <a:gd name="T12" fmla="*/ 8 w 129"/>
                <a:gd name="T13" fmla="*/ 120 h 157"/>
                <a:gd name="T14" fmla="*/ 31 w 129"/>
                <a:gd name="T15" fmla="*/ 148 h 157"/>
                <a:gd name="T16" fmla="*/ 64 w 129"/>
                <a:gd name="T17" fmla="*/ 157 h 157"/>
                <a:gd name="T18" fmla="*/ 111 w 129"/>
                <a:gd name="T19" fmla="*/ 137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9" h="157">
                  <a:moveTo>
                    <a:pt x="111" y="137"/>
                  </a:moveTo>
                  <a:cubicBezTo>
                    <a:pt x="123" y="124"/>
                    <a:pt x="129" y="104"/>
                    <a:pt x="129" y="80"/>
                  </a:cubicBezTo>
                  <a:cubicBezTo>
                    <a:pt x="129" y="55"/>
                    <a:pt x="123" y="35"/>
                    <a:pt x="112" y="21"/>
                  </a:cubicBezTo>
                  <a:cubicBezTo>
                    <a:pt x="101" y="7"/>
                    <a:pt x="85" y="0"/>
                    <a:pt x="65" y="0"/>
                  </a:cubicBezTo>
                  <a:cubicBezTo>
                    <a:pt x="45" y="0"/>
                    <a:pt x="29" y="8"/>
                    <a:pt x="18" y="22"/>
                  </a:cubicBezTo>
                  <a:cubicBezTo>
                    <a:pt x="6" y="37"/>
                    <a:pt x="0" y="56"/>
                    <a:pt x="0" y="79"/>
                  </a:cubicBezTo>
                  <a:cubicBezTo>
                    <a:pt x="0" y="94"/>
                    <a:pt x="2" y="108"/>
                    <a:pt x="8" y="120"/>
                  </a:cubicBezTo>
                  <a:cubicBezTo>
                    <a:pt x="13" y="132"/>
                    <a:pt x="21" y="141"/>
                    <a:pt x="31" y="148"/>
                  </a:cubicBezTo>
                  <a:cubicBezTo>
                    <a:pt x="40" y="154"/>
                    <a:pt x="51" y="157"/>
                    <a:pt x="64" y="157"/>
                  </a:cubicBezTo>
                  <a:cubicBezTo>
                    <a:pt x="84" y="157"/>
                    <a:pt x="100" y="151"/>
                    <a:pt x="111" y="1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6067"/>
            <p:cNvSpPr>
              <a:spLocks/>
            </p:cNvSpPr>
            <p:nvPr/>
          </p:nvSpPr>
          <p:spPr bwMode="auto">
            <a:xfrm>
              <a:off x="-1899" y="1934"/>
              <a:ext cx="115" cy="113"/>
            </a:xfrm>
            <a:custGeom>
              <a:avLst/>
              <a:gdLst>
                <a:gd name="T0" fmla="*/ 60 w 60"/>
                <a:gd name="T1" fmla="*/ 26 h 59"/>
                <a:gd name="T2" fmla="*/ 51 w 60"/>
                <a:gd name="T3" fmla="*/ 7 h 59"/>
                <a:gd name="T4" fmla="*/ 23 w 60"/>
                <a:gd name="T5" fmla="*/ 0 h 59"/>
                <a:gd name="T6" fmla="*/ 0 w 60"/>
                <a:gd name="T7" fmla="*/ 0 h 59"/>
                <a:gd name="T8" fmla="*/ 0 w 60"/>
                <a:gd name="T9" fmla="*/ 59 h 59"/>
                <a:gd name="T10" fmla="*/ 22 w 60"/>
                <a:gd name="T11" fmla="*/ 59 h 59"/>
                <a:gd name="T12" fmla="*/ 50 w 60"/>
                <a:gd name="T13" fmla="*/ 50 h 59"/>
                <a:gd name="T14" fmla="*/ 60 w 60"/>
                <a:gd name="T15" fmla="*/ 26 h 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0" h="59">
                  <a:moveTo>
                    <a:pt x="60" y="26"/>
                  </a:moveTo>
                  <a:cubicBezTo>
                    <a:pt x="60" y="18"/>
                    <a:pt x="57" y="11"/>
                    <a:pt x="51" y="7"/>
                  </a:cubicBezTo>
                  <a:cubicBezTo>
                    <a:pt x="44" y="2"/>
                    <a:pt x="35" y="0"/>
                    <a:pt x="23" y="0"/>
                  </a:cubicBezTo>
                  <a:cubicBezTo>
                    <a:pt x="0" y="0"/>
                    <a:pt x="0" y="0"/>
                    <a:pt x="0" y="0"/>
                  </a:cubicBezTo>
                  <a:cubicBezTo>
                    <a:pt x="0" y="59"/>
                    <a:pt x="0" y="59"/>
                    <a:pt x="0" y="59"/>
                  </a:cubicBezTo>
                  <a:cubicBezTo>
                    <a:pt x="22" y="59"/>
                    <a:pt x="22" y="59"/>
                    <a:pt x="22" y="59"/>
                  </a:cubicBezTo>
                  <a:cubicBezTo>
                    <a:pt x="34" y="59"/>
                    <a:pt x="44" y="56"/>
                    <a:pt x="50" y="50"/>
                  </a:cubicBezTo>
                  <a:cubicBezTo>
                    <a:pt x="57" y="45"/>
                    <a:pt x="60" y="37"/>
                    <a:pt x="60"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6068"/>
            <p:cNvSpPr>
              <a:spLocks/>
            </p:cNvSpPr>
            <p:nvPr/>
          </p:nvSpPr>
          <p:spPr bwMode="auto">
            <a:xfrm>
              <a:off x="-1899" y="2102"/>
              <a:ext cx="134" cy="126"/>
            </a:xfrm>
            <a:custGeom>
              <a:avLst/>
              <a:gdLst>
                <a:gd name="T0" fmla="*/ 0 w 70"/>
                <a:gd name="T1" fmla="*/ 66 h 66"/>
                <a:gd name="T2" fmla="*/ 30 w 70"/>
                <a:gd name="T3" fmla="*/ 66 h 66"/>
                <a:gd name="T4" fmla="*/ 59 w 70"/>
                <a:gd name="T5" fmla="*/ 57 h 66"/>
                <a:gd name="T6" fmla="*/ 70 w 70"/>
                <a:gd name="T7" fmla="*/ 32 h 66"/>
                <a:gd name="T8" fmla="*/ 59 w 70"/>
                <a:gd name="T9" fmla="*/ 8 h 66"/>
                <a:gd name="T10" fmla="*/ 26 w 70"/>
                <a:gd name="T11" fmla="*/ 0 h 66"/>
                <a:gd name="T12" fmla="*/ 0 w 70"/>
                <a:gd name="T13" fmla="*/ 0 h 66"/>
                <a:gd name="T14" fmla="*/ 0 w 70"/>
                <a:gd name="T15" fmla="*/ 66 h 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66">
                  <a:moveTo>
                    <a:pt x="0" y="66"/>
                  </a:moveTo>
                  <a:cubicBezTo>
                    <a:pt x="30" y="66"/>
                    <a:pt x="30" y="66"/>
                    <a:pt x="30" y="66"/>
                  </a:cubicBezTo>
                  <a:cubicBezTo>
                    <a:pt x="42" y="66"/>
                    <a:pt x="52" y="63"/>
                    <a:pt x="59" y="57"/>
                  </a:cubicBezTo>
                  <a:cubicBezTo>
                    <a:pt x="67" y="50"/>
                    <a:pt x="70" y="42"/>
                    <a:pt x="70" y="32"/>
                  </a:cubicBezTo>
                  <a:cubicBezTo>
                    <a:pt x="70" y="22"/>
                    <a:pt x="66" y="14"/>
                    <a:pt x="59" y="8"/>
                  </a:cubicBezTo>
                  <a:cubicBezTo>
                    <a:pt x="52" y="3"/>
                    <a:pt x="41" y="0"/>
                    <a:pt x="26" y="0"/>
                  </a:cubicBezTo>
                  <a:cubicBezTo>
                    <a:pt x="0" y="0"/>
                    <a:pt x="0" y="0"/>
                    <a:pt x="0" y="0"/>
                  </a:cubicBezTo>
                  <a:lnTo>
                    <a:pt x="0" y="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Oval 6069"/>
            <p:cNvSpPr>
              <a:spLocks noChangeArrowheads="1"/>
            </p:cNvSpPr>
            <p:nvPr/>
          </p:nvSpPr>
          <p:spPr bwMode="auto">
            <a:xfrm>
              <a:off x="-227" y="2352"/>
              <a:ext cx="72" cy="7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6070"/>
            <p:cNvSpPr>
              <a:spLocks/>
            </p:cNvSpPr>
            <p:nvPr/>
          </p:nvSpPr>
          <p:spPr bwMode="auto">
            <a:xfrm>
              <a:off x="-1160" y="1930"/>
              <a:ext cx="248" cy="300"/>
            </a:xfrm>
            <a:custGeom>
              <a:avLst/>
              <a:gdLst>
                <a:gd name="T0" fmla="*/ 112 w 130"/>
                <a:gd name="T1" fmla="*/ 137 h 157"/>
                <a:gd name="T2" fmla="*/ 130 w 130"/>
                <a:gd name="T3" fmla="*/ 80 h 157"/>
                <a:gd name="T4" fmla="*/ 113 w 130"/>
                <a:gd name="T5" fmla="*/ 21 h 157"/>
                <a:gd name="T6" fmla="*/ 66 w 130"/>
                <a:gd name="T7" fmla="*/ 0 h 157"/>
                <a:gd name="T8" fmla="*/ 18 w 130"/>
                <a:gd name="T9" fmla="*/ 22 h 157"/>
                <a:gd name="T10" fmla="*/ 0 w 130"/>
                <a:gd name="T11" fmla="*/ 79 h 157"/>
                <a:gd name="T12" fmla="*/ 9 w 130"/>
                <a:gd name="T13" fmla="*/ 120 h 157"/>
                <a:gd name="T14" fmla="*/ 31 w 130"/>
                <a:gd name="T15" fmla="*/ 148 h 157"/>
                <a:gd name="T16" fmla="*/ 64 w 130"/>
                <a:gd name="T17" fmla="*/ 157 h 157"/>
                <a:gd name="T18" fmla="*/ 112 w 130"/>
                <a:gd name="T19" fmla="*/ 137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0" h="157">
                  <a:moveTo>
                    <a:pt x="112" y="137"/>
                  </a:moveTo>
                  <a:cubicBezTo>
                    <a:pt x="124" y="124"/>
                    <a:pt x="130" y="104"/>
                    <a:pt x="130" y="80"/>
                  </a:cubicBezTo>
                  <a:cubicBezTo>
                    <a:pt x="130" y="55"/>
                    <a:pt x="124" y="35"/>
                    <a:pt x="113" y="21"/>
                  </a:cubicBezTo>
                  <a:cubicBezTo>
                    <a:pt x="101" y="7"/>
                    <a:pt x="86" y="0"/>
                    <a:pt x="66" y="0"/>
                  </a:cubicBezTo>
                  <a:cubicBezTo>
                    <a:pt x="46" y="0"/>
                    <a:pt x="30" y="8"/>
                    <a:pt x="18" y="22"/>
                  </a:cubicBezTo>
                  <a:cubicBezTo>
                    <a:pt x="6" y="37"/>
                    <a:pt x="0" y="56"/>
                    <a:pt x="0" y="79"/>
                  </a:cubicBezTo>
                  <a:cubicBezTo>
                    <a:pt x="0" y="94"/>
                    <a:pt x="3" y="108"/>
                    <a:pt x="9" y="120"/>
                  </a:cubicBezTo>
                  <a:cubicBezTo>
                    <a:pt x="14" y="132"/>
                    <a:pt x="21" y="141"/>
                    <a:pt x="31" y="148"/>
                  </a:cubicBezTo>
                  <a:cubicBezTo>
                    <a:pt x="41" y="154"/>
                    <a:pt x="52" y="157"/>
                    <a:pt x="64" y="157"/>
                  </a:cubicBezTo>
                  <a:cubicBezTo>
                    <a:pt x="84" y="157"/>
                    <a:pt x="100" y="151"/>
                    <a:pt x="112" y="1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6071"/>
            <p:cNvSpPr>
              <a:spLocks/>
            </p:cNvSpPr>
            <p:nvPr/>
          </p:nvSpPr>
          <p:spPr bwMode="auto">
            <a:xfrm>
              <a:off x="-2221" y="1217"/>
              <a:ext cx="2053" cy="1127"/>
            </a:xfrm>
            <a:custGeom>
              <a:avLst/>
              <a:gdLst>
                <a:gd name="T0" fmla="*/ 1062 w 1076"/>
                <a:gd name="T1" fmla="*/ 513 h 591"/>
                <a:gd name="T2" fmla="*/ 988 w 1076"/>
                <a:gd name="T3" fmla="*/ 386 h 591"/>
                <a:gd name="T4" fmla="*/ 982 w 1076"/>
                <a:gd name="T5" fmla="*/ 384 h 591"/>
                <a:gd name="T6" fmla="*/ 810 w 1076"/>
                <a:gd name="T7" fmla="*/ 212 h 591"/>
                <a:gd name="T8" fmla="*/ 397 w 1076"/>
                <a:gd name="T9" fmla="*/ 113 h 591"/>
                <a:gd name="T10" fmla="*/ 120 w 1076"/>
                <a:gd name="T11" fmla="*/ 270 h 591"/>
                <a:gd name="T12" fmla="*/ 0 w 1076"/>
                <a:gd name="T13" fmla="*/ 416 h 591"/>
                <a:gd name="T14" fmla="*/ 134 w 1076"/>
                <a:gd name="T15" fmla="*/ 347 h 591"/>
                <a:gd name="T16" fmla="*/ 249 w 1076"/>
                <a:gd name="T17" fmla="*/ 360 h 591"/>
                <a:gd name="T18" fmla="*/ 256 w 1076"/>
                <a:gd name="T19" fmla="*/ 426 h 591"/>
                <a:gd name="T20" fmla="*/ 228 w 1076"/>
                <a:gd name="T21" fmla="*/ 445 h 591"/>
                <a:gd name="T22" fmla="*/ 276 w 1076"/>
                <a:gd name="T23" fmla="*/ 497 h 591"/>
                <a:gd name="T24" fmla="*/ 224 w 1076"/>
                <a:gd name="T25" fmla="*/ 557 h 591"/>
                <a:gd name="T26" fmla="*/ 345 w 1076"/>
                <a:gd name="T27" fmla="*/ 549 h 591"/>
                <a:gd name="T28" fmla="*/ 296 w 1076"/>
                <a:gd name="T29" fmla="*/ 456 h 591"/>
                <a:gd name="T30" fmla="*/ 346 w 1076"/>
                <a:gd name="T31" fmla="*/ 357 h 591"/>
                <a:gd name="T32" fmla="*/ 452 w 1076"/>
                <a:gd name="T33" fmla="*/ 356 h 591"/>
                <a:gd name="T34" fmla="*/ 500 w 1076"/>
                <a:gd name="T35" fmla="*/ 451 h 591"/>
                <a:gd name="T36" fmla="*/ 451 w 1076"/>
                <a:gd name="T37" fmla="*/ 549 h 591"/>
                <a:gd name="T38" fmla="*/ 540 w 1076"/>
                <a:gd name="T39" fmla="*/ 557 h 591"/>
                <a:gd name="T40" fmla="*/ 567 w 1076"/>
                <a:gd name="T41" fmla="*/ 549 h 591"/>
                <a:gd name="T42" fmla="*/ 519 w 1076"/>
                <a:gd name="T43" fmla="*/ 456 h 591"/>
                <a:gd name="T44" fmla="*/ 568 w 1076"/>
                <a:gd name="T45" fmla="*/ 357 h 591"/>
                <a:gd name="T46" fmla="*/ 675 w 1076"/>
                <a:gd name="T47" fmla="*/ 356 h 591"/>
                <a:gd name="T48" fmla="*/ 723 w 1076"/>
                <a:gd name="T49" fmla="*/ 451 h 591"/>
                <a:gd name="T50" fmla="*/ 674 w 1076"/>
                <a:gd name="T51" fmla="*/ 549 h 591"/>
                <a:gd name="T52" fmla="*/ 756 w 1076"/>
                <a:gd name="T53" fmla="*/ 557 h 591"/>
                <a:gd name="T54" fmla="*/ 792 w 1076"/>
                <a:gd name="T55" fmla="*/ 347 h 591"/>
                <a:gd name="T56" fmla="*/ 792 w 1076"/>
                <a:gd name="T57" fmla="*/ 447 h 591"/>
                <a:gd name="T58" fmla="*/ 869 w 1076"/>
                <a:gd name="T59" fmla="*/ 347 h 591"/>
                <a:gd name="T60" fmla="*/ 827 w 1076"/>
                <a:gd name="T61" fmla="*/ 448 h 591"/>
                <a:gd name="T62" fmla="*/ 987 w 1076"/>
                <a:gd name="T63" fmla="*/ 557 h 591"/>
                <a:gd name="T64" fmla="*/ 1076 w 1076"/>
                <a:gd name="T65" fmla="*/ 546 h 5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76" h="591">
                  <a:moveTo>
                    <a:pt x="1076" y="546"/>
                  </a:moveTo>
                  <a:cubicBezTo>
                    <a:pt x="1076" y="533"/>
                    <a:pt x="1071" y="522"/>
                    <a:pt x="1062" y="513"/>
                  </a:cubicBezTo>
                  <a:cubicBezTo>
                    <a:pt x="1069" y="501"/>
                    <a:pt x="1073" y="487"/>
                    <a:pt x="1073" y="471"/>
                  </a:cubicBezTo>
                  <a:cubicBezTo>
                    <a:pt x="1073" y="424"/>
                    <a:pt x="1035" y="386"/>
                    <a:pt x="988" y="386"/>
                  </a:cubicBezTo>
                  <a:cubicBezTo>
                    <a:pt x="986" y="386"/>
                    <a:pt x="984" y="386"/>
                    <a:pt x="982" y="387"/>
                  </a:cubicBezTo>
                  <a:cubicBezTo>
                    <a:pt x="982" y="386"/>
                    <a:pt x="982" y="385"/>
                    <a:pt x="982" y="384"/>
                  </a:cubicBezTo>
                  <a:cubicBezTo>
                    <a:pt x="982" y="289"/>
                    <a:pt x="905" y="212"/>
                    <a:pt x="810" y="212"/>
                  </a:cubicBezTo>
                  <a:cubicBezTo>
                    <a:pt x="810" y="212"/>
                    <a:pt x="810" y="212"/>
                    <a:pt x="810" y="212"/>
                  </a:cubicBezTo>
                  <a:cubicBezTo>
                    <a:pt x="806" y="94"/>
                    <a:pt x="709" y="0"/>
                    <a:pt x="590" y="0"/>
                  </a:cubicBezTo>
                  <a:cubicBezTo>
                    <a:pt x="507" y="0"/>
                    <a:pt x="435" y="45"/>
                    <a:pt x="397" y="113"/>
                  </a:cubicBezTo>
                  <a:cubicBezTo>
                    <a:pt x="370" y="96"/>
                    <a:pt x="338" y="87"/>
                    <a:pt x="304" y="87"/>
                  </a:cubicBezTo>
                  <a:cubicBezTo>
                    <a:pt x="203" y="87"/>
                    <a:pt x="120" y="169"/>
                    <a:pt x="120" y="270"/>
                  </a:cubicBezTo>
                  <a:cubicBezTo>
                    <a:pt x="120" y="273"/>
                    <a:pt x="120" y="275"/>
                    <a:pt x="121" y="278"/>
                  </a:cubicBezTo>
                  <a:cubicBezTo>
                    <a:pt x="53" y="287"/>
                    <a:pt x="0" y="346"/>
                    <a:pt x="0" y="416"/>
                  </a:cubicBezTo>
                  <a:cubicBezTo>
                    <a:pt x="0" y="492"/>
                    <a:pt x="59" y="553"/>
                    <a:pt x="134" y="556"/>
                  </a:cubicBezTo>
                  <a:cubicBezTo>
                    <a:pt x="134" y="347"/>
                    <a:pt x="134" y="347"/>
                    <a:pt x="134" y="347"/>
                  </a:cubicBezTo>
                  <a:cubicBezTo>
                    <a:pt x="201" y="347"/>
                    <a:pt x="201" y="347"/>
                    <a:pt x="201" y="347"/>
                  </a:cubicBezTo>
                  <a:cubicBezTo>
                    <a:pt x="221" y="347"/>
                    <a:pt x="237" y="351"/>
                    <a:pt x="249" y="360"/>
                  </a:cubicBezTo>
                  <a:cubicBezTo>
                    <a:pt x="261" y="369"/>
                    <a:pt x="266" y="381"/>
                    <a:pt x="266" y="396"/>
                  </a:cubicBezTo>
                  <a:cubicBezTo>
                    <a:pt x="266" y="407"/>
                    <a:pt x="263" y="417"/>
                    <a:pt x="256" y="426"/>
                  </a:cubicBezTo>
                  <a:cubicBezTo>
                    <a:pt x="249" y="435"/>
                    <a:pt x="240" y="441"/>
                    <a:pt x="228" y="445"/>
                  </a:cubicBezTo>
                  <a:cubicBezTo>
                    <a:pt x="228" y="445"/>
                    <a:pt x="228" y="445"/>
                    <a:pt x="228" y="445"/>
                  </a:cubicBezTo>
                  <a:cubicBezTo>
                    <a:pt x="243" y="447"/>
                    <a:pt x="255" y="453"/>
                    <a:pt x="264" y="462"/>
                  </a:cubicBezTo>
                  <a:cubicBezTo>
                    <a:pt x="272" y="471"/>
                    <a:pt x="276" y="483"/>
                    <a:pt x="276" y="497"/>
                  </a:cubicBezTo>
                  <a:cubicBezTo>
                    <a:pt x="276" y="516"/>
                    <a:pt x="270" y="530"/>
                    <a:pt x="256" y="542"/>
                  </a:cubicBezTo>
                  <a:cubicBezTo>
                    <a:pt x="247" y="549"/>
                    <a:pt x="237" y="554"/>
                    <a:pt x="224" y="557"/>
                  </a:cubicBezTo>
                  <a:cubicBezTo>
                    <a:pt x="361" y="557"/>
                    <a:pt x="361" y="557"/>
                    <a:pt x="361" y="557"/>
                  </a:cubicBezTo>
                  <a:cubicBezTo>
                    <a:pt x="356" y="555"/>
                    <a:pt x="350" y="552"/>
                    <a:pt x="345" y="549"/>
                  </a:cubicBezTo>
                  <a:cubicBezTo>
                    <a:pt x="329" y="540"/>
                    <a:pt x="318" y="528"/>
                    <a:pt x="309" y="511"/>
                  </a:cubicBezTo>
                  <a:cubicBezTo>
                    <a:pt x="301" y="495"/>
                    <a:pt x="296" y="476"/>
                    <a:pt x="296" y="456"/>
                  </a:cubicBezTo>
                  <a:cubicBezTo>
                    <a:pt x="296" y="433"/>
                    <a:pt x="301" y="414"/>
                    <a:pt x="309" y="397"/>
                  </a:cubicBezTo>
                  <a:cubicBezTo>
                    <a:pt x="318" y="379"/>
                    <a:pt x="330" y="366"/>
                    <a:pt x="346" y="357"/>
                  </a:cubicBezTo>
                  <a:cubicBezTo>
                    <a:pt x="361" y="348"/>
                    <a:pt x="380" y="343"/>
                    <a:pt x="401" y="343"/>
                  </a:cubicBezTo>
                  <a:cubicBezTo>
                    <a:pt x="420" y="343"/>
                    <a:pt x="437" y="348"/>
                    <a:pt x="452" y="356"/>
                  </a:cubicBezTo>
                  <a:cubicBezTo>
                    <a:pt x="468" y="365"/>
                    <a:pt x="479" y="378"/>
                    <a:pt x="488" y="394"/>
                  </a:cubicBezTo>
                  <a:cubicBezTo>
                    <a:pt x="496" y="411"/>
                    <a:pt x="500" y="429"/>
                    <a:pt x="500" y="451"/>
                  </a:cubicBezTo>
                  <a:cubicBezTo>
                    <a:pt x="500" y="473"/>
                    <a:pt x="496" y="493"/>
                    <a:pt x="488" y="509"/>
                  </a:cubicBezTo>
                  <a:cubicBezTo>
                    <a:pt x="479" y="526"/>
                    <a:pt x="467" y="539"/>
                    <a:pt x="451" y="549"/>
                  </a:cubicBezTo>
                  <a:cubicBezTo>
                    <a:pt x="446" y="552"/>
                    <a:pt x="440" y="555"/>
                    <a:pt x="434" y="557"/>
                  </a:cubicBezTo>
                  <a:cubicBezTo>
                    <a:pt x="540" y="557"/>
                    <a:pt x="540" y="557"/>
                    <a:pt x="540" y="557"/>
                  </a:cubicBezTo>
                  <a:cubicBezTo>
                    <a:pt x="584" y="557"/>
                    <a:pt x="584" y="557"/>
                    <a:pt x="584" y="557"/>
                  </a:cubicBezTo>
                  <a:cubicBezTo>
                    <a:pt x="578" y="555"/>
                    <a:pt x="573" y="552"/>
                    <a:pt x="567" y="549"/>
                  </a:cubicBezTo>
                  <a:cubicBezTo>
                    <a:pt x="552" y="540"/>
                    <a:pt x="540" y="528"/>
                    <a:pt x="532" y="511"/>
                  </a:cubicBezTo>
                  <a:cubicBezTo>
                    <a:pt x="523" y="495"/>
                    <a:pt x="519" y="476"/>
                    <a:pt x="519" y="456"/>
                  </a:cubicBezTo>
                  <a:cubicBezTo>
                    <a:pt x="519" y="433"/>
                    <a:pt x="523" y="414"/>
                    <a:pt x="532" y="397"/>
                  </a:cubicBezTo>
                  <a:cubicBezTo>
                    <a:pt x="540" y="379"/>
                    <a:pt x="552" y="366"/>
                    <a:pt x="568" y="357"/>
                  </a:cubicBezTo>
                  <a:cubicBezTo>
                    <a:pt x="584" y="348"/>
                    <a:pt x="602" y="343"/>
                    <a:pt x="623" y="343"/>
                  </a:cubicBezTo>
                  <a:cubicBezTo>
                    <a:pt x="643" y="343"/>
                    <a:pt x="660" y="348"/>
                    <a:pt x="675" y="356"/>
                  </a:cubicBezTo>
                  <a:cubicBezTo>
                    <a:pt x="690" y="365"/>
                    <a:pt x="702" y="378"/>
                    <a:pt x="710" y="394"/>
                  </a:cubicBezTo>
                  <a:cubicBezTo>
                    <a:pt x="719" y="411"/>
                    <a:pt x="723" y="429"/>
                    <a:pt x="723" y="451"/>
                  </a:cubicBezTo>
                  <a:cubicBezTo>
                    <a:pt x="723" y="473"/>
                    <a:pt x="719" y="493"/>
                    <a:pt x="710" y="509"/>
                  </a:cubicBezTo>
                  <a:cubicBezTo>
                    <a:pt x="702" y="526"/>
                    <a:pt x="690" y="539"/>
                    <a:pt x="674" y="549"/>
                  </a:cubicBezTo>
                  <a:cubicBezTo>
                    <a:pt x="668" y="552"/>
                    <a:pt x="663" y="555"/>
                    <a:pt x="657" y="557"/>
                  </a:cubicBezTo>
                  <a:cubicBezTo>
                    <a:pt x="756" y="557"/>
                    <a:pt x="756" y="557"/>
                    <a:pt x="756" y="557"/>
                  </a:cubicBezTo>
                  <a:cubicBezTo>
                    <a:pt x="756" y="347"/>
                    <a:pt x="756" y="347"/>
                    <a:pt x="756" y="347"/>
                  </a:cubicBezTo>
                  <a:cubicBezTo>
                    <a:pt x="792" y="347"/>
                    <a:pt x="792" y="347"/>
                    <a:pt x="792" y="347"/>
                  </a:cubicBezTo>
                  <a:cubicBezTo>
                    <a:pt x="792" y="447"/>
                    <a:pt x="792" y="447"/>
                    <a:pt x="792" y="447"/>
                  </a:cubicBezTo>
                  <a:cubicBezTo>
                    <a:pt x="792" y="447"/>
                    <a:pt x="792" y="447"/>
                    <a:pt x="792" y="447"/>
                  </a:cubicBezTo>
                  <a:cubicBezTo>
                    <a:pt x="798" y="437"/>
                    <a:pt x="798" y="437"/>
                    <a:pt x="798" y="437"/>
                  </a:cubicBezTo>
                  <a:cubicBezTo>
                    <a:pt x="869" y="347"/>
                    <a:pt x="869" y="347"/>
                    <a:pt x="869" y="347"/>
                  </a:cubicBezTo>
                  <a:cubicBezTo>
                    <a:pt x="912" y="347"/>
                    <a:pt x="912" y="347"/>
                    <a:pt x="912" y="347"/>
                  </a:cubicBezTo>
                  <a:cubicBezTo>
                    <a:pt x="827" y="448"/>
                    <a:pt x="827" y="448"/>
                    <a:pt x="827" y="448"/>
                  </a:cubicBezTo>
                  <a:cubicBezTo>
                    <a:pt x="917" y="557"/>
                    <a:pt x="917" y="557"/>
                    <a:pt x="917" y="557"/>
                  </a:cubicBezTo>
                  <a:cubicBezTo>
                    <a:pt x="987" y="557"/>
                    <a:pt x="987" y="557"/>
                    <a:pt x="987" y="557"/>
                  </a:cubicBezTo>
                  <a:cubicBezTo>
                    <a:pt x="992" y="576"/>
                    <a:pt x="1010" y="591"/>
                    <a:pt x="1031" y="591"/>
                  </a:cubicBezTo>
                  <a:cubicBezTo>
                    <a:pt x="1056" y="591"/>
                    <a:pt x="1076" y="571"/>
                    <a:pt x="1076" y="5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6072"/>
            <p:cNvSpPr>
              <a:spLocks/>
            </p:cNvSpPr>
            <p:nvPr/>
          </p:nvSpPr>
          <p:spPr bwMode="auto">
            <a:xfrm>
              <a:off x="-710" y="2085"/>
              <a:ext cx="149" cy="194"/>
            </a:xfrm>
            <a:custGeom>
              <a:avLst/>
              <a:gdLst>
                <a:gd name="T0" fmla="*/ 12 w 149"/>
                <a:gd name="T1" fmla="*/ 19 h 194"/>
                <a:gd name="T2" fmla="*/ 0 w 149"/>
                <a:gd name="T3" fmla="*/ 0 h 194"/>
                <a:gd name="T4" fmla="*/ 0 w 149"/>
                <a:gd name="T5" fmla="*/ 0 h 194"/>
                <a:gd name="T6" fmla="*/ 0 w 149"/>
                <a:gd name="T7" fmla="*/ 194 h 194"/>
                <a:gd name="T8" fmla="*/ 35 w 149"/>
                <a:gd name="T9" fmla="*/ 194 h 194"/>
                <a:gd name="T10" fmla="*/ 149 w 149"/>
                <a:gd name="T11" fmla="*/ 194 h 194"/>
                <a:gd name="T12" fmla="*/ 12 w 149"/>
                <a:gd name="T13" fmla="*/ 19 h 194"/>
              </a:gdLst>
              <a:ahLst/>
              <a:cxnLst>
                <a:cxn ang="0">
                  <a:pos x="T0" y="T1"/>
                </a:cxn>
                <a:cxn ang="0">
                  <a:pos x="T2" y="T3"/>
                </a:cxn>
                <a:cxn ang="0">
                  <a:pos x="T4" y="T5"/>
                </a:cxn>
                <a:cxn ang="0">
                  <a:pos x="T6" y="T7"/>
                </a:cxn>
                <a:cxn ang="0">
                  <a:pos x="T8" y="T9"/>
                </a:cxn>
                <a:cxn ang="0">
                  <a:pos x="T10" y="T11"/>
                </a:cxn>
                <a:cxn ang="0">
                  <a:pos x="T12" y="T13"/>
                </a:cxn>
              </a:cxnLst>
              <a:rect l="0" t="0" r="r" b="b"/>
              <a:pathLst>
                <a:path w="149" h="194">
                  <a:moveTo>
                    <a:pt x="12" y="19"/>
                  </a:moveTo>
                  <a:lnTo>
                    <a:pt x="0" y="0"/>
                  </a:lnTo>
                  <a:lnTo>
                    <a:pt x="0" y="0"/>
                  </a:lnTo>
                  <a:lnTo>
                    <a:pt x="0" y="194"/>
                  </a:lnTo>
                  <a:lnTo>
                    <a:pt x="35" y="194"/>
                  </a:lnTo>
                  <a:lnTo>
                    <a:pt x="149" y="194"/>
                  </a:lnTo>
                  <a:lnTo>
                    <a:pt x="12"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7" name="Rectangle 36"/>
          <p:cNvSpPr/>
          <p:nvPr userDrawn="1"/>
        </p:nvSpPr>
        <p:spPr>
          <a:xfrm>
            <a:off x="7439025" y="5791200"/>
            <a:ext cx="4752976" cy="522514"/>
          </a:xfrm>
          <a:prstGeom prst="rect">
            <a:avLst/>
          </a:prstGeom>
          <a:solidFill>
            <a:srgbClr val="FFF100"/>
          </a:solidFill>
          <a:ln w="9525">
            <a:no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63040" tIns="91440" rIns="91440" bIns="91440" numCol="1" spcCol="0" rtlCol="0" fromWordArt="0" anchor="ctr" anchorCtr="0" forceAA="0" compatLnSpc="1">
            <a:prstTxWarp prst="textNoShape">
              <a:avLst/>
            </a:prstTxWarp>
            <a:noAutofit/>
          </a:bodyPr>
          <a:lstStyle/>
          <a:p>
            <a:endParaRPr lang="en-US" sz="2400">
              <a:latin typeface="Segoe Pro Semibold" panose="020B0702040504020203" pitchFamily="34" charset="0"/>
            </a:endParaRPr>
          </a:p>
        </p:txBody>
      </p:sp>
      <p:sp>
        <p:nvSpPr>
          <p:cNvPr id="39" name="Text Placeholder 38"/>
          <p:cNvSpPr>
            <a:spLocks noGrp="1"/>
          </p:cNvSpPr>
          <p:nvPr>
            <p:ph type="body" sz="quarter" idx="10" hasCustomPrompt="1"/>
          </p:nvPr>
        </p:nvSpPr>
        <p:spPr>
          <a:xfrm>
            <a:off x="7648574" y="5791200"/>
            <a:ext cx="3019426" cy="522514"/>
          </a:xfrm>
        </p:spPr>
        <p:txBody>
          <a:bodyPr lIns="0" tIns="0" rIns="0" bIns="0" anchor="ctr">
            <a:noAutofit/>
          </a:bodyPr>
          <a:lstStyle>
            <a:lvl1pPr algn="r">
              <a:defRPr sz="2400">
                <a:solidFill>
                  <a:schemeClr val="bg1">
                    <a:lumMod val="50000"/>
                  </a:schemeClr>
                </a:solidFill>
                <a:latin typeface="Segoe Pro Semibold" panose="020B0702040504020203" pitchFamily="34" charset="0"/>
              </a:defRPr>
            </a:lvl1pPr>
          </a:lstStyle>
          <a:p>
            <a:pPr lvl="0"/>
            <a:r>
              <a:rPr lang="en-US"/>
              <a:t>Text</a:t>
            </a:r>
          </a:p>
        </p:txBody>
      </p:sp>
      <p:grpSp>
        <p:nvGrpSpPr>
          <p:cNvPr id="65" name="Group 74">
            <a:extLst>
              <a:ext uri="{FF2B5EF4-FFF2-40B4-BE49-F238E27FC236}">
                <a16:creationId xmlns:a16="http://schemas.microsoft.com/office/drawing/2014/main" id="{5CFE284F-4F19-4A9B-9DC8-C4B6F3BA4D8E}"/>
              </a:ext>
            </a:extLst>
          </p:cNvPr>
          <p:cNvGrpSpPr>
            <a:grpSpLocks noChangeAspect="1"/>
          </p:cNvGrpSpPr>
          <p:nvPr userDrawn="1"/>
        </p:nvGrpSpPr>
        <p:grpSpPr bwMode="auto">
          <a:xfrm>
            <a:off x="304800" y="6248402"/>
            <a:ext cx="1407319" cy="307265"/>
            <a:chOff x="3238" y="2031"/>
            <a:chExt cx="1200" cy="262"/>
          </a:xfrm>
        </p:grpSpPr>
        <p:sp>
          <p:nvSpPr>
            <p:cNvPr id="66" name="Freeform 75">
              <a:extLst>
                <a:ext uri="{FF2B5EF4-FFF2-40B4-BE49-F238E27FC236}">
                  <a16:creationId xmlns:a16="http://schemas.microsoft.com/office/drawing/2014/main" id="{894F8CC2-24E6-401D-A922-4BCE881CB199}"/>
                </a:ext>
              </a:extLst>
            </p:cNvPr>
            <p:cNvSpPr>
              <a:spLocks/>
            </p:cNvSpPr>
            <p:nvPr userDrawn="1"/>
          </p:nvSpPr>
          <p:spPr bwMode="auto">
            <a:xfrm>
              <a:off x="3569" y="2082"/>
              <a:ext cx="168" cy="158"/>
            </a:xfrm>
            <a:custGeom>
              <a:avLst/>
              <a:gdLst>
                <a:gd name="T0" fmla="*/ 39 w 71"/>
                <a:gd name="T1" fmla="*/ 41 h 65"/>
                <a:gd name="T2" fmla="*/ 36 w 71"/>
                <a:gd name="T3" fmla="*/ 50 h 65"/>
                <a:gd name="T4" fmla="*/ 36 w 71"/>
                <a:gd name="T5" fmla="*/ 50 h 65"/>
                <a:gd name="T6" fmla="*/ 33 w 71"/>
                <a:gd name="T7" fmla="*/ 41 h 65"/>
                <a:gd name="T8" fmla="*/ 16 w 71"/>
                <a:gd name="T9" fmla="*/ 0 h 65"/>
                <a:gd name="T10" fmla="*/ 0 w 71"/>
                <a:gd name="T11" fmla="*/ 0 h 65"/>
                <a:gd name="T12" fmla="*/ 0 w 71"/>
                <a:gd name="T13" fmla="*/ 65 h 65"/>
                <a:gd name="T14" fmla="*/ 11 w 71"/>
                <a:gd name="T15" fmla="*/ 65 h 65"/>
                <a:gd name="T16" fmla="*/ 11 w 71"/>
                <a:gd name="T17" fmla="*/ 25 h 65"/>
                <a:gd name="T18" fmla="*/ 11 w 71"/>
                <a:gd name="T19" fmla="*/ 17 h 65"/>
                <a:gd name="T20" fmla="*/ 11 w 71"/>
                <a:gd name="T21" fmla="*/ 12 h 65"/>
                <a:gd name="T22" fmla="*/ 11 w 71"/>
                <a:gd name="T23" fmla="*/ 12 h 65"/>
                <a:gd name="T24" fmla="*/ 12 w 71"/>
                <a:gd name="T25" fmla="*/ 18 h 65"/>
                <a:gd name="T26" fmla="*/ 32 w 71"/>
                <a:gd name="T27" fmla="*/ 65 h 65"/>
                <a:gd name="T28" fmla="*/ 39 w 71"/>
                <a:gd name="T29" fmla="*/ 65 h 65"/>
                <a:gd name="T30" fmla="*/ 58 w 71"/>
                <a:gd name="T31" fmla="*/ 18 h 65"/>
                <a:gd name="T32" fmla="*/ 60 w 71"/>
                <a:gd name="T33" fmla="*/ 12 h 65"/>
                <a:gd name="T34" fmla="*/ 60 w 71"/>
                <a:gd name="T35" fmla="*/ 12 h 65"/>
                <a:gd name="T36" fmla="*/ 60 w 71"/>
                <a:gd name="T37" fmla="*/ 24 h 65"/>
                <a:gd name="T38" fmla="*/ 60 w 71"/>
                <a:gd name="T39" fmla="*/ 65 h 65"/>
                <a:gd name="T40" fmla="*/ 71 w 71"/>
                <a:gd name="T41" fmla="*/ 65 h 65"/>
                <a:gd name="T42" fmla="*/ 71 w 71"/>
                <a:gd name="T43" fmla="*/ 0 h 65"/>
                <a:gd name="T44" fmla="*/ 55 w 71"/>
                <a:gd name="T45" fmla="*/ 0 h 65"/>
                <a:gd name="T46" fmla="*/ 39 w 71"/>
                <a:gd name="T47" fmla="*/ 41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1" h="65">
                  <a:moveTo>
                    <a:pt x="39" y="41"/>
                  </a:moveTo>
                  <a:cubicBezTo>
                    <a:pt x="36" y="50"/>
                    <a:pt x="36" y="50"/>
                    <a:pt x="36" y="50"/>
                  </a:cubicBezTo>
                  <a:cubicBezTo>
                    <a:pt x="36" y="50"/>
                    <a:pt x="36" y="50"/>
                    <a:pt x="36" y="50"/>
                  </a:cubicBezTo>
                  <a:cubicBezTo>
                    <a:pt x="35" y="48"/>
                    <a:pt x="34" y="45"/>
                    <a:pt x="33" y="41"/>
                  </a:cubicBezTo>
                  <a:cubicBezTo>
                    <a:pt x="16" y="0"/>
                    <a:pt x="16" y="0"/>
                    <a:pt x="16" y="0"/>
                  </a:cubicBezTo>
                  <a:cubicBezTo>
                    <a:pt x="0" y="0"/>
                    <a:pt x="0" y="0"/>
                    <a:pt x="0" y="0"/>
                  </a:cubicBezTo>
                  <a:cubicBezTo>
                    <a:pt x="0" y="65"/>
                    <a:pt x="0" y="65"/>
                    <a:pt x="0" y="65"/>
                  </a:cubicBezTo>
                  <a:cubicBezTo>
                    <a:pt x="11" y="65"/>
                    <a:pt x="11" y="65"/>
                    <a:pt x="11" y="65"/>
                  </a:cubicBezTo>
                  <a:cubicBezTo>
                    <a:pt x="11" y="25"/>
                    <a:pt x="11" y="25"/>
                    <a:pt x="11" y="25"/>
                  </a:cubicBezTo>
                  <a:cubicBezTo>
                    <a:pt x="11" y="23"/>
                    <a:pt x="11" y="20"/>
                    <a:pt x="11" y="17"/>
                  </a:cubicBezTo>
                  <a:cubicBezTo>
                    <a:pt x="11" y="15"/>
                    <a:pt x="11" y="13"/>
                    <a:pt x="11" y="12"/>
                  </a:cubicBezTo>
                  <a:cubicBezTo>
                    <a:pt x="11" y="12"/>
                    <a:pt x="11" y="12"/>
                    <a:pt x="11" y="12"/>
                  </a:cubicBezTo>
                  <a:cubicBezTo>
                    <a:pt x="11" y="15"/>
                    <a:pt x="12" y="17"/>
                    <a:pt x="12" y="18"/>
                  </a:cubicBezTo>
                  <a:cubicBezTo>
                    <a:pt x="32" y="65"/>
                    <a:pt x="32" y="65"/>
                    <a:pt x="32" y="65"/>
                  </a:cubicBezTo>
                  <a:cubicBezTo>
                    <a:pt x="39" y="65"/>
                    <a:pt x="39" y="65"/>
                    <a:pt x="39" y="65"/>
                  </a:cubicBezTo>
                  <a:cubicBezTo>
                    <a:pt x="58" y="18"/>
                    <a:pt x="58" y="18"/>
                    <a:pt x="58" y="18"/>
                  </a:cubicBezTo>
                  <a:cubicBezTo>
                    <a:pt x="59" y="16"/>
                    <a:pt x="59" y="14"/>
                    <a:pt x="60" y="12"/>
                  </a:cubicBezTo>
                  <a:cubicBezTo>
                    <a:pt x="60" y="12"/>
                    <a:pt x="60" y="12"/>
                    <a:pt x="60" y="12"/>
                  </a:cubicBezTo>
                  <a:cubicBezTo>
                    <a:pt x="60" y="17"/>
                    <a:pt x="60" y="21"/>
                    <a:pt x="60" y="24"/>
                  </a:cubicBezTo>
                  <a:cubicBezTo>
                    <a:pt x="60" y="65"/>
                    <a:pt x="60" y="65"/>
                    <a:pt x="60" y="65"/>
                  </a:cubicBezTo>
                  <a:cubicBezTo>
                    <a:pt x="71" y="65"/>
                    <a:pt x="71" y="65"/>
                    <a:pt x="71" y="65"/>
                  </a:cubicBezTo>
                  <a:cubicBezTo>
                    <a:pt x="71" y="0"/>
                    <a:pt x="71" y="0"/>
                    <a:pt x="71" y="0"/>
                  </a:cubicBezTo>
                  <a:cubicBezTo>
                    <a:pt x="55" y="0"/>
                    <a:pt x="55" y="0"/>
                    <a:pt x="55" y="0"/>
                  </a:cubicBezTo>
                  <a:lnTo>
                    <a:pt x="39" y="4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Rectangle 76">
              <a:extLst>
                <a:ext uri="{FF2B5EF4-FFF2-40B4-BE49-F238E27FC236}">
                  <a16:creationId xmlns:a16="http://schemas.microsoft.com/office/drawing/2014/main" id="{A96E685E-EC7D-45DA-8AA1-493019CB86A0}"/>
                </a:ext>
              </a:extLst>
            </p:cNvPr>
            <p:cNvSpPr>
              <a:spLocks noChangeArrowheads="1"/>
            </p:cNvSpPr>
            <p:nvPr userDrawn="1"/>
          </p:nvSpPr>
          <p:spPr bwMode="auto">
            <a:xfrm>
              <a:off x="3761" y="2128"/>
              <a:ext cx="26" cy="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Freeform 77">
              <a:extLst>
                <a:ext uri="{FF2B5EF4-FFF2-40B4-BE49-F238E27FC236}">
                  <a16:creationId xmlns:a16="http://schemas.microsoft.com/office/drawing/2014/main" id="{636F984B-CECA-46D5-8574-03FE24E5037D}"/>
                </a:ext>
              </a:extLst>
            </p:cNvPr>
            <p:cNvSpPr>
              <a:spLocks/>
            </p:cNvSpPr>
            <p:nvPr userDrawn="1"/>
          </p:nvSpPr>
          <p:spPr bwMode="auto">
            <a:xfrm>
              <a:off x="3758" y="2080"/>
              <a:ext cx="31" cy="32"/>
            </a:xfrm>
            <a:custGeom>
              <a:avLst/>
              <a:gdLst>
                <a:gd name="T0" fmla="*/ 7 w 13"/>
                <a:gd name="T1" fmla="*/ 0 h 13"/>
                <a:gd name="T2" fmla="*/ 2 w 13"/>
                <a:gd name="T3" fmla="*/ 2 h 13"/>
                <a:gd name="T4" fmla="*/ 0 w 13"/>
                <a:gd name="T5" fmla="*/ 6 h 13"/>
                <a:gd name="T6" fmla="*/ 2 w 13"/>
                <a:gd name="T7" fmla="*/ 11 h 13"/>
                <a:gd name="T8" fmla="*/ 7 w 13"/>
                <a:gd name="T9" fmla="*/ 13 h 13"/>
                <a:gd name="T10" fmla="*/ 12 w 13"/>
                <a:gd name="T11" fmla="*/ 11 h 13"/>
                <a:gd name="T12" fmla="*/ 13 w 13"/>
                <a:gd name="T13" fmla="*/ 6 h 13"/>
                <a:gd name="T14" fmla="*/ 12 w 13"/>
                <a:gd name="T15" fmla="*/ 2 h 13"/>
                <a:gd name="T16" fmla="*/ 7 w 13"/>
                <a:gd name="T17"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13">
                  <a:moveTo>
                    <a:pt x="7" y="0"/>
                  </a:moveTo>
                  <a:cubicBezTo>
                    <a:pt x="5" y="0"/>
                    <a:pt x="3" y="1"/>
                    <a:pt x="2" y="2"/>
                  </a:cubicBezTo>
                  <a:cubicBezTo>
                    <a:pt x="1" y="3"/>
                    <a:pt x="0" y="5"/>
                    <a:pt x="0" y="6"/>
                  </a:cubicBezTo>
                  <a:cubicBezTo>
                    <a:pt x="0" y="8"/>
                    <a:pt x="1" y="10"/>
                    <a:pt x="2" y="11"/>
                  </a:cubicBezTo>
                  <a:cubicBezTo>
                    <a:pt x="3" y="12"/>
                    <a:pt x="5" y="13"/>
                    <a:pt x="7" y="13"/>
                  </a:cubicBezTo>
                  <a:cubicBezTo>
                    <a:pt x="9" y="13"/>
                    <a:pt x="10" y="12"/>
                    <a:pt x="12" y="11"/>
                  </a:cubicBezTo>
                  <a:cubicBezTo>
                    <a:pt x="13" y="10"/>
                    <a:pt x="13" y="8"/>
                    <a:pt x="13" y="6"/>
                  </a:cubicBezTo>
                  <a:cubicBezTo>
                    <a:pt x="13" y="5"/>
                    <a:pt x="13" y="3"/>
                    <a:pt x="12" y="2"/>
                  </a:cubicBezTo>
                  <a:cubicBezTo>
                    <a:pt x="10" y="1"/>
                    <a:pt x="9" y="0"/>
                    <a:pt x="7"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78">
              <a:extLst>
                <a:ext uri="{FF2B5EF4-FFF2-40B4-BE49-F238E27FC236}">
                  <a16:creationId xmlns:a16="http://schemas.microsoft.com/office/drawing/2014/main" id="{050E1867-6B7E-4191-87EB-8620CD4E3697}"/>
                </a:ext>
              </a:extLst>
            </p:cNvPr>
            <p:cNvSpPr>
              <a:spLocks/>
            </p:cNvSpPr>
            <p:nvPr userDrawn="1"/>
          </p:nvSpPr>
          <p:spPr bwMode="auto">
            <a:xfrm>
              <a:off x="3806" y="2126"/>
              <a:ext cx="85" cy="117"/>
            </a:xfrm>
            <a:custGeom>
              <a:avLst/>
              <a:gdLst>
                <a:gd name="T0" fmla="*/ 31 w 36"/>
                <a:gd name="T1" fmla="*/ 0 h 48"/>
                <a:gd name="T2" fmla="*/ 25 w 36"/>
                <a:gd name="T3" fmla="*/ 0 h 48"/>
                <a:gd name="T4" fmla="*/ 11 w 36"/>
                <a:gd name="T5" fmla="*/ 3 h 48"/>
                <a:gd name="T6" fmla="*/ 3 w 36"/>
                <a:gd name="T7" fmla="*/ 12 h 48"/>
                <a:gd name="T8" fmla="*/ 0 w 36"/>
                <a:gd name="T9" fmla="*/ 25 h 48"/>
                <a:gd name="T10" fmla="*/ 3 w 36"/>
                <a:gd name="T11" fmla="*/ 37 h 48"/>
                <a:gd name="T12" fmla="*/ 11 w 36"/>
                <a:gd name="T13" fmla="*/ 46 h 48"/>
                <a:gd name="T14" fmla="*/ 23 w 36"/>
                <a:gd name="T15" fmla="*/ 48 h 48"/>
                <a:gd name="T16" fmla="*/ 36 w 36"/>
                <a:gd name="T17" fmla="*/ 45 h 48"/>
                <a:gd name="T18" fmla="*/ 36 w 36"/>
                <a:gd name="T19" fmla="*/ 45 h 48"/>
                <a:gd name="T20" fmla="*/ 36 w 36"/>
                <a:gd name="T21" fmla="*/ 35 h 48"/>
                <a:gd name="T22" fmla="*/ 36 w 36"/>
                <a:gd name="T23" fmla="*/ 36 h 48"/>
                <a:gd name="T24" fmla="*/ 30 w 36"/>
                <a:gd name="T25" fmla="*/ 38 h 48"/>
                <a:gd name="T26" fmla="*/ 25 w 36"/>
                <a:gd name="T27" fmla="*/ 39 h 48"/>
                <a:gd name="T28" fmla="*/ 15 w 36"/>
                <a:gd name="T29" fmla="*/ 35 h 48"/>
                <a:gd name="T30" fmla="*/ 11 w 36"/>
                <a:gd name="T31" fmla="*/ 24 h 48"/>
                <a:gd name="T32" fmla="*/ 15 w 36"/>
                <a:gd name="T33" fmla="*/ 13 h 48"/>
                <a:gd name="T34" fmla="*/ 25 w 36"/>
                <a:gd name="T35" fmla="*/ 9 h 48"/>
                <a:gd name="T36" fmla="*/ 36 w 36"/>
                <a:gd name="T37" fmla="*/ 12 h 48"/>
                <a:gd name="T38" fmla="*/ 36 w 36"/>
                <a:gd name="T39" fmla="*/ 13 h 48"/>
                <a:gd name="T40" fmla="*/ 36 w 36"/>
                <a:gd name="T41" fmla="*/ 2 h 48"/>
                <a:gd name="T42" fmla="*/ 36 w 36"/>
                <a:gd name="T43" fmla="*/ 2 h 48"/>
                <a:gd name="T44" fmla="*/ 31 w 36"/>
                <a:gd name="T45"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6" h="48">
                  <a:moveTo>
                    <a:pt x="31" y="0"/>
                  </a:moveTo>
                  <a:cubicBezTo>
                    <a:pt x="29" y="0"/>
                    <a:pt x="27" y="0"/>
                    <a:pt x="25" y="0"/>
                  </a:cubicBezTo>
                  <a:cubicBezTo>
                    <a:pt x="20" y="0"/>
                    <a:pt x="15" y="1"/>
                    <a:pt x="11" y="3"/>
                  </a:cubicBezTo>
                  <a:cubicBezTo>
                    <a:pt x="8" y="5"/>
                    <a:pt x="5" y="8"/>
                    <a:pt x="3" y="12"/>
                  </a:cubicBezTo>
                  <a:cubicBezTo>
                    <a:pt x="1" y="16"/>
                    <a:pt x="0" y="20"/>
                    <a:pt x="0" y="25"/>
                  </a:cubicBezTo>
                  <a:cubicBezTo>
                    <a:pt x="0" y="30"/>
                    <a:pt x="1" y="34"/>
                    <a:pt x="3" y="37"/>
                  </a:cubicBezTo>
                  <a:cubicBezTo>
                    <a:pt x="5" y="41"/>
                    <a:pt x="7" y="44"/>
                    <a:pt x="11" y="46"/>
                  </a:cubicBezTo>
                  <a:cubicBezTo>
                    <a:pt x="14" y="47"/>
                    <a:pt x="18" y="48"/>
                    <a:pt x="23" y="48"/>
                  </a:cubicBezTo>
                  <a:cubicBezTo>
                    <a:pt x="28" y="48"/>
                    <a:pt x="32" y="47"/>
                    <a:pt x="36" y="45"/>
                  </a:cubicBezTo>
                  <a:cubicBezTo>
                    <a:pt x="36" y="45"/>
                    <a:pt x="36" y="45"/>
                    <a:pt x="36" y="45"/>
                  </a:cubicBezTo>
                  <a:cubicBezTo>
                    <a:pt x="36" y="35"/>
                    <a:pt x="36" y="35"/>
                    <a:pt x="36" y="35"/>
                  </a:cubicBezTo>
                  <a:cubicBezTo>
                    <a:pt x="36" y="36"/>
                    <a:pt x="36" y="36"/>
                    <a:pt x="36" y="36"/>
                  </a:cubicBezTo>
                  <a:cubicBezTo>
                    <a:pt x="34" y="37"/>
                    <a:pt x="32" y="38"/>
                    <a:pt x="30" y="38"/>
                  </a:cubicBezTo>
                  <a:cubicBezTo>
                    <a:pt x="28" y="39"/>
                    <a:pt x="27" y="39"/>
                    <a:pt x="25" y="39"/>
                  </a:cubicBezTo>
                  <a:cubicBezTo>
                    <a:pt x="21" y="39"/>
                    <a:pt x="17" y="38"/>
                    <a:pt x="15" y="35"/>
                  </a:cubicBezTo>
                  <a:cubicBezTo>
                    <a:pt x="12" y="33"/>
                    <a:pt x="11" y="29"/>
                    <a:pt x="11" y="24"/>
                  </a:cubicBezTo>
                  <a:cubicBezTo>
                    <a:pt x="11" y="20"/>
                    <a:pt x="12" y="16"/>
                    <a:pt x="15" y="13"/>
                  </a:cubicBezTo>
                  <a:cubicBezTo>
                    <a:pt x="18" y="10"/>
                    <a:pt x="21" y="9"/>
                    <a:pt x="25" y="9"/>
                  </a:cubicBezTo>
                  <a:cubicBezTo>
                    <a:pt x="29" y="9"/>
                    <a:pt x="32" y="10"/>
                    <a:pt x="36" y="12"/>
                  </a:cubicBezTo>
                  <a:cubicBezTo>
                    <a:pt x="36" y="13"/>
                    <a:pt x="36" y="13"/>
                    <a:pt x="36" y="13"/>
                  </a:cubicBezTo>
                  <a:cubicBezTo>
                    <a:pt x="36" y="2"/>
                    <a:pt x="36" y="2"/>
                    <a:pt x="36" y="2"/>
                  </a:cubicBezTo>
                  <a:cubicBezTo>
                    <a:pt x="36" y="2"/>
                    <a:pt x="36" y="2"/>
                    <a:pt x="36" y="2"/>
                  </a:cubicBezTo>
                  <a:cubicBezTo>
                    <a:pt x="35" y="1"/>
                    <a:pt x="33" y="1"/>
                    <a:pt x="3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79">
              <a:extLst>
                <a:ext uri="{FF2B5EF4-FFF2-40B4-BE49-F238E27FC236}">
                  <a16:creationId xmlns:a16="http://schemas.microsoft.com/office/drawing/2014/main" id="{A7FC8174-1F5A-42C8-873D-2FC8E855D576}"/>
                </a:ext>
              </a:extLst>
            </p:cNvPr>
            <p:cNvSpPr>
              <a:spLocks/>
            </p:cNvSpPr>
            <p:nvPr userDrawn="1"/>
          </p:nvSpPr>
          <p:spPr bwMode="auto">
            <a:xfrm>
              <a:off x="3910" y="2126"/>
              <a:ext cx="64" cy="114"/>
            </a:xfrm>
            <a:custGeom>
              <a:avLst/>
              <a:gdLst>
                <a:gd name="T0" fmla="*/ 23 w 27"/>
                <a:gd name="T1" fmla="*/ 0 h 47"/>
                <a:gd name="T2" fmla="*/ 16 w 27"/>
                <a:gd name="T3" fmla="*/ 3 h 47"/>
                <a:gd name="T4" fmla="*/ 11 w 27"/>
                <a:gd name="T5" fmla="*/ 9 h 47"/>
                <a:gd name="T6" fmla="*/ 11 w 27"/>
                <a:gd name="T7" fmla="*/ 9 h 47"/>
                <a:gd name="T8" fmla="*/ 11 w 27"/>
                <a:gd name="T9" fmla="*/ 1 h 47"/>
                <a:gd name="T10" fmla="*/ 0 w 27"/>
                <a:gd name="T11" fmla="*/ 1 h 47"/>
                <a:gd name="T12" fmla="*/ 0 w 27"/>
                <a:gd name="T13" fmla="*/ 47 h 47"/>
                <a:gd name="T14" fmla="*/ 11 w 27"/>
                <a:gd name="T15" fmla="*/ 47 h 47"/>
                <a:gd name="T16" fmla="*/ 11 w 27"/>
                <a:gd name="T17" fmla="*/ 24 h 47"/>
                <a:gd name="T18" fmla="*/ 14 w 27"/>
                <a:gd name="T19" fmla="*/ 14 h 47"/>
                <a:gd name="T20" fmla="*/ 21 w 27"/>
                <a:gd name="T21" fmla="*/ 10 h 47"/>
                <a:gd name="T22" fmla="*/ 24 w 27"/>
                <a:gd name="T23" fmla="*/ 10 h 47"/>
                <a:gd name="T24" fmla="*/ 27 w 27"/>
                <a:gd name="T25" fmla="*/ 11 h 47"/>
                <a:gd name="T26" fmla="*/ 27 w 27"/>
                <a:gd name="T27" fmla="*/ 12 h 47"/>
                <a:gd name="T28" fmla="*/ 27 w 27"/>
                <a:gd name="T29" fmla="*/ 1 h 47"/>
                <a:gd name="T30" fmla="*/ 27 w 27"/>
                <a:gd name="T31" fmla="*/ 1 h 47"/>
                <a:gd name="T32" fmla="*/ 23 w 27"/>
                <a:gd name="T33"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 h="47">
                  <a:moveTo>
                    <a:pt x="23" y="0"/>
                  </a:moveTo>
                  <a:cubicBezTo>
                    <a:pt x="20" y="0"/>
                    <a:pt x="18" y="1"/>
                    <a:pt x="16" y="3"/>
                  </a:cubicBezTo>
                  <a:cubicBezTo>
                    <a:pt x="14" y="4"/>
                    <a:pt x="12" y="6"/>
                    <a:pt x="11" y="9"/>
                  </a:cubicBezTo>
                  <a:cubicBezTo>
                    <a:pt x="11" y="9"/>
                    <a:pt x="11" y="9"/>
                    <a:pt x="11" y="9"/>
                  </a:cubicBezTo>
                  <a:cubicBezTo>
                    <a:pt x="11" y="1"/>
                    <a:pt x="11" y="1"/>
                    <a:pt x="11" y="1"/>
                  </a:cubicBezTo>
                  <a:cubicBezTo>
                    <a:pt x="0" y="1"/>
                    <a:pt x="0" y="1"/>
                    <a:pt x="0" y="1"/>
                  </a:cubicBezTo>
                  <a:cubicBezTo>
                    <a:pt x="0" y="47"/>
                    <a:pt x="0" y="47"/>
                    <a:pt x="0" y="47"/>
                  </a:cubicBezTo>
                  <a:cubicBezTo>
                    <a:pt x="11" y="47"/>
                    <a:pt x="11" y="47"/>
                    <a:pt x="11" y="47"/>
                  </a:cubicBezTo>
                  <a:cubicBezTo>
                    <a:pt x="11" y="24"/>
                    <a:pt x="11" y="24"/>
                    <a:pt x="11" y="24"/>
                  </a:cubicBezTo>
                  <a:cubicBezTo>
                    <a:pt x="11" y="19"/>
                    <a:pt x="12" y="16"/>
                    <a:pt x="14" y="14"/>
                  </a:cubicBezTo>
                  <a:cubicBezTo>
                    <a:pt x="16" y="11"/>
                    <a:pt x="18" y="10"/>
                    <a:pt x="21" y="10"/>
                  </a:cubicBezTo>
                  <a:cubicBezTo>
                    <a:pt x="22" y="10"/>
                    <a:pt x="23" y="10"/>
                    <a:pt x="24" y="10"/>
                  </a:cubicBezTo>
                  <a:cubicBezTo>
                    <a:pt x="26" y="11"/>
                    <a:pt x="26" y="11"/>
                    <a:pt x="27" y="11"/>
                  </a:cubicBezTo>
                  <a:cubicBezTo>
                    <a:pt x="27" y="12"/>
                    <a:pt x="27" y="12"/>
                    <a:pt x="27" y="12"/>
                  </a:cubicBezTo>
                  <a:cubicBezTo>
                    <a:pt x="27" y="1"/>
                    <a:pt x="27" y="1"/>
                    <a:pt x="27" y="1"/>
                  </a:cubicBezTo>
                  <a:cubicBezTo>
                    <a:pt x="27" y="1"/>
                    <a:pt x="27" y="1"/>
                    <a:pt x="27" y="1"/>
                  </a:cubicBezTo>
                  <a:cubicBezTo>
                    <a:pt x="26" y="0"/>
                    <a:pt x="25" y="0"/>
                    <a:pt x="23"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80">
              <a:extLst>
                <a:ext uri="{FF2B5EF4-FFF2-40B4-BE49-F238E27FC236}">
                  <a16:creationId xmlns:a16="http://schemas.microsoft.com/office/drawing/2014/main" id="{18CF035F-07FA-4D4D-B8BD-F97078E08093}"/>
                </a:ext>
              </a:extLst>
            </p:cNvPr>
            <p:cNvSpPr>
              <a:spLocks noEditPoints="1"/>
            </p:cNvSpPr>
            <p:nvPr userDrawn="1"/>
          </p:nvSpPr>
          <p:spPr bwMode="auto">
            <a:xfrm>
              <a:off x="3976" y="2126"/>
              <a:ext cx="114" cy="117"/>
            </a:xfrm>
            <a:custGeom>
              <a:avLst/>
              <a:gdLst>
                <a:gd name="T0" fmla="*/ 33 w 48"/>
                <a:gd name="T1" fmla="*/ 35 h 48"/>
                <a:gd name="T2" fmla="*/ 24 w 48"/>
                <a:gd name="T3" fmla="*/ 39 h 48"/>
                <a:gd name="T4" fmla="*/ 15 w 48"/>
                <a:gd name="T5" fmla="*/ 35 h 48"/>
                <a:gd name="T6" fmla="*/ 11 w 48"/>
                <a:gd name="T7" fmla="*/ 24 h 48"/>
                <a:gd name="T8" fmla="*/ 15 w 48"/>
                <a:gd name="T9" fmla="*/ 13 h 48"/>
                <a:gd name="T10" fmla="*/ 24 w 48"/>
                <a:gd name="T11" fmla="*/ 9 h 48"/>
                <a:gd name="T12" fmla="*/ 33 w 48"/>
                <a:gd name="T13" fmla="*/ 13 h 48"/>
                <a:gd name="T14" fmla="*/ 36 w 48"/>
                <a:gd name="T15" fmla="*/ 24 h 48"/>
                <a:gd name="T16" fmla="*/ 33 w 48"/>
                <a:gd name="T17" fmla="*/ 35 h 48"/>
                <a:gd name="T18" fmla="*/ 25 w 48"/>
                <a:gd name="T19" fmla="*/ 0 h 48"/>
                <a:gd name="T20" fmla="*/ 7 w 48"/>
                <a:gd name="T21" fmla="*/ 6 h 48"/>
                <a:gd name="T22" fmla="*/ 0 w 48"/>
                <a:gd name="T23" fmla="*/ 25 h 48"/>
                <a:gd name="T24" fmla="*/ 6 w 48"/>
                <a:gd name="T25" fmla="*/ 42 h 48"/>
                <a:gd name="T26" fmla="*/ 24 w 48"/>
                <a:gd name="T27" fmla="*/ 48 h 48"/>
                <a:gd name="T28" fmla="*/ 41 w 48"/>
                <a:gd name="T29" fmla="*/ 42 h 48"/>
                <a:gd name="T30" fmla="*/ 48 w 48"/>
                <a:gd name="T31" fmla="*/ 24 h 48"/>
                <a:gd name="T32" fmla="*/ 42 w 48"/>
                <a:gd name="T33" fmla="*/ 6 h 48"/>
                <a:gd name="T34" fmla="*/ 25 w 48"/>
                <a:gd name="T35"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8" h="48">
                  <a:moveTo>
                    <a:pt x="33" y="35"/>
                  </a:moveTo>
                  <a:cubicBezTo>
                    <a:pt x="31" y="38"/>
                    <a:pt x="28" y="39"/>
                    <a:pt x="24" y="39"/>
                  </a:cubicBezTo>
                  <a:cubicBezTo>
                    <a:pt x="20" y="39"/>
                    <a:pt x="17" y="38"/>
                    <a:pt x="15" y="35"/>
                  </a:cubicBezTo>
                  <a:cubicBezTo>
                    <a:pt x="12" y="33"/>
                    <a:pt x="11" y="29"/>
                    <a:pt x="11" y="24"/>
                  </a:cubicBezTo>
                  <a:cubicBezTo>
                    <a:pt x="11" y="19"/>
                    <a:pt x="12" y="15"/>
                    <a:pt x="15" y="13"/>
                  </a:cubicBezTo>
                  <a:cubicBezTo>
                    <a:pt x="17" y="10"/>
                    <a:pt x="20" y="9"/>
                    <a:pt x="24" y="9"/>
                  </a:cubicBezTo>
                  <a:cubicBezTo>
                    <a:pt x="28" y="9"/>
                    <a:pt x="31" y="10"/>
                    <a:pt x="33" y="13"/>
                  </a:cubicBezTo>
                  <a:cubicBezTo>
                    <a:pt x="35" y="15"/>
                    <a:pt x="36" y="19"/>
                    <a:pt x="36" y="24"/>
                  </a:cubicBezTo>
                  <a:cubicBezTo>
                    <a:pt x="36" y="29"/>
                    <a:pt x="35" y="33"/>
                    <a:pt x="33" y="35"/>
                  </a:cubicBezTo>
                  <a:moveTo>
                    <a:pt x="25" y="0"/>
                  </a:moveTo>
                  <a:cubicBezTo>
                    <a:pt x="17" y="0"/>
                    <a:pt x="11" y="2"/>
                    <a:pt x="7" y="6"/>
                  </a:cubicBezTo>
                  <a:cubicBezTo>
                    <a:pt x="2" y="11"/>
                    <a:pt x="0" y="17"/>
                    <a:pt x="0" y="25"/>
                  </a:cubicBezTo>
                  <a:cubicBezTo>
                    <a:pt x="0" y="32"/>
                    <a:pt x="2" y="38"/>
                    <a:pt x="6" y="42"/>
                  </a:cubicBezTo>
                  <a:cubicBezTo>
                    <a:pt x="11" y="46"/>
                    <a:pt x="16" y="48"/>
                    <a:pt x="24" y="48"/>
                  </a:cubicBezTo>
                  <a:cubicBezTo>
                    <a:pt x="31" y="48"/>
                    <a:pt x="37" y="46"/>
                    <a:pt x="41" y="42"/>
                  </a:cubicBezTo>
                  <a:cubicBezTo>
                    <a:pt x="46" y="37"/>
                    <a:pt x="48" y="31"/>
                    <a:pt x="48" y="24"/>
                  </a:cubicBezTo>
                  <a:cubicBezTo>
                    <a:pt x="48" y="16"/>
                    <a:pt x="46" y="10"/>
                    <a:pt x="42" y="6"/>
                  </a:cubicBezTo>
                  <a:cubicBezTo>
                    <a:pt x="38" y="2"/>
                    <a:pt x="32" y="0"/>
                    <a:pt x="25"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81">
              <a:extLst>
                <a:ext uri="{FF2B5EF4-FFF2-40B4-BE49-F238E27FC236}">
                  <a16:creationId xmlns:a16="http://schemas.microsoft.com/office/drawing/2014/main" id="{E46ECE4F-850E-4CC0-BA48-89DD110E5F86}"/>
                </a:ext>
              </a:extLst>
            </p:cNvPr>
            <p:cNvSpPr>
              <a:spLocks/>
            </p:cNvSpPr>
            <p:nvPr userDrawn="1"/>
          </p:nvSpPr>
          <p:spPr bwMode="auto">
            <a:xfrm>
              <a:off x="4102" y="2126"/>
              <a:ext cx="73" cy="117"/>
            </a:xfrm>
            <a:custGeom>
              <a:avLst/>
              <a:gdLst>
                <a:gd name="T0" fmla="*/ 19 w 31"/>
                <a:gd name="T1" fmla="*/ 20 h 48"/>
                <a:gd name="T2" fmla="*/ 13 w 31"/>
                <a:gd name="T3" fmla="*/ 17 h 48"/>
                <a:gd name="T4" fmla="*/ 11 w 31"/>
                <a:gd name="T5" fmla="*/ 13 h 48"/>
                <a:gd name="T6" fmla="*/ 13 w 31"/>
                <a:gd name="T7" fmla="*/ 10 h 48"/>
                <a:gd name="T8" fmla="*/ 18 w 31"/>
                <a:gd name="T9" fmla="*/ 8 h 48"/>
                <a:gd name="T10" fmla="*/ 23 w 31"/>
                <a:gd name="T11" fmla="*/ 9 h 48"/>
                <a:gd name="T12" fmla="*/ 28 w 31"/>
                <a:gd name="T13" fmla="*/ 12 h 48"/>
                <a:gd name="T14" fmla="*/ 29 w 31"/>
                <a:gd name="T15" fmla="*/ 12 h 48"/>
                <a:gd name="T16" fmla="*/ 29 w 31"/>
                <a:gd name="T17" fmla="*/ 2 h 48"/>
                <a:gd name="T18" fmla="*/ 28 w 31"/>
                <a:gd name="T19" fmla="*/ 2 h 48"/>
                <a:gd name="T20" fmla="*/ 23 w 31"/>
                <a:gd name="T21" fmla="*/ 0 h 48"/>
                <a:gd name="T22" fmla="*/ 18 w 31"/>
                <a:gd name="T23" fmla="*/ 0 h 48"/>
                <a:gd name="T24" fmla="*/ 5 w 31"/>
                <a:gd name="T25" fmla="*/ 4 h 48"/>
                <a:gd name="T26" fmla="*/ 0 w 31"/>
                <a:gd name="T27" fmla="*/ 14 h 48"/>
                <a:gd name="T28" fmla="*/ 1 w 31"/>
                <a:gd name="T29" fmla="*/ 20 h 48"/>
                <a:gd name="T30" fmla="*/ 4 w 31"/>
                <a:gd name="T31" fmla="*/ 24 h 48"/>
                <a:gd name="T32" fmla="*/ 11 w 31"/>
                <a:gd name="T33" fmla="*/ 28 h 48"/>
                <a:gd name="T34" fmla="*/ 17 w 31"/>
                <a:gd name="T35" fmla="*/ 30 h 48"/>
                <a:gd name="T36" fmla="*/ 19 w 31"/>
                <a:gd name="T37" fmla="*/ 32 h 48"/>
                <a:gd name="T38" fmla="*/ 20 w 31"/>
                <a:gd name="T39" fmla="*/ 35 h 48"/>
                <a:gd name="T40" fmla="*/ 13 w 31"/>
                <a:gd name="T41" fmla="*/ 40 h 48"/>
                <a:gd name="T42" fmla="*/ 7 w 31"/>
                <a:gd name="T43" fmla="*/ 39 h 48"/>
                <a:gd name="T44" fmla="*/ 1 w 31"/>
                <a:gd name="T45" fmla="*/ 35 h 48"/>
                <a:gd name="T46" fmla="*/ 0 w 31"/>
                <a:gd name="T47" fmla="*/ 35 h 48"/>
                <a:gd name="T48" fmla="*/ 0 w 31"/>
                <a:gd name="T49" fmla="*/ 46 h 48"/>
                <a:gd name="T50" fmla="*/ 0 w 31"/>
                <a:gd name="T51" fmla="*/ 46 h 48"/>
                <a:gd name="T52" fmla="*/ 6 w 31"/>
                <a:gd name="T53" fmla="*/ 48 h 48"/>
                <a:gd name="T54" fmla="*/ 12 w 31"/>
                <a:gd name="T55" fmla="*/ 48 h 48"/>
                <a:gd name="T56" fmla="*/ 26 w 31"/>
                <a:gd name="T57" fmla="*/ 44 h 48"/>
                <a:gd name="T58" fmla="*/ 31 w 31"/>
                <a:gd name="T59" fmla="*/ 34 h 48"/>
                <a:gd name="T60" fmla="*/ 28 w 31"/>
                <a:gd name="T61" fmla="*/ 26 h 48"/>
                <a:gd name="T62" fmla="*/ 19 w 31"/>
                <a:gd name="T63" fmla="*/ 2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1" h="48">
                  <a:moveTo>
                    <a:pt x="19" y="20"/>
                  </a:moveTo>
                  <a:cubicBezTo>
                    <a:pt x="16" y="19"/>
                    <a:pt x="13" y="17"/>
                    <a:pt x="13" y="17"/>
                  </a:cubicBezTo>
                  <a:cubicBezTo>
                    <a:pt x="12" y="16"/>
                    <a:pt x="11" y="15"/>
                    <a:pt x="11" y="13"/>
                  </a:cubicBezTo>
                  <a:cubicBezTo>
                    <a:pt x="11" y="12"/>
                    <a:pt x="12" y="11"/>
                    <a:pt x="13" y="10"/>
                  </a:cubicBezTo>
                  <a:cubicBezTo>
                    <a:pt x="14" y="9"/>
                    <a:pt x="16" y="8"/>
                    <a:pt x="18" y="8"/>
                  </a:cubicBezTo>
                  <a:cubicBezTo>
                    <a:pt x="19" y="8"/>
                    <a:pt x="21" y="9"/>
                    <a:pt x="23" y="9"/>
                  </a:cubicBezTo>
                  <a:cubicBezTo>
                    <a:pt x="25" y="10"/>
                    <a:pt x="27" y="11"/>
                    <a:pt x="28" y="12"/>
                  </a:cubicBezTo>
                  <a:cubicBezTo>
                    <a:pt x="29" y="12"/>
                    <a:pt x="29" y="12"/>
                    <a:pt x="29" y="12"/>
                  </a:cubicBezTo>
                  <a:cubicBezTo>
                    <a:pt x="29" y="2"/>
                    <a:pt x="29" y="2"/>
                    <a:pt x="29" y="2"/>
                  </a:cubicBezTo>
                  <a:cubicBezTo>
                    <a:pt x="28" y="2"/>
                    <a:pt x="28" y="2"/>
                    <a:pt x="28" y="2"/>
                  </a:cubicBezTo>
                  <a:cubicBezTo>
                    <a:pt x="27" y="1"/>
                    <a:pt x="25" y="1"/>
                    <a:pt x="23" y="0"/>
                  </a:cubicBezTo>
                  <a:cubicBezTo>
                    <a:pt x="21" y="0"/>
                    <a:pt x="20" y="0"/>
                    <a:pt x="18" y="0"/>
                  </a:cubicBezTo>
                  <a:cubicBezTo>
                    <a:pt x="13" y="0"/>
                    <a:pt x="8" y="1"/>
                    <a:pt x="5" y="4"/>
                  </a:cubicBezTo>
                  <a:cubicBezTo>
                    <a:pt x="2" y="6"/>
                    <a:pt x="0" y="10"/>
                    <a:pt x="0" y="14"/>
                  </a:cubicBezTo>
                  <a:cubicBezTo>
                    <a:pt x="0" y="16"/>
                    <a:pt x="0" y="18"/>
                    <a:pt x="1" y="20"/>
                  </a:cubicBezTo>
                  <a:cubicBezTo>
                    <a:pt x="2" y="21"/>
                    <a:pt x="3" y="23"/>
                    <a:pt x="4" y="24"/>
                  </a:cubicBezTo>
                  <a:cubicBezTo>
                    <a:pt x="6" y="25"/>
                    <a:pt x="8" y="27"/>
                    <a:pt x="11" y="28"/>
                  </a:cubicBezTo>
                  <a:cubicBezTo>
                    <a:pt x="14" y="29"/>
                    <a:pt x="16" y="30"/>
                    <a:pt x="17" y="30"/>
                  </a:cubicBezTo>
                  <a:cubicBezTo>
                    <a:pt x="18" y="31"/>
                    <a:pt x="19" y="32"/>
                    <a:pt x="19" y="32"/>
                  </a:cubicBezTo>
                  <a:cubicBezTo>
                    <a:pt x="20" y="33"/>
                    <a:pt x="20" y="34"/>
                    <a:pt x="20" y="35"/>
                  </a:cubicBezTo>
                  <a:cubicBezTo>
                    <a:pt x="20" y="38"/>
                    <a:pt x="18" y="40"/>
                    <a:pt x="13" y="40"/>
                  </a:cubicBezTo>
                  <a:cubicBezTo>
                    <a:pt x="11" y="40"/>
                    <a:pt x="9" y="39"/>
                    <a:pt x="7" y="39"/>
                  </a:cubicBezTo>
                  <a:cubicBezTo>
                    <a:pt x="5" y="38"/>
                    <a:pt x="2" y="37"/>
                    <a:pt x="1" y="35"/>
                  </a:cubicBezTo>
                  <a:cubicBezTo>
                    <a:pt x="0" y="35"/>
                    <a:pt x="0" y="35"/>
                    <a:pt x="0" y="35"/>
                  </a:cubicBezTo>
                  <a:cubicBezTo>
                    <a:pt x="0" y="46"/>
                    <a:pt x="0" y="46"/>
                    <a:pt x="0" y="46"/>
                  </a:cubicBezTo>
                  <a:cubicBezTo>
                    <a:pt x="0" y="46"/>
                    <a:pt x="0" y="46"/>
                    <a:pt x="0" y="46"/>
                  </a:cubicBezTo>
                  <a:cubicBezTo>
                    <a:pt x="2" y="47"/>
                    <a:pt x="4" y="47"/>
                    <a:pt x="6" y="48"/>
                  </a:cubicBezTo>
                  <a:cubicBezTo>
                    <a:pt x="8" y="48"/>
                    <a:pt x="11" y="48"/>
                    <a:pt x="12" y="48"/>
                  </a:cubicBezTo>
                  <a:cubicBezTo>
                    <a:pt x="18" y="48"/>
                    <a:pt x="23" y="47"/>
                    <a:pt x="26" y="44"/>
                  </a:cubicBezTo>
                  <a:cubicBezTo>
                    <a:pt x="29" y="42"/>
                    <a:pt x="31" y="38"/>
                    <a:pt x="31" y="34"/>
                  </a:cubicBezTo>
                  <a:cubicBezTo>
                    <a:pt x="31" y="31"/>
                    <a:pt x="30" y="28"/>
                    <a:pt x="28" y="26"/>
                  </a:cubicBezTo>
                  <a:cubicBezTo>
                    <a:pt x="26" y="24"/>
                    <a:pt x="23" y="22"/>
                    <a:pt x="19" y="2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82">
              <a:extLst>
                <a:ext uri="{FF2B5EF4-FFF2-40B4-BE49-F238E27FC236}">
                  <a16:creationId xmlns:a16="http://schemas.microsoft.com/office/drawing/2014/main" id="{1724FCA1-AFF1-4199-858D-03104FC37577}"/>
                </a:ext>
              </a:extLst>
            </p:cNvPr>
            <p:cNvSpPr>
              <a:spLocks noEditPoints="1"/>
            </p:cNvSpPr>
            <p:nvPr userDrawn="1"/>
          </p:nvSpPr>
          <p:spPr bwMode="auto">
            <a:xfrm>
              <a:off x="4187" y="2126"/>
              <a:ext cx="113" cy="117"/>
            </a:xfrm>
            <a:custGeom>
              <a:avLst/>
              <a:gdLst>
                <a:gd name="T0" fmla="*/ 33 w 48"/>
                <a:gd name="T1" fmla="*/ 35 h 48"/>
                <a:gd name="T2" fmla="*/ 24 w 48"/>
                <a:gd name="T3" fmla="*/ 39 h 48"/>
                <a:gd name="T4" fmla="*/ 14 w 48"/>
                <a:gd name="T5" fmla="*/ 35 h 48"/>
                <a:gd name="T6" fmla="*/ 11 w 48"/>
                <a:gd name="T7" fmla="*/ 24 h 48"/>
                <a:gd name="T8" fmla="*/ 14 w 48"/>
                <a:gd name="T9" fmla="*/ 13 h 48"/>
                <a:gd name="T10" fmla="*/ 24 w 48"/>
                <a:gd name="T11" fmla="*/ 9 h 48"/>
                <a:gd name="T12" fmla="*/ 33 w 48"/>
                <a:gd name="T13" fmla="*/ 13 h 48"/>
                <a:gd name="T14" fmla="*/ 36 w 48"/>
                <a:gd name="T15" fmla="*/ 24 h 48"/>
                <a:gd name="T16" fmla="*/ 33 w 48"/>
                <a:gd name="T17" fmla="*/ 35 h 48"/>
                <a:gd name="T18" fmla="*/ 24 w 48"/>
                <a:gd name="T19" fmla="*/ 0 h 48"/>
                <a:gd name="T20" fmla="*/ 6 w 48"/>
                <a:gd name="T21" fmla="*/ 6 h 48"/>
                <a:gd name="T22" fmla="*/ 0 w 48"/>
                <a:gd name="T23" fmla="*/ 25 h 48"/>
                <a:gd name="T24" fmla="*/ 6 w 48"/>
                <a:gd name="T25" fmla="*/ 42 h 48"/>
                <a:gd name="T26" fmla="*/ 23 w 48"/>
                <a:gd name="T27" fmla="*/ 48 h 48"/>
                <a:gd name="T28" fmla="*/ 41 w 48"/>
                <a:gd name="T29" fmla="*/ 42 h 48"/>
                <a:gd name="T30" fmla="*/ 48 w 48"/>
                <a:gd name="T31" fmla="*/ 24 h 48"/>
                <a:gd name="T32" fmla="*/ 41 w 48"/>
                <a:gd name="T33" fmla="*/ 6 h 48"/>
                <a:gd name="T34" fmla="*/ 24 w 48"/>
                <a:gd name="T35"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8" h="48">
                  <a:moveTo>
                    <a:pt x="33" y="35"/>
                  </a:moveTo>
                  <a:cubicBezTo>
                    <a:pt x="31" y="38"/>
                    <a:pt x="28" y="39"/>
                    <a:pt x="24" y="39"/>
                  </a:cubicBezTo>
                  <a:cubicBezTo>
                    <a:pt x="20" y="39"/>
                    <a:pt x="17" y="38"/>
                    <a:pt x="14" y="35"/>
                  </a:cubicBezTo>
                  <a:cubicBezTo>
                    <a:pt x="12" y="33"/>
                    <a:pt x="11" y="29"/>
                    <a:pt x="11" y="24"/>
                  </a:cubicBezTo>
                  <a:cubicBezTo>
                    <a:pt x="11" y="19"/>
                    <a:pt x="12" y="15"/>
                    <a:pt x="14" y="13"/>
                  </a:cubicBezTo>
                  <a:cubicBezTo>
                    <a:pt x="17" y="10"/>
                    <a:pt x="20" y="9"/>
                    <a:pt x="24" y="9"/>
                  </a:cubicBezTo>
                  <a:cubicBezTo>
                    <a:pt x="28" y="9"/>
                    <a:pt x="31" y="10"/>
                    <a:pt x="33" y="13"/>
                  </a:cubicBezTo>
                  <a:cubicBezTo>
                    <a:pt x="35" y="15"/>
                    <a:pt x="36" y="19"/>
                    <a:pt x="36" y="24"/>
                  </a:cubicBezTo>
                  <a:cubicBezTo>
                    <a:pt x="36" y="29"/>
                    <a:pt x="35" y="33"/>
                    <a:pt x="33" y="35"/>
                  </a:cubicBezTo>
                  <a:moveTo>
                    <a:pt x="24" y="0"/>
                  </a:moveTo>
                  <a:cubicBezTo>
                    <a:pt x="17" y="0"/>
                    <a:pt x="11" y="2"/>
                    <a:pt x="6" y="6"/>
                  </a:cubicBezTo>
                  <a:cubicBezTo>
                    <a:pt x="2" y="11"/>
                    <a:pt x="0" y="17"/>
                    <a:pt x="0" y="25"/>
                  </a:cubicBezTo>
                  <a:cubicBezTo>
                    <a:pt x="0" y="32"/>
                    <a:pt x="2" y="38"/>
                    <a:pt x="6" y="42"/>
                  </a:cubicBezTo>
                  <a:cubicBezTo>
                    <a:pt x="10" y="46"/>
                    <a:pt x="16" y="48"/>
                    <a:pt x="23" y="48"/>
                  </a:cubicBezTo>
                  <a:cubicBezTo>
                    <a:pt x="31" y="48"/>
                    <a:pt x="37" y="46"/>
                    <a:pt x="41" y="42"/>
                  </a:cubicBezTo>
                  <a:cubicBezTo>
                    <a:pt x="45" y="37"/>
                    <a:pt x="48" y="31"/>
                    <a:pt x="48" y="24"/>
                  </a:cubicBezTo>
                  <a:cubicBezTo>
                    <a:pt x="48" y="16"/>
                    <a:pt x="46" y="10"/>
                    <a:pt x="41" y="6"/>
                  </a:cubicBezTo>
                  <a:cubicBezTo>
                    <a:pt x="37" y="2"/>
                    <a:pt x="32" y="0"/>
                    <a:pt x="2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83">
              <a:extLst>
                <a:ext uri="{FF2B5EF4-FFF2-40B4-BE49-F238E27FC236}">
                  <a16:creationId xmlns:a16="http://schemas.microsoft.com/office/drawing/2014/main" id="{1C6F292D-89F8-4E85-8B95-27DA8B16C9EE}"/>
                </a:ext>
              </a:extLst>
            </p:cNvPr>
            <p:cNvSpPr>
              <a:spLocks/>
            </p:cNvSpPr>
            <p:nvPr userDrawn="1"/>
          </p:nvSpPr>
          <p:spPr bwMode="auto">
            <a:xfrm>
              <a:off x="4303" y="2073"/>
              <a:ext cx="135" cy="170"/>
            </a:xfrm>
            <a:custGeom>
              <a:avLst/>
              <a:gdLst>
                <a:gd name="T0" fmla="*/ 57 w 57"/>
                <a:gd name="T1" fmla="*/ 32 h 70"/>
                <a:gd name="T2" fmla="*/ 57 w 57"/>
                <a:gd name="T3" fmla="*/ 23 h 70"/>
                <a:gd name="T4" fmla="*/ 46 w 57"/>
                <a:gd name="T5" fmla="*/ 23 h 70"/>
                <a:gd name="T6" fmla="*/ 46 w 57"/>
                <a:gd name="T7" fmla="*/ 9 h 70"/>
                <a:gd name="T8" fmla="*/ 45 w 57"/>
                <a:gd name="T9" fmla="*/ 9 h 70"/>
                <a:gd name="T10" fmla="*/ 35 w 57"/>
                <a:gd name="T11" fmla="*/ 12 h 70"/>
                <a:gd name="T12" fmla="*/ 35 w 57"/>
                <a:gd name="T13" fmla="*/ 12 h 70"/>
                <a:gd name="T14" fmla="*/ 35 w 57"/>
                <a:gd name="T15" fmla="*/ 23 h 70"/>
                <a:gd name="T16" fmla="*/ 18 w 57"/>
                <a:gd name="T17" fmla="*/ 23 h 70"/>
                <a:gd name="T18" fmla="*/ 18 w 57"/>
                <a:gd name="T19" fmla="*/ 17 h 70"/>
                <a:gd name="T20" fmla="*/ 20 w 57"/>
                <a:gd name="T21" fmla="*/ 11 h 70"/>
                <a:gd name="T22" fmla="*/ 25 w 57"/>
                <a:gd name="T23" fmla="*/ 9 h 70"/>
                <a:gd name="T24" fmla="*/ 30 w 57"/>
                <a:gd name="T25" fmla="*/ 10 h 70"/>
                <a:gd name="T26" fmla="*/ 31 w 57"/>
                <a:gd name="T27" fmla="*/ 10 h 70"/>
                <a:gd name="T28" fmla="*/ 31 w 57"/>
                <a:gd name="T29" fmla="*/ 1 h 70"/>
                <a:gd name="T30" fmla="*/ 30 w 57"/>
                <a:gd name="T31" fmla="*/ 0 h 70"/>
                <a:gd name="T32" fmla="*/ 24 w 57"/>
                <a:gd name="T33" fmla="*/ 0 h 70"/>
                <a:gd name="T34" fmla="*/ 15 w 57"/>
                <a:gd name="T35" fmla="*/ 2 h 70"/>
                <a:gd name="T36" fmla="*/ 9 w 57"/>
                <a:gd name="T37" fmla="*/ 8 h 70"/>
                <a:gd name="T38" fmla="*/ 7 w 57"/>
                <a:gd name="T39" fmla="*/ 16 h 70"/>
                <a:gd name="T40" fmla="*/ 7 w 57"/>
                <a:gd name="T41" fmla="*/ 23 h 70"/>
                <a:gd name="T42" fmla="*/ 0 w 57"/>
                <a:gd name="T43" fmla="*/ 23 h 70"/>
                <a:gd name="T44" fmla="*/ 0 w 57"/>
                <a:gd name="T45" fmla="*/ 32 h 70"/>
                <a:gd name="T46" fmla="*/ 7 w 57"/>
                <a:gd name="T47" fmla="*/ 32 h 70"/>
                <a:gd name="T48" fmla="*/ 7 w 57"/>
                <a:gd name="T49" fmla="*/ 69 h 70"/>
                <a:gd name="T50" fmla="*/ 18 w 57"/>
                <a:gd name="T51" fmla="*/ 69 h 70"/>
                <a:gd name="T52" fmla="*/ 18 w 57"/>
                <a:gd name="T53" fmla="*/ 32 h 70"/>
                <a:gd name="T54" fmla="*/ 35 w 57"/>
                <a:gd name="T55" fmla="*/ 32 h 70"/>
                <a:gd name="T56" fmla="*/ 35 w 57"/>
                <a:gd name="T57" fmla="*/ 56 h 70"/>
                <a:gd name="T58" fmla="*/ 49 w 57"/>
                <a:gd name="T59" fmla="*/ 70 h 70"/>
                <a:gd name="T60" fmla="*/ 53 w 57"/>
                <a:gd name="T61" fmla="*/ 70 h 70"/>
                <a:gd name="T62" fmla="*/ 57 w 57"/>
                <a:gd name="T63" fmla="*/ 69 h 70"/>
                <a:gd name="T64" fmla="*/ 57 w 57"/>
                <a:gd name="T65" fmla="*/ 69 h 70"/>
                <a:gd name="T66" fmla="*/ 57 w 57"/>
                <a:gd name="T67" fmla="*/ 60 h 70"/>
                <a:gd name="T68" fmla="*/ 56 w 57"/>
                <a:gd name="T69" fmla="*/ 60 h 70"/>
                <a:gd name="T70" fmla="*/ 54 w 57"/>
                <a:gd name="T71" fmla="*/ 61 h 70"/>
                <a:gd name="T72" fmla="*/ 52 w 57"/>
                <a:gd name="T73" fmla="*/ 61 h 70"/>
                <a:gd name="T74" fmla="*/ 47 w 57"/>
                <a:gd name="T75" fmla="*/ 60 h 70"/>
                <a:gd name="T76" fmla="*/ 46 w 57"/>
                <a:gd name="T77" fmla="*/ 54 h 70"/>
                <a:gd name="T78" fmla="*/ 46 w 57"/>
                <a:gd name="T79" fmla="*/ 32 h 70"/>
                <a:gd name="T80" fmla="*/ 57 w 57"/>
                <a:gd name="T81" fmla="*/ 32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7" h="70">
                  <a:moveTo>
                    <a:pt x="57" y="32"/>
                  </a:moveTo>
                  <a:cubicBezTo>
                    <a:pt x="57" y="23"/>
                    <a:pt x="57" y="23"/>
                    <a:pt x="57" y="23"/>
                  </a:cubicBezTo>
                  <a:cubicBezTo>
                    <a:pt x="46" y="23"/>
                    <a:pt x="46" y="23"/>
                    <a:pt x="46" y="23"/>
                  </a:cubicBezTo>
                  <a:cubicBezTo>
                    <a:pt x="46" y="9"/>
                    <a:pt x="46" y="9"/>
                    <a:pt x="46" y="9"/>
                  </a:cubicBezTo>
                  <a:cubicBezTo>
                    <a:pt x="45" y="9"/>
                    <a:pt x="45" y="9"/>
                    <a:pt x="45" y="9"/>
                  </a:cubicBezTo>
                  <a:cubicBezTo>
                    <a:pt x="35" y="12"/>
                    <a:pt x="35" y="12"/>
                    <a:pt x="35" y="12"/>
                  </a:cubicBezTo>
                  <a:cubicBezTo>
                    <a:pt x="35" y="12"/>
                    <a:pt x="35" y="12"/>
                    <a:pt x="35" y="12"/>
                  </a:cubicBezTo>
                  <a:cubicBezTo>
                    <a:pt x="35" y="23"/>
                    <a:pt x="35" y="23"/>
                    <a:pt x="35" y="23"/>
                  </a:cubicBezTo>
                  <a:cubicBezTo>
                    <a:pt x="18" y="23"/>
                    <a:pt x="18" y="23"/>
                    <a:pt x="18" y="23"/>
                  </a:cubicBezTo>
                  <a:cubicBezTo>
                    <a:pt x="18" y="17"/>
                    <a:pt x="18" y="17"/>
                    <a:pt x="18" y="17"/>
                  </a:cubicBezTo>
                  <a:cubicBezTo>
                    <a:pt x="18" y="14"/>
                    <a:pt x="19" y="12"/>
                    <a:pt x="20" y="11"/>
                  </a:cubicBezTo>
                  <a:cubicBezTo>
                    <a:pt x="21" y="9"/>
                    <a:pt x="23" y="9"/>
                    <a:pt x="25" y="9"/>
                  </a:cubicBezTo>
                  <a:cubicBezTo>
                    <a:pt x="27" y="9"/>
                    <a:pt x="28" y="9"/>
                    <a:pt x="30" y="10"/>
                  </a:cubicBezTo>
                  <a:cubicBezTo>
                    <a:pt x="31" y="10"/>
                    <a:pt x="31" y="10"/>
                    <a:pt x="31" y="10"/>
                  </a:cubicBezTo>
                  <a:cubicBezTo>
                    <a:pt x="31" y="1"/>
                    <a:pt x="31" y="1"/>
                    <a:pt x="31" y="1"/>
                  </a:cubicBezTo>
                  <a:cubicBezTo>
                    <a:pt x="30" y="0"/>
                    <a:pt x="30" y="0"/>
                    <a:pt x="30" y="0"/>
                  </a:cubicBezTo>
                  <a:cubicBezTo>
                    <a:pt x="29" y="0"/>
                    <a:pt x="27" y="0"/>
                    <a:pt x="24" y="0"/>
                  </a:cubicBezTo>
                  <a:cubicBezTo>
                    <a:pt x="21" y="0"/>
                    <a:pt x="18" y="0"/>
                    <a:pt x="15" y="2"/>
                  </a:cubicBezTo>
                  <a:cubicBezTo>
                    <a:pt x="13" y="3"/>
                    <a:pt x="11" y="5"/>
                    <a:pt x="9" y="8"/>
                  </a:cubicBezTo>
                  <a:cubicBezTo>
                    <a:pt x="8" y="10"/>
                    <a:pt x="7" y="13"/>
                    <a:pt x="7" y="16"/>
                  </a:cubicBezTo>
                  <a:cubicBezTo>
                    <a:pt x="7" y="23"/>
                    <a:pt x="7" y="23"/>
                    <a:pt x="7" y="23"/>
                  </a:cubicBezTo>
                  <a:cubicBezTo>
                    <a:pt x="0" y="23"/>
                    <a:pt x="0" y="23"/>
                    <a:pt x="0" y="23"/>
                  </a:cubicBezTo>
                  <a:cubicBezTo>
                    <a:pt x="0" y="32"/>
                    <a:pt x="0" y="32"/>
                    <a:pt x="0" y="32"/>
                  </a:cubicBezTo>
                  <a:cubicBezTo>
                    <a:pt x="7" y="32"/>
                    <a:pt x="7" y="32"/>
                    <a:pt x="7" y="32"/>
                  </a:cubicBezTo>
                  <a:cubicBezTo>
                    <a:pt x="7" y="69"/>
                    <a:pt x="7" y="69"/>
                    <a:pt x="7" y="69"/>
                  </a:cubicBezTo>
                  <a:cubicBezTo>
                    <a:pt x="18" y="69"/>
                    <a:pt x="18" y="69"/>
                    <a:pt x="18" y="69"/>
                  </a:cubicBezTo>
                  <a:cubicBezTo>
                    <a:pt x="18" y="32"/>
                    <a:pt x="18" y="32"/>
                    <a:pt x="18" y="32"/>
                  </a:cubicBezTo>
                  <a:cubicBezTo>
                    <a:pt x="35" y="32"/>
                    <a:pt x="35" y="32"/>
                    <a:pt x="35" y="32"/>
                  </a:cubicBezTo>
                  <a:cubicBezTo>
                    <a:pt x="35" y="56"/>
                    <a:pt x="35" y="56"/>
                    <a:pt x="35" y="56"/>
                  </a:cubicBezTo>
                  <a:cubicBezTo>
                    <a:pt x="35" y="65"/>
                    <a:pt x="39" y="70"/>
                    <a:pt x="49" y="70"/>
                  </a:cubicBezTo>
                  <a:cubicBezTo>
                    <a:pt x="50" y="70"/>
                    <a:pt x="52" y="70"/>
                    <a:pt x="53" y="70"/>
                  </a:cubicBezTo>
                  <a:cubicBezTo>
                    <a:pt x="55" y="70"/>
                    <a:pt x="56" y="69"/>
                    <a:pt x="57" y="69"/>
                  </a:cubicBezTo>
                  <a:cubicBezTo>
                    <a:pt x="57" y="69"/>
                    <a:pt x="57" y="69"/>
                    <a:pt x="57" y="69"/>
                  </a:cubicBezTo>
                  <a:cubicBezTo>
                    <a:pt x="57" y="60"/>
                    <a:pt x="57" y="60"/>
                    <a:pt x="57" y="60"/>
                  </a:cubicBezTo>
                  <a:cubicBezTo>
                    <a:pt x="56" y="60"/>
                    <a:pt x="56" y="60"/>
                    <a:pt x="56" y="60"/>
                  </a:cubicBezTo>
                  <a:cubicBezTo>
                    <a:pt x="56" y="60"/>
                    <a:pt x="55" y="61"/>
                    <a:pt x="54" y="61"/>
                  </a:cubicBezTo>
                  <a:cubicBezTo>
                    <a:pt x="53" y="61"/>
                    <a:pt x="53" y="61"/>
                    <a:pt x="52" y="61"/>
                  </a:cubicBezTo>
                  <a:cubicBezTo>
                    <a:pt x="50" y="61"/>
                    <a:pt x="48" y="61"/>
                    <a:pt x="47" y="60"/>
                  </a:cubicBezTo>
                  <a:cubicBezTo>
                    <a:pt x="46" y="59"/>
                    <a:pt x="46" y="56"/>
                    <a:pt x="46" y="54"/>
                  </a:cubicBezTo>
                  <a:cubicBezTo>
                    <a:pt x="46" y="32"/>
                    <a:pt x="46" y="32"/>
                    <a:pt x="46" y="32"/>
                  </a:cubicBezTo>
                  <a:lnTo>
                    <a:pt x="57" y="3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Rectangle 84">
              <a:extLst>
                <a:ext uri="{FF2B5EF4-FFF2-40B4-BE49-F238E27FC236}">
                  <a16:creationId xmlns:a16="http://schemas.microsoft.com/office/drawing/2014/main" id="{9DDA74F0-D370-4680-BE4F-25996A3D8705}"/>
                </a:ext>
              </a:extLst>
            </p:cNvPr>
            <p:cNvSpPr>
              <a:spLocks noChangeArrowheads="1"/>
            </p:cNvSpPr>
            <p:nvPr userDrawn="1"/>
          </p:nvSpPr>
          <p:spPr bwMode="auto">
            <a:xfrm>
              <a:off x="3238" y="2031"/>
              <a:ext cx="120" cy="12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Rectangle 85">
              <a:extLst>
                <a:ext uri="{FF2B5EF4-FFF2-40B4-BE49-F238E27FC236}">
                  <a16:creationId xmlns:a16="http://schemas.microsoft.com/office/drawing/2014/main" id="{FB477778-EAA6-43EB-8488-2A296386FADC}"/>
                </a:ext>
              </a:extLst>
            </p:cNvPr>
            <p:cNvSpPr>
              <a:spLocks noChangeArrowheads="1"/>
            </p:cNvSpPr>
            <p:nvPr userDrawn="1"/>
          </p:nvSpPr>
          <p:spPr bwMode="auto">
            <a:xfrm>
              <a:off x="3373" y="2031"/>
              <a:ext cx="120" cy="12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Rectangle 86">
              <a:extLst>
                <a:ext uri="{FF2B5EF4-FFF2-40B4-BE49-F238E27FC236}">
                  <a16:creationId xmlns:a16="http://schemas.microsoft.com/office/drawing/2014/main" id="{A2B81FDB-6E70-4F02-A473-28E291E1959A}"/>
                </a:ext>
              </a:extLst>
            </p:cNvPr>
            <p:cNvSpPr>
              <a:spLocks noChangeArrowheads="1"/>
            </p:cNvSpPr>
            <p:nvPr userDrawn="1"/>
          </p:nvSpPr>
          <p:spPr bwMode="auto">
            <a:xfrm>
              <a:off x="3238" y="2170"/>
              <a:ext cx="120" cy="12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Rectangle 87">
              <a:extLst>
                <a:ext uri="{FF2B5EF4-FFF2-40B4-BE49-F238E27FC236}">
                  <a16:creationId xmlns:a16="http://schemas.microsoft.com/office/drawing/2014/main" id="{375466FE-2F69-416E-AA43-7DA00A151AA7}"/>
                </a:ext>
              </a:extLst>
            </p:cNvPr>
            <p:cNvSpPr>
              <a:spLocks noChangeArrowheads="1"/>
            </p:cNvSpPr>
            <p:nvPr userDrawn="1"/>
          </p:nvSpPr>
          <p:spPr bwMode="auto">
            <a:xfrm>
              <a:off x="3373" y="2170"/>
              <a:ext cx="120" cy="12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292624688"/>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C39AAC9F-C8B8-422E-93FC-08A064104000}"/>
              </a:ext>
            </a:extLst>
          </p:cNvPr>
          <p:cNvGrpSpPr/>
          <p:nvPr userDrawn="1"/>
        </p:nvGrpSpPr>
        <p:grpSpPr bwMode="ltGray">
          <a:xfrm>
            <a:off x="6256117" y="-21839"/>
            <a:ext cx="5932086" cy="6890047"/>
            <a:chOff x="6256117" y="-21839"/>
            <a:chExt cx="5932086" cy="6890047"/>
          </a:xfrm>
        </p:grpSpPr>
        <p:grpSp>
          <p:nvGrpSpPr>
            <p:cNvPr id="31" name="Group 30">
              <a:extLst>
                <a:ext uri="{FF2B5EF4-FFF2-40B4-BE49-F238E27FC236}">
                  <a16:creationId xmlns:a16="http://schemas.microsoft.com/office/drawing/2014/main" id="{A09379AA-B540-4886-8794-46BA10F3D91B}"/>
                </a:ext>
              </a:extLst>
            </p:cNvPr>
            <p:cNvGrpSpPr/>
            <p:nvPr userDrawn="1"/>
          </p:nvGrpSpPr>
          <p:grpSpPr bwMode="ltGray">
            <a:xfrm>
              <a:off x="8507413" y="1457714"/>
              <a:ext cx="3680790" cy="5392441"/>
              <a:chOff x="8507413" y="1457714"/>
              <a:chExt cx="3680790" cy="5392441"/>
            </a:xfrm>
          </p:grpSpPr>
          <p:sp>
            <p:nvSpPr>
              <p:cNvPr id="64" name="Freeform: Shape 63">
                <a:extLst>
                  <a:ext uri="{FF2B5EF4-FFF2-40B4-BE49-F238E27FC236}">
                    <a16:creationId xmlns:a16="http://schemas.microsoft.com/office/drawing/2014/main" id="{9E5BC201-014B-48F5-BAC0-4FBBACCBF586}"/>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F72CD027-1ABE-4E4A-BE9E-EF73250F92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52C85D91-63CC-4FF7-A826-BE886CDB017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E55C67E6-D930-403F-9550-70EC2A102AB5}"/>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BDB9C074-A5A6-4082-9FCD-D487FD8013E5}"/>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4E3D79EB-E5E0-4CA3-A7CE-50069CC73F1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42F892FB-2465-40CF-A81F-AC989DC09CE4}"/>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E8BADF38-50C7-4E4B-AA00-660BF4161C96}"/>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A51B782C-38CF-4C16-8A55-9C1BEA5AF3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61A234A0-3B09-4E85-880A-C885FBEE2401}"/>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B6516D46-39CD-420E-9263-03065B10F8F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6B28F64C-F49A-4F09-A9C2-8502680A64D7}"/>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6" name="Freeform: Shape 75">
                <a:extLst>
                  <a:ext uri="{FF2B5EF4-FFF2-40B4-BE49-F238E27FC236}">
                    <a16:creationId xmlns:a16="http://schemas.microsoft.com/office/drawing/2014/main" id="{3AE00412-2C1C-4CAB-B1D4-B046A4B37C24}"/>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7" name="Freeform: Shape 76">
                <a:extLst>
                  <a:ext uri="{FF2B5EF4-FFF2-40B4-BE49-F238E27FC236}">
                    <a16:creationId xmlns:a16="http://schemas.microsoft.com/office/drawing/2014/main" id="{01030AB7-3DE7-407A-98DE-751351FCBFB5}"/>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8" name="Freeform: Shape 77">
                <a:extLst>
                  <a:ext uri="{FF2B5EF4-FFF2-40B4-BE49-F238E27FC236}">
                    <a16:creationId xmlns:a16="http://schemas.microsoft.com/office/drawing/2014/main" id="{0074BD83-98DD-4084-9D1E-CDACFD005AFF}"/>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9" name="Freeform: Shape 78">
                <a:extLst>
                  <a:ext uri="{FF2B5EF4-FFF2-40B4-BE49-F238E27FC236}">
                    <a16:creationId xmlns:a16="http://schemas.microsoft.com/office/drawing/2014/main" id="{47C85498-5D07-457D-BA73-99E2EB50130B}"/>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80" name="Straight Connector 79">
                <a:extLst>
                  <a:ext uri="{FF2B5EF4-FFF2-40B4-BE49-F238E27FC236}">
                    <a16:creationId xmlns:a16="http://schemas.microsoft.com/office/drawing/2014/main" id="{3DF2CE11-90A6-43A8-B2DC-45295F10CB64}"/>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32" name="Group 31">
              <a:extLst>
                <a:ext uri="{FF2B5EF4-FFF2-40B4-BE49-F238E27FC236}">
                  <a16:creationId xmlns:a16="http://schemas.microsoft.com/office/drawing/2014/main" id="{F65F154A-ABA1-4F9A-97F8-C50108DD1A97}"/>
                </a:ext>
              </a:extLst>
            </p:cNvPr>
            <p:cNvGrpSpPr/>
            <p:nvPr userDrawn="1"/>
          </p:nvGrpSpPr>
          <p:grpSpPr bwMode="ltGray">
            <a:xfrm>
              <a:off x="7545167" y="-21839"/>
              <a:ext cx="1192433" cy="1098538"/>
              <a:chOff x="7545167" y="-9139"/>
              <a:chExt cx="1192433" cy="1098538"/>
            </a:xfrm>
          </p:grpSpPr>
          <p:sp>
            <p:nvSpPr>
              <p:cNvPr id="61" name="Freeform: Shape 60">
                <a:extLst>
                  <a:ext uri="{FF2B5EF4-FFF2-40B4-BE49-F238E27FC236}">
                    <a16:creationId xmlns:a16="http://schemas.microsoft.com/office/drawing/2014/main" id="{54AC8DFE-7BB0-4D98-AA21-405DB4B06225}"/>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2" name="Freeform: Shape 61">
                <a:extLst>
                  <a:ext uri="{FF2B5EF4-FFF2-40B4-BE49-F238E27FC236}">
                    <a16:creationId xmlns:a16="http://schemas.microsoft.com/office/drawing/2014/main" id="{F39938CF-5CFF-4707-BBDD-DD19FA0A50F1}"/>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3" name="Freeform: Shape 62">
                <a:extLst>
                  <a:ext uri="{FF2B5EF4-FFF2-40B4-BE49-F238E27FC236}">
                    <a16:creationId xmlns:a16="http://schemas.microsoft.com/office/drawing/2014/main" id="{73332E5E-0308-4370-A841-A20570A69BDF}"/>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33" name="Group 32">
              <a:extLst>
                <a:ext uri="{FF2B5EF4-FFF2-40B4-BE49-F238E27FC236}">
                  <a16:creationId xmlns:a16="http://schemas.microsoft.com/office/drawing/2014/main" id="{9E46D602-7D42-411E-8BA6-6F74E13FE605}"/>
                </a:ext>
              </a:extLst>
            </p:cNvPr>
            <p:cNvGrpSpPr/>
            <p:nvPr userDrawn="1"/>
          </p:nvGrpSpPr>
          <p:grpSpPr bwMode="ltGray">
            <a:xfrm>
              <a:off x="6256117" y="5896894"/>
              <a:ext cx="1057910" cy="971314"/>
              <a:chOff x="6256117" y="5896894"/>
              <a:chExt cx="1057910" cy="971314"/>
            </a:xfrm>
          </p:grpSpPr>
          <p:sp>
            <p:nvSpPr>
              <p:cNvPr id="34" name="Freeform: Shape 33">
                <a:extLst>
                  <a:ext uri="{FF2B5EF4-FFF2-40B4-BE49-F238E27FC236}">
                    <a16:creationId xmlns:a16="http://schemas.microsoft.com/office/drawing/2014/main" id="{53F344C1-9929-4E86-BB1A-05E12D1570DF}"/>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5" name="Freeform: Shape 34">
                <a:extLst>
                  <a:ext uri="{FF2B5EF4-FFF2-40B4-BE49-F238E27FC236}">
                    <a16:creationId xmlns:a16="http://schemas.microsoft.com/office/drawing/2014/main" id="{B6933AFD-19AA-49B8-BCF7-2D0EAA89273D}"/>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6" name="Freeform: Shape 35">
                <a:extLst>
                  <a:ext uri="{FF2B5EF4-FFF2-40B4-BE49-F238E27FC236}">
                    <a16:creationId xmlns:a16="http://schemas.microsoft.com/office/drawing/2014/main" id="{9FB75AC2-D122-402F-B448-B0118576BB4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
        <p:nvSpPr>
          <p:cNvPr id="2" name="Title 1"/>
          <p:cNvSpPr>
            <a:spLocks noGrp="1"/>
          </p:cNvSpPr>
          <p:nvPr>
            <p:ph type="title" hasCustomPrompt="1"/>
          </p:nvPr>
        </p:nvSpPr>
        <p:spPr>
          <a:xfrm>
            <a:off x="584200" y="2981637"/>
            <a:ext cx="3769475"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60" name="Picture Placeholder 4">
            <a:extLst>
              <a:ext uri="{FF2B5EF4-FFF2-40B4-BE49-F238E27FC236}">
                <a16:creationId xmlns:a16="http://schemas.microsoft.com/office/drawing/2014/main" id="{D9BE8EAA-F7ED-46CD-A31F-E4299C08F5AD}"/>
              </a:ext>
            </a:extLst>
          </p:cNvPr>
          <p:cNvSpPr>
            <a:spLocks noGrp="1"/>
          </p:cNvSpPr>
          <p:nvPr>
            <p:ph type="pic" sz="quarter" idx="11" hasCustomPrompt="1"/>
          </p:nvPr>
        </p:nvSpPr>
        <p:spPr bwMode="gray">
          <a:xfrm>
            <a:off x="5016500" y="292100"/>
            <a:ext cx="6881813" cy="6272213"/>
          </a:xfrm>
          <a:blipFill>
            <a:blip r:embed="rId2"/>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578557684"/>
      </p:ext>
    </p:extLst>
  </p:cSld>
  <p:clrMapOvr>
    <a:masterClrMapping/>
  </p:clrMapOvr>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grpSp>
        <p:nvGrpSpPr>
          <p:cNvPr id="27" name="Group 26">
            <a:extLst>
              <a:ext uri="{FF2B5EF4-FFF2-40B4-BE49-F238E27FC236}">
                <a16:creationId xmlns:a16="http://schemas.microsoft.com/office/drawing/2014/main" id="{43B08910-F1C3-47B2-8C69-1B107282064A}"/>
              </a:ext>
            </a:extLst>
          </p:cNvPr>
          <p:cNvGrpSpPr/>
          <p:nvPr userDrawn="1"/>
        </p:nvGrpSpPr>
        <p:grpSpPr bwMode="ltGray">
          <a:xfrm>
            <a:off x="6256117" y="-21839"/>
            <a:ext cx="5932086" cy="6890047"/>
            <a:chOff x="6256117" y="-21839"/>
            <a:chExt cx="5932086" cy="6890047"/>
          </a:xfrm>
        </p:grpSpPr>
        <p:grpSp>
          <p:nvGrpSpPr>
            <p:cNvPr id="28" name="Group 27">
              <a:extLst>
                <a:ext uri="{FF2B5EF4-FFF2-40B4-BE49-F238E27FC236}">
                  <a16:creationId xmlns:a16="http://schemas.microsoft.com/office/drawing/2014/main" id="{9FE7A031-B4AB-4071-98FF-24E766F9BB5C}"/>
                </a:ext>
              </a:extLst>
            </p:cNvPr>
            <p:cNvGrpSpPr/>
            <p:nvPr userDrawn="1"/>
          </p:nvGrpSpPr>
          <p:grpSpPr bwMode="ltGray">
            <a:xfrm>
              <a:off x="8507413" y="1457714"/>
              <a:ext cx="3680790" cy="5392441"/>
              <a:chOff x="8507413" y="1457714"/>
              <a:chExt cx="3680790" cy="5392441"/>
            </a:xfrm>
          </p:grpSpPr>
          <p:sp>
            <p:nvSpPr>
              <p:cNvPr id="60" name="Freeform: Shape 59">
                <a:extLst>
                  <a:ext uri="{FF2B5EF4-FFF2-40B4-BE49-F238E27FC236}">
                    <a16:creationId xmlns:a16="http://schemas.microsoft.com/office/drawing/2014/main" id="{6DC7067D-3957-4163-9442-C167A0A6216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D9AE235F-4F6C-4565-AADC-752626D64B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EAADF52-7CC0-4715-8BAC-4186C7CE9B0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58AC140A-9DFB-45B7-82C2-CF25166A0D41}"/>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3436FDC7-3DF0-4E6A-B4A8-7EB4FF30AAF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D72FB5AA-3C69-4BB6-9C10-682E95EF1AAE}"/>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20321A7F-C5FC-4514-A3AC-41CC16FA85FD}"/>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B3C4B3CE-95D2-45A5-917E-A5389B118222}"/>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A5270AF0-DA91-4FF8-9B1C-35937E49D88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1B4AB4EC-0302-4902-B797-9B84C91FDE1B}"/>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E941D13F-2DD6-4121-8220-CC08400DD382}"/>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B98F2381-17CE-4672-96D3-D3E4A8C1115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E6A42BAE-DCEA-4A1A-8779-E499D67DA7B9}"/>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8D7995E7-6761-41BA-BE88-30DD0DF70D22}"/>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4D7B6AA-459B-44CF-9930-A05720C41315}"/>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0EBE7D0E-F0D6-4EA3-A151-C26BF3138977}"/>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6" name="Straight Connector 75">
                <a:extLst>
                  <a:ext uri="{FF2B5EF4-FFF2-40B4-BE49-F238E27FC236}">
                    <a16:creationId xmlns:a16="http://schemas.microsoft.com/office/drawing/2014/main" id="{0118A379-1639-4C1C-9E5B-A39F1CD0A9D9}"/>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9" name="Group 28">
              <a:extLst>
                <a:ext uri="{FF2B5EF4-FFF2-40B4-BE49-F238E27FC236}">
                  <a16:creationId xmlns:a16="http://schemas.microsoft.com/office/drawing/2014/main" id="{E8DE972F-9FF1-4743-BF7F-15CC5403A6CF}"/>
                </a:ext>
              </a:extLst>
            </p:cNvPr>
            <p:cNvGrpSpPr/>
            <p:nvPr userDrawn="1"/>
          </p:nvGrpSpPr>
          <p:grpSpPr bwMode="ltGray">
            <a:xfrm>
              <a:off x="7545167" y="-21839"/>
              <a:ext cx="1192433" cy="1098538"/>
              <a:chOff x="7545167" y="-9139"/>
              <a:chExt cx="1192433" cy="1098538"/>
            </a:xfrm>
          </p:grpSpPr>
          <p:sp>
            <p:nvSpPr>
              <p:cNvPr id="34" name="Freeform: Shape 33">
                <a:extLst>
                  <a:ext uri="{FF2B5EF4-FFF2-40B4-BE49-F238E27FC236}">
                    <a16:creationId xmlns:a16="http://schemas.microsoft.com/office/drawing/2014/main" id="{795596FA-D3B2-4953-81FC-9958337AF5DC}"/>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5" name="Freeform: Shape 34">
                <a:extLst>
                  <a:ext uri="{FF2B5EF4-FFF2-40B4-BE49-F238E27FC236}">
                    <a16:creationId xmlns:a16="http://schemas.microsoft.com/office/drawing/2014/main" id="{7D57090A-B887-4CA7-A022-90564F12A9A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6" name="Freeform: Shape 35">
                <a:extLst>
                  <a:ext uri="{FF2B5EF4-FFF2-40B4-BE49-F238E27FC236}">
                    <a16:creationId xmlns:a16="http://schemas.microsoft.com/office/drawing/2014/main" id="{F9749B2E-C284-42A2-A061-B635FBBBD461}"/>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30" name="Group 29">
              <a:extLst>
                <a:ext uri="{FF2B5EF4-FFF2-40B4-BE49-F238E27FC236}">
                  <a16:creationId xmlns:a16="http://schemas.microsoft.com/office/drawing/2014/main" id="{0A74F4CD-889D-4E91-AB27-CCB11E8677AE}"/>
                </a:ext>
              </a:extLst>
            </p:cNvPr>
            <p:cNvGrpSpPr/>
            <p:nvPr userDrawn="1"/>
          </p:nvGrpSpPr>
          <p:grpSpPr bwMode="ltGray">
            <a:xfrm>
              <a:off x="6256117" y="5896894"/>
              <a:ext cx="1057910" cy="971314"/>
              <a:chOff x="6256117" y="5896894"/>
              <a:chExt cx="1057910" cy="971314"/>
            </a:xfrm>
          </p:grpSpPr>
          <p:sp>
            <p:nvSpPr>
              <p:cNvPr id="31" name="Freeform: Shape 30">
                <a:extLst>
                  <a:ext uri="{FF2B5EF4-FFF2-40B4-BE49-F238E27FC236}">
                    <a16:creationId xmlns:a16="http://schemas.microsoft.com/office/drawing/2014/main" id="{6CE97AB5-F3D1-4D1A-8F2F-166F6F85A189}"/>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55281A29-9018-48AF-8B81-EB9F71FE5ABA}"/>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2B1B3F07-773E-4FC0-9A04-73F52683190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878959292"/>
      </p:ext>
    </p:extLst>
  </p:cSld>
  <p:clrMapOvr>
    <a:masterClrMapping/>
  </p:clrMapOvr>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grpSp>
        <p:nvGrpSpPr>
          <p:cNvPr id="26" name="Group 25">
            <a:extLst>
              <a:ext uri="{FF2B5EF4-FFF2-40B4-BE49-F238E27FC236}">
                <a16:creationId xmlns:a16="http://schemas.microsoft.com/office/drawing/2014/main" id="{94867548-8B9A-436D-9AB6-D7EA0AC78267}"/>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E298AA2D-C933-41C0-B3A0-5E1B5429C617}"/>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DE45CCA4-1611-4A15-8D76-0CD4304233D4}"/>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BB20432D-F3B6-4212-B616-45AD62D0A8BA}"/>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5CB285A8-E7EF-4B70-8B71-2D09BE26853D}"/>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D552378-B8A4-40F9-8A64-367F9EC304F0}"/>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6DED4FF8-FEAE-4CC0-8F5B-9FC2B47E570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54DD2AD2-299E-4049-881B-2BC838B6DB02}"/>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430A103C-9EC8-479D-9AEA-2FA30D0B683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FF762A67-8800-4EDC-ACA0-235237807007}"/>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0C1E21E3-4EFA-46DB-B62D-888B912FEC3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5C90FB2C-AED4-45EF-B005-A6F9315E6638}"/>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69EFEACE-63D5-4DE9-AE7A-022D10CBBAD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183FC86B-2504-437F-9155-736D3776FBC0}"/>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4BE281D9-0C46-4685-8A97-79D102C868ED}"/>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0B982782-C326-41A6-88DF-60D0069AAC1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C69C78E5-CDD7-45AD-9FAC-A193057F255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95E678CA-56AB-4822-8F79-1B384711F464}"/>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5" name="Straight Connector 74">
                <a:extLst>
                  <a:ext uri="{FF2B5EF4-FFF2-40B4-BE49-F238E27FC236}">
                    <a16:creationId xmlns:a16="http://schemas.microsoft.com/office/drawing/2014/main" id="{94D454C8-0C5D-4654-B977-447674D5459E}"/>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7FD26513-923A-4E4E-88AB-484CF7F390D1}"/>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75F3DAB6-E46E-498F-AC8D-245DB12E86FA}"/>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4" name="Freeform: Shape 33">
                <a:extLst>
                  <a:ext uri="{FF2B5EF4-FFF2-40B4-BE49-F238E27FC236}">
                    <a16:creationId xmlns:a16="http://schemas.microsoft.com/office/drawing/2014/main" id="{2FF22795-13BD-4A36-8B98-FAE4B2B9567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8" name="Freeform: Shape 57">
                <a:extLst>
                  <a:ext uri="{FF2B5EF4-FFF2-40B4-BE49-F238E27FC236}">
                    <a16:creationId xmlns:a16="http://schemas.microsoft.com/office/drawing/2014/main" id="{26E68192-BBC2-4E66-BC2E-A6F5E839A4EC}"/>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29" name="Group 28">
              <a:extLst>
                <a:ext uri="{FF2B5EF4-FFF2-40B4-BE49-F238E27FC236}">
                  <a16:creationId xmlns:a16="http://schemas.microsoft.com/office/drawing/2014/main" id="{874CE4AB-E3EC-4485-A9DB-D3875DE15509}"/>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18D9197E-BD70-40A3-872D-2F635C47602A}"/>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DA35C218-6C8E-4E07-9EA7-15A37B43AD66}"/>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647F6A62-B1EC-420D-A385-9A9A03966E9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1552012018"/>
      </p:ext>
    </p:extLst>
  </p:cSld>
  <p:clrMapOvr>
    <a:masterClrMapping/>
  </p:clrMapOvr>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grpSp>
        <p:nvGrpSpPr>
          <p:cNvPr id="26" name="Group 25">
            <a:extLst>
              <a:ext uri="{FF2B5EF4-FFF2-40B4-BE49-F238E27FC236}">
                <a16:creationId xmlns:a16="http://schemas.microsoft.com/office/drawing/2014/main" id="{2BBF7881-8D09-4F22-B10B-0916A242A2CD}"/>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F5B1D67C-D600-4009-9F96-DBD9F692B67A}"/>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589ED409-83AE-42D1-A29E-F5ACE1D5379C}"/>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A47E83EE-C7AB-4851-AC1F-A2E965DE8A4F}"/>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117874BE-F982-46B6-83B3-569DB8A26C11}"/>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72B84FE-1FBD-4DB0-A1BB-1D393BABFD96}"/>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F0612185-AF46-47F9-B984-65C416463817}"/>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1F4FE628-8992-4D3C-9177-54650A419B37}"/>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9EB1F0C1-51BC-433D-B643-499296AD9EB3}"/>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1F95DA3E-A7A9-4898-8537-3057A04A80B1}"/>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A0885F40-F98C-4749-AF50-8D882201C7B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5DF4BDA5-0196-465B-9592-AD537FCE4B9C}"/>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2C953882-CF21-4072-808A-AFC6C6427081}"/>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24ACD3F6-35BF-4463-9A90-5F5B9025D6D9}"/>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36E0228F-415B-4662-977D-90C5D263A103}"/>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BBA85FE8-C6CE-42AD-9924-C426CEBA2C5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50FBB4D3-1D1C-41F7-856E-89287C5609D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F5EE762-48D4-46D8-8ECD-7595053F7D6E}"/>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5" name="Straight Connector 74">
                <a:extLst>
                  <a:ext uri="{FF2B5EF4-FFF2-40B4-BE49-F238E27FC236}">
                    <a16:creationId xmlns:a16="http://schemas.microsoft.com/office/drawing/2014/main" id="{5602528A-0204-4F83-A3CC-B19E5ED41C75}"/>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570E694A-2FDE-4ED0-B17A-283BAEEEBC3F}"/>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3014F876-92BB-450A-A3A6-EB7B6C2CB558}"/>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4" name="Freeform: Shape 33">
                <a:extLst>
                  <a:ext uri="{FF2B5EF4-FFF2-40B4-BE49-F238E27FC236}">
                    <a16:creationId xmlns:a16="http://schemas.microsoft.com/office/drawing/2014/main" id="{1AFE4E51-6693-4C7C-9EE7-633EA9AAA2AC}"/>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8" name="Freeform: Shape 57">
                <a:extLst>
                  <a:ext uri="{FF2B5EF4-FFF2-40B4-BE49-F238E27FC236}">
                    <a16:creationId xmlns:a16="http://schemas.microsoft.com/office/drawing/2014/main" id="{522550D5-A578-4C33-B405-092D50801565}"/>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29" name="Group 28">
              <a:extLst>
                <a:ext uri="{FF2B5EF4-FFF2-40B4-BE49-F238E27FC236}">
                  <a16:creationId xmlns:a16="http://schemas.microsoft.com/office/drawing/2014/main" id="{6A5C88A0-A89F-42B9-B5E5-623E0E0D7555}"/>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C4AD7328-AEE6-43BE-8744-DE52D5F8CC2E}"/>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90DC1356-0D84-4394-B0FF-A91903B8585E}"/>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5CA4391C-EE34-4D39-AC03-6D3272F213DC}"/>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97709604"/>
      </p:ext>
    </p:extLst>
  </p:cSld>
  <p:clrMapOvr>
    <a:masterClrMapping/>
  </p:clrMapOvr>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60112228"/>
      </p:ext>
    </p:extLst>
  </p:cSld>
  <p:clrMapOvr>
    <a:masterClrMapping/>
  </p:clrMapOvr>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13831252"/>
      </p:ext>
    </p:extLst>
  </p:cSld>
  <p:clrMapOvr>
    <a:masterClrMapping/>
  </p:clrMapOvr>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6E6E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755958458"/>
      </p:ext>
    </p:extLst>
  </p:cSld>
  <p:clrMapOvr>
    <a:overrideClrMapping bg1="lt1" tx1="dk1" bg2="lt2" tx2="dk2" accent1="accent1" accent2="accent2" accent3="accent3" accent4="accent4" accent5="accent5" accent6="accent6" hlink="hlink" folHlink="folHlink"/>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72573233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userDrawn="1">
  <p:cSld name="Title Only with Pho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Picture Placeholder 4"/>
          <p:cNvSpPr>
            <a:spLocks noGrp="1"/>
          </p:cNvSpPr>
          <p:nvPr>
            <p:ph type="pic" sz="quarter" idx="10" hasCustomPrompt="1"/>
          </p:nvPr>
        </p:nvSpPr>
        <p:spPr>
          <a:xfrm>
            <a:off x="6385115" y="2159064"/>
            <a:ext cx="5378549" cy="430887"/>
          </a:xfrm>
        </p:spPr>
        <p:txBody>
          <a:bodyPr/>
          <a:lstStyle>
            <a:lvl1pPr marL="0" indent="0">
              <a:buNone/>
              <a:defRPr/>
            </a:lvl1pPr>
          </a:lstStyle>
          <a:p>
            <a:r>
              <a:rPr lang="en-US"/>
              <a:t>Click to insert picture</a:t>
            </a:r>
          </a:p>
        </p:txBody>
      </p:sp>
    </p:spTree>
    <p:extLst>
      <p:ext uri="{BB962C8B-B14F-4D97-AF65-F5344CB8AC3E}">
        <p14:creationId xmlns:p14="http://schemas.microsoft.com/office/powerpoint/2010/main" val="1792622319"/>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55994" y="2977054"/>
            <a:ext cx="8067822" cy="1793104"/>
          </a:xfrm>
          <a:noFill/>
        </p:spPr>
        <p:txBody>
          <a:bodyPr lIns="0" tIns="91440" rIns="146304" bIns="91440" anchor="b" anchorCtr="0"/>
          <a:lstStyle>
            <a:lvl1pPr>
              <a:defRPr sz="5294" strike="noStrike" spc="-144"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4"/>
            <a:ext cx="8359808" cy="715931"/>
          </a:xfrm>
          <a:noFill/>
        </p:spPr>
        <p:txBody>
          <a:bodyPr lIns="0" tIns="109728" rIns="164592" bIns="109728">
            <a:noAutofit/>
          </a:bodyPr>
          <a:lstStyle>
            <a:lvl1pPr marL="0" indent="0">
              <a:spcBef>
                <a:spcPts val="0"/>
              </a:spcBef>
              <a:buNone/>
              <a:defRPr sz="1961"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5998" y="440498"/>
            <a:ext cx="1182545" cy="253265"/>
          </a:xfrm>
          <a:prstGeom prst="rect">
            <a:avLst/>
          </a:prstGeom>
        </p:spPr>
      </p:pic>
    </p:spTree>
    <p:extLst>
      <p:ext uri="{BB962C8B-B14F-4D97-AF65-F5344CB8AC3E}">
        <p14:creationId xmlns:p14="http://schemas.microsoft.com/office/powerpoint/2010/main" val="3225997740"/>
      </p:ext>
    </p:extLst>
  </p:cSld>
  <p:clrMapOvr>
    <a:overrideClrMapping bg1="lt1" tx1="dk1" bg2="lt2" tx2="dk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a:t>Click to edit Master title style</a:t>
            </a:r>
          </a:p>
        </p:txBody>
      </p:sp>
      <p:sp>
        <p:nvSpPr>
          <p:cNvPr id="6" name="Text Placeholder 5"/>
          <p:cNvSpPr>
            <a:spLocks noGrp="1"/>
          </p:cNvSpPr>
          <p:nvPr>
            <p:ph type="body" sz="quarter" idx="13" hasCustomPrompt="1"/>
          </p:nvPr>
        </p:nvSpPr>
        <p:spPr>
          <a:xfrm>
            <a:off x="1" y="573605"/>
            <a:ext cx="12192000" cy="373063"/>
          </a:xfrm>
          <a:prstGeom prst="rect">
            <a:avLst/>
          </a:prstGeom>
        </p:spPr>
        <p:txBody>
          <a:bodyPr lIns="320040" tIns="53325" rIns="53325" bIns="53325">
            <a:noAutofit/>
          </a:bodyPr>
          <a:lstStyle>
            <a:lvl1pPr marL="0" indent="0">
              <a:buNone/>
              <a:defRPr sz="2800">
                <a:solidFill>
                  <a:schemeClr val="tx1"/>
                </a:solidFill>
                <a:latin typeface="Segoe UI Light" pitchFamily="34" charset="0"/>
              </a:defRPr>
            </a:lvl1pPr>
            <a:lvl2pPr marL="281674" indent="0">
              <a:buNone/>
              <a:defRPr/>
            </a:lvl2pPr>
            <a:lvl3pPr marL="588476" indent="0">
              <a:buNone/>
              <a:defRPr/>
            </a:lvl3pPr>
            <a:lvl4pPr marL="870150" indent="0">
              <a:buNone/>
              <a:defRPr/>
            </a:lvl4pPr>
            <a:lvl5pPr marL="1105540" indent="0">
              <a:buNone/>
              <a:defRPr/>
            </a:lvl5pPr>
          </a:lstStyle>
          <a:p>
            <a:pPr lvl="0"/>
            <a:r>
              <a:rPr lang="en-US"/>
              <a:t>Click to add subtitle</a:t>
            </a:r>
          </a:p>
        </p:txBody>
      </p:sp>
      <p:sp>
        <p:nvSpPr>
          <p:cNvPr id="16" name="Text Placeholder 15"/>
          <p:cNvSpPr>
            <a:spLocks noGrp="1"/>
          </p:cNvSpPr>
          <p:nvPr>
            <p:ph type="body" sz="quarter" idx="14"/>
          </p:nvPr>
        </p:nvSpPr>
        <p:spPr>
          <a:xfrm>
            <a:off x="150853" y="1600200"/>
            <a:ext cx="11890296" cy="45770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Slide Number Placeholder 18"/>
          <p:cNvSpPr>
            <a:spLocks noGrp="1"/>
          </p:cNvSpPr>
          <p:nvPr>
            <p:ph type="sldNum" sz="quarter" idx="15"/>
          </p:nvPr>
        </p:nvSpPr>
        <p:spPr/>
        <p:txBody>
          <a:bodyPr/>
          <a:lstStyle/>
          <a:p>
            <a:fld id="{FAADACFB-7C71-4E89-89D2-7BBA40B7BFA9}" type="slidenum">
              <a:rPr lang="en-US" smtClean="0">
                <a:solidFill>
                  <a:srgbClr val="505050"/>
                </a:solidFill>
              </a:rPr>
              <a:pPr/>
              <a:t>‹#›</a:t>
            </a:fld>
            <a:endParaRPr lang="en-US">
              <a:solidFill>
                <a:srgbClr val="505050"/>
              </a:solidFill>
            </a:endParaRPr>
          </a:p>
        </p:txBody>
      </p:sp>
    </p:spTree>
    <p:extLst>
      <p:ext uri="{BB962C8B-B14F-4D97-AF65-F5344CB8AC3E}">
        <p14:creationId xmlns:p14="http://schemas.microsoft.com/office/powerpoint/2010/main" val="502104733"/>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1_Title Slide 1">
    <p:bg>
      <p:bgPr>
        <a:solidFill>
          <a:schemeClr val="bg2"/>
        </a:solidFill>
        <a:effectLst/>
      </p:bgPr>
    </p:bg>
    <p:spTree>
      <p:nvGrpSpPr>
        <p:cNvPr id="1" name=""/>
        <p:cNvGrpSpPr/>
        <p:nvPr/>
      </p:nvGrpSpPr>
      <p:grpSpPr>
        <a:xfrm>
          <a:off x="0" y="0"/>
          <a:ext cx="0" cy="0"/>
          <a:chOff x="0" y="0"/>
          <a:chExt cx="0" cy="0"/>
        </a:xfrm>
      </p:grpSpPr>
      <p:pic>
        <p:nvPicPr>
          <p:cNvPr id="6" name="Picture 5" descr="A group of people sitting at a table using a computer&#10;&#10;Description generated with very high confidence">
            <a:extLst>
              <a:ext uri="{FF2B5EF4-FFF2-40B4-BE49-F238E27FC236}">
                <a16:creationId xmlns:a16="http://schemas.microsoft.com/office/drawing/2014/main" id="{6782E959-55B5-434F-9AB4-D997E955CF0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1" cy="6857999"/>
          </a:xfrm>
          <a:prstGeom prst="rect">
            <a:avLst/>
          </a:prstGeom>
        </p:spPr>
      </p:pic>
      <p:sp>
        <p:nvSpPr>
          <p:cNvPr id="7" name="Rectangle 6">
            <a:extLst>
              <a:ext uri="{FF2B5EF4-FFF2-40B4-BE49-F238E27FC236}">
                <a16:creationId xmlns:a16="http://schemas.microsoft.com/office/drawing/2014/main" id="{0AD7FB2E-D3FE-47D3-9F8A-5E42AF0946BB}"/>
              </a:ext>
            </a:extLst>
          </p:cNvPr>
          <p:cNvSpPr/>
          <p:nvPr userDrawn="1"/>
        </p:nvSpPr>
        <p:spPr bwMode="auto">
          <a:xfrm>
            <a:off x="-1" y="0"/>
            <a:ext cx="12192001" cy="6858000"/>
          </a:xfrm>
          <a:prstGeom prst="rect">
            <a:avLst/>
          </a:prstGeom>
          <a:gradFill flip="none" rotWithShape="1">
            <a:gsLst>
              <a:gs pos="0">
                <a:srgbClr val="000000">
                  <a:alpha val="45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03DF32BC-DCA5-42CE-A3D3-2157DFB68B53}"/>
              </a:ext>
            </a:extLst>
          </p:cNvPr>
          <p:cNvPicPr>
            <a:picLocks noChangeAspect="1"/>
          </p:cNvPicPr>
          <p:nvPr userDrawn="1"/>
        </p:nvPicPr>
        <p:blipFill>
          <a:blip r:embed="rId3"/>
          <a:stretch>
            <a:fillRect/>
          </a:stretch>
        </p:blipFill>
        <p:spPr bwMode="black">
          <a:xfrm>
            <a:off x="475482" y="486853"/>
            <a:ext cx="1208264" cy="253265"/>
          </a:xfrm>
          <a:prstGeom prst="rect">
            <a:avLst/>
          </a:prstGeom>
        </p:spPr>
      </p:pic>
      <p:sp>
        <p:nvSpPr>
          <p:cNvPr id="5" name="Text Placeholder 4"/>
          <p:cNvSpPr>
            <a:spLocks noGrp="1"/>
          </p:cNvSpPr>
          <p:nvPr>
            <p:ph type="body" sz="quarter" idx="12" hasCustomPrompt="1"/>
          </p:nvPr>
        </p:nvSpPr>
        <p:spPr>
          <a:xfrm>
            <a:off x="462753" y="4736474"/>
            <a:ext cx="8359808" cy="715931"/>
          </a:xfrm>
          <a:noFill/>
        </p:spPr>
        <p:txBody>
          <a:bodyPr lIns="0" tIns="109728" rIns="164592" bIns="109728">
            <a:noAutofit/>
          </a:bodyPr>
          <a:lstStyle>
            <a:lvl1pPr marL="0" indent="0">
              <a:spcBef>
                <a:spcPts val="0"/>
              </a:spcBef>
              <a:buNone/>
              <a:defRPr sz="1961" spc="0" baseline="0">
                <a:solidFill>
                  <a:schemeClr val="bg2"/>
                </a:solidFill>
                <a:latin typeface="+mn-lt"/>
              </a:defRPr>
            </a:lvl1pPr>
          </a:lstStyle>
          <a:p>
            <a:pPr lvl="0"/>
            <a:r>
              <a:rPr lang="en-US"/>
              <a:t>Author Name</a:t>
            </a:r>
          </a:p>
          <a:p>
            <a:pPr lvl="0"/>
            <a:r>
              <a:rPr lang="en-US"/>
              <a:t>Date</a:t>
            </a:r>
          </a:p>
        </p:txBody>
      </p:sp>
      <p:sp>
        <p:nvSpPr>
          <p:cNvPr id="10" name="Title 1">
            <a:extLst>
              <a:ext uri="{FF2B5EF4-FFF2-40B4-BE49-F238E27FC236}">
                <a16:creationId xmlns:a16="http://schemas.microsoft.com/office/drawing/2014/main" id="{F6CB3D20-ADD1-4C64-9425-FE3A7A2594C2}"/>
              </a:ext>
            </a:extLst>
          </p:cNvPr>
          <p:cNvSpPr>
            <a:spLocks noGrp="1"/>
          </p:cNvSpPr>
          <p:nvPr>
            <p:ph type="title" hasCustomPrompt="1"/>
          </p:nvPr>
        </p:nvSpPr>
        <p:spPr>
          <a:xfrm>
            <a:off x="455994" y="2977054"/>
            <a:ext cx="8067822" cy="1793104"/>
          </a:xfrm>
          <a:noFill/>
        </p:spPr>
        <p:txBody>
          <a:bodyPr lIns="0" tIns="91440" rIns="146304" bIns="91440" anchor="b" anchorCtr="0"/>
          <a:lstStyle>
            <a:lvl1pPr>
              <a:defRPr sz="5294" strike="noStrike" spc="-144" baseline="0">
                <a:solidFill>
                  <a:schemeClr val="bg2"/>
                </a:solidFill>
              </a:defRPr>
            </a:lvl1pPr>
          </a:lstStyle>
          <a:p>
            <a:r>
              <a:rPr lang="en-US"/>
              <a:t>Office 365 presentation title or event name</a:t>
            </a:r>
          </a:p>
        </p:txBody>
      </p:sp>
    </p:spTree>
    <p:extLst>
      <p:ext uri="{BB962C8B-B14F-4D97-AF65-F5344CB8AC3E}">
        <p14:creationId xmlns:p14="http://schemas.microsoft.com/office/powerpoint/2010/main" val="4090493647"/>
      </p:ext>
    </p:extLst>
  </p:cSld>
  <p:clrMapOvr>
    <a:overrideClrMapping bg1="lt1" tx1="dk1" bg2="lt2" tx2="dk2" accent1="accent1" accent2="accent2" accent3="accent3" accent4="accent4" accent5="accent5" accent6="accent6" hlink="hlink" folHlink="folHlink"/>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8" y="941695"/>
            <a:ext cx="3618381" cy="899665"/>
          </a:xfrm>
        </p:spPr>
        <p:txBody>
          <a:bodyPr lIns="0" tIns="0" rIns="0" bIns="0"/>
          <a:lstStyle>
            <a:lvl1pPr algn="l" defTabSz="896365" rtl="0" eaLnBrk="1" latinLnBrk="0" hangingPunct="1">
              <a:lnSpc>
                <a:spcPts val="3075"/>
              </a:lnSpc>
              <a:spcBef>
                <a:spcPct val="0"/>
              </a:spcBef>
              <a:buNone/>
              <a:defRPr lang="en-US" sz="3137" b="0" strike="noStrike" kern="1200" cap="none" spc="-144" baseline="0" dirty="0">
                <a:ln w="3175">
                  <a:noFill/>
                </a:ln>
                <a:solidFill>
                  <a:srgbClr val="2F2F2F"/>
                </a:solidFill>
                <a:effectLst/>
                <a:latin typeface="+mj-lt"/>
                <a:ea typeface="+mn-ea"/>
                <a:cs typeface="Segoe UI" pitchFamily="34" charset="0"/>
              </a:defRPr>
            </a:lvl1pPr>
          </a:lstStyle>
          <a:p>
            <a:r>
              <a:rPr lang="en-US"/>
              <a:t>Contents</a:t>
            </a:r>
          </a:p>
        </p:txBody>
      </p:sp>
      <p:sp>
        <p:nvSpPr>
          <p:cNvPr id="4" name="Text Placeholder 3"/>
          <p:cNvSpPr>
            <a:spLocks noGrp="1"/>
          </p:cNvSpPr>
          <p:nvPr>
            <p:ph type="body" sz="quarter" idx="10" hasCustomPrompt="1"/>
          </p:nvPr>
        </p:nvSpPr>
        <p:spPr>
          <a:xfrm>
            <a:off x="6229843" y="941695"/>
            <a:ext cx="3837818" cy="3786998"/>
          </a:xfrm>
        </p:spPr>
        <p:txBody>
          <a:bodyPr wrap="square" lIns="0" tIns="0" rIns="0" bIns="0">
            <a:noAutofit/>
          </a:bodyPr>
          <a:lstStyle>
            <a:lvl1pPr marL="0" indent="0" defTabSz="497341">
              <a:buNone/>
              <a:defRPr sz="1765" spc="-48" baseline="0">
                <a:solidFill>
                  <a:schemeClr val="accent1"/>
                </a:solidFill>
              </a:defRPr>
            </a:lvl1pPr>
            <a:lvl2pPr marL="219685" indent="0">
              <a:buNone/>
              <a:defRPr sz="1730"/>
            </a:lvl2pPr>
            <a:lvl3pPr marL="439368" indent="0">
              <a:buNone/>
              <a:defRPr sz="1730"/>
            </a:lvl3pPr>
            <a:lvl4pPr marL="659054" indent="0">
              <a:buNone/>
              <a:defRPr sz="1730"/>
            </a:lvl4pPr>
            <a:lvl5pPr marL="878738" indent="0">
              <a:buNone/>
              <a:defRPr sz="1730"/>
            </a:lvl5pPr>
          </a:lstStyle>
          <a:p>
            <a:pPr lvl="0"/>
            <a:r>
              <a:rPr lang="en-US"/>
              <a:t>##	Section Title</a:t>
            </a:r>
          </a:p>
        </p:txBody>
      </p:sp>
    </p:spTree>
    <p:extLst>
      <p:ext uri="{BB962C8B-B14F-4D97-AF65-F5344CB8AC3E}">
        <p14:creationId xmlns:p14="http://schemas.microsoft.com/office/powerpoint/2010/main" val="977713531"/>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8" y="620431"/>
            <a:ext cx="11306469" cy="403137"/>
          </a:xfrm>
        </p:spPr>
        <p:txBody>
          <a:bodyPr wrap="square" lIns="0" tIns="0" rIns="0" bIns="0" anchor="ctr">
            <a:spAutoFit/>
          </a:bodyPr>
          <a:lstStyle>
            <a:lvl1pPr>
              <a:lnSpc>
                <a:spcPts val="3075"/>
              </a:lnSpc>
              <a:defRPr sz="2745" strike="noStrike">
                <a:solidFill>
                  <a:srgbClr val="2F2F2F"/>
                </a:solidFill>
              </a:defRPr>
            </a:lvl1pPr>
          </a:lstStyle>
          <a:p>
            <a:r>
              <a:rPr lang="en-US"/>
              <a:t>Title</a:t>
            </a:r>
          </a:p>
        </p:txBody>
      </p:sp>
    </p:spTree>
    <p:extLst>
      <p:ext uri="{BB962C8B-B14F-4D97-AF65-F5344CB8AC3E}">
        <p14:creationId xmlns:p14="http://schemas.microsoft.com/office/powerpoint/2010/main" val="3581117424"/>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8" y="620431"/>
            <a:ext cx="11306469" cy="403137"/>
          </a:xfrm>
        </p:spPr>
        <p:txBody>
          <a:bodyPr wrap="square" lIns="0" tIns="0" rIns="0" bIns="0" anchor="ctr">
            <a:spAutoFit/>
          </a:bodyPr>
          <a:lstStyle>
            <a:lvl1pPr>
              <a:lnSpc>
                <a:spcPts val="3075"/>
              </a:lnSpc>
              <a:defRPr sz="2745" strike="noStrike">
                <a:solidFill>
                  <a:srgbClr val="2F2F2F"/>
                </a:solidFill>
              </a:defRPr>
            </a:lvl1pPr>
          </a:lstStyle>
          <a:p>
            <a:r>
              <a:rPr lang="en-US"/>
              <a:t>Title</a:t>
            </a:r>
          </a:p>
        </p:txBody>
      </p:sp>
      <p:pic>
        <p:nvPicPr>
          <p:cNvPr id="3" name="Picture 2">
            <a:extLst>
              <a:ext uri="{FF2B5EF4-FFF2-40B4-BE49-F238E27FC236}">
                <a16:creationId xmlns:a16="http://schemas.microsoft.com/office/drawing/2014/main" id="{327A0659-E0B2-44F6-B4DF-1BF31497F21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913054" y="1166932"/>
            <a:ext cx="7278947" cy="5691068"/>
          </a:xfrm>
          <a:prstGeom prst="rect">
            <a:avLst/>
          </a:prstGeom>
        </p:spPr>
      </p:pic>
      <p:pic>
        <p:nvPicPr>
          <p:cNvPr id="5" name="Picture 4" descr="A screenshot of a computer&#10;&#10;Description generated with very high confidence">
            <a:extLst>
              <a:ext uri="{FF2B5EF4-FFF2-40B4-BE49-F238E27FC236}">
                <a16:creationId xmlns:a16="http://schemas.microsoft.com/office/drawing/2014/main" id="{4C2C783E-C3C4-4908-A60D-1931FA7525D9}"/>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913054" y="1161160"/>
            <a:ext cx="7278947" cy="5696841"/>
          </a:xfrm>
          <a:prstGeom prst="rect">
            <a:avLst/>
          </a:prstGeom>
        </p:spPr>
      </p:pic>
    </p:spTree>
    <p:extLst>
      <p:ext uri="{BB962C8B-B14F-4D97-AF65-F5344CB8AC3E}">
        <p14:creationId xmlns:p14="http://schemas.microsoft.com/office/powerpoint/2010/main" val="4196148891"/>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55994" y="881924"/>
            <a:ext cx="7454643" cy="3558191"/>
          </a:xfrm>
          <a:noFill/>
        </p:spPr>
        <p:txBody>
          <a:bodyPr vert="horz" wrap="square" lIns="0" tIns="0" rIns="0" bIns="0" rtlCol="0" anchor="t" anchorCtr="0">
            <a:noAutofit/>
          </a:bodyPr>
          <a:lstStyle>
            <a:lvl1pPr>
              <a:defRPr lang="en-US" sz="5294" spc="-144" dirty="0">
                <a:solidFill>
                  <a:schemeClr val="bg1"/>
                </a:solidFill>
              </a:defRPr>
            </a:lvl1pPr>
          </a:lstStyle>
          <a:p>
            <a:pPr marL="0" lvl="0">
              <a:lnSpc>
                <a:spcPts val="5382"/>
              </a:lnSpc>
            </a:pPr>
            <a:r>
              <a:rPr lang="en-US"/>
              <a:t>Section title</a:t>
            </a:r>
          </a:p>
        </p:txBody>
      </p:sp>
    </p:spTree>
    <p:extLst>
      <p:ext uri="{BB962C8B-B14F-4D97-AF65-F5344CB8AC3E}">
        <p14:creationId xmlns:p14="http://schemas.microsoft.com/office/powerpoint/2010/main" val="3902478794"/>
      </p:ext>
    </p:extLst>
  </p:cSld>
  <p:clrMapOvr>
    <a:overrideClrMapping bg1="dk1" tx1="lt1" bg2="dk2" tx2="lt2" accent1="accent1" accent2="accent2" accent3="accent3" accent4="accent4" accent5="accent5" accent6="accent6" hlink="hlink" folHlink="folHlink"/>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8" y="620431"/>
            <a:ext cx="11306469" cy="403137"/>
          </a:xfrm>
        </p:spPr>
        <p:txBody>
          <a:bodyPr wrap="square" lIns="0" tIns="0" rIns="0" bIns="0">
            <a:spAutoFit/>
          </a:bodyPr>
          <a:lstStyle>
            <a:lvl1pPr>
              <a:lnSpc>
                <a:spcPts val="3075"/>
              </a:lnSpc>
              <a:defRPr sz="2745">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55998" y="1882335"/>
            <a:ext cx="4758211" cy="589905"/>
          </a:xfrm>
        </p:spPr>
        <p:txBody>
          <a:bodyPr wrap="square" lIns="0" tIns="0" rIns="0" bIns="0">
            <a:spAutoFit/>
          </a:bodyPr>
          <a:lstStyle>
            <a:lvl1pPr marL="0" indent="0">
              <a:lnSpc>
                <a:spcPts val="2307"/>
              </a:lnSpc>
              <a:buNone/>
              <a:defRPr sz="1961" b="0" i="0">
                <a:solidFill>
                  <a:schemeClr val="tx1"/>
                </a:solidFill>
                <a:latin typeface="+mn-lt"/>
              </a:defRPr>
            </a:lvl1pPr>
            <a:lvl2pPr marL="219685" indent="0">
              <a:buNone/>
              <a:defRPr/>
            </a:lvl2pPr>
            <a:lvl3pPr marL="439368" indent="0">
              <a:buNone/>
              <a:defRPr/>
            </a:lvl3pPr>
            <a:lvl4pPr marL="659054" indent="0">
              <a:buNone/>
              <a:defRPr/>
            </a:lvl4pPr>
            <a:lvl5pPr marL="878738" indent="0">
              <a:buNone/>
              <a:defRPr/>
            </a:lvl5pPr>
          </a:lstStyle>
          <a:p>
            <a:pPr lvl="0"/>
            <a:r>
              <a:rPr lang="pt-BR"/>
              <a:t>Subhead Segoe UI Regular 20/24. Em volor resequaectur.</a:t>
            </a:r>
            <a:endParaRPr lang="en-US"/>
          </a:p>
        </p:txBody>
      </p:sp>
      <p:sp>
        <p:nvSpPr>
          <p:cNvPr id="5" name="Text Placeholder 4"/>
          <p:cNvSpPr>
            <a:spLocks noGrp="1"/>
          </p:cNvSpPr>
          <p:nvPr>
            <p:ph type="body" sz="quarter" idx="11" hasCustomPrompt="1"/>
          </p:nvPr>
        </p:nvSpPr>
        <p:spPr>
          <a:xfrm>
            <a:off x="455995" y="2707600"/>
            <a:ext cx="4758210" cy="2383473"/>
          </a:xfrm>
        </p:spPr>
        <p:txBody>
          <a:bodyPr lIns="0" tIns="0" rIns="0" bIns="0"/>
          <a:lstStyle>
            <a:lvl1pPr marL="274606" indent="-274606">
              <a:lnSpc>
                <a:spcPts val="1730"/>
              </a:lnSpc>
              <a:spcBef>
                <a:spcPts val="0"/>
              </a:spcBef>
              <a:buFont typeface="Arial" panose="020B0604020202020204" pitchFamily="34" charset="0"/>
              <a:buChar char="•"/>
              <a:defRPr sz="1372" b="0" i="0">
                <a:solidFill>
                  <a:schemeClr val="tx1"/>
                </a:solidFill>
                <a:latin typeface="+mn-lt"/>
              </a:defRPr>
            </a:lvl1pPr>
            <a:lvl2pPr marL="0" indent="0">
              <a:lnSpc>
                <a:spcPts val="1730"/>
              </a:lnSpc>
              <a:spcBef>
                <a:spcPts val="0"/>
              </a:spcBef>
              <a:buNone/>
              <a:defRPr sz="1345">
                <a:solidFill>
                  <a:schemeClr val="tx1"/>
                </a:solidFill>
              </a:defRPr>
            </a:lvl2pPr>
            <a:lvl3pPr marL="439368" indent="0">
              <a:buNone/>
              <a:defRPr/>
            </a:lvl3pPr>
            <a:lvl4pPr marL="659054" indent="0">
              <a:buNone/>
              <a:defRPr/>
            </a:lvl4pPr>
            <a:lvl5pPr marL="878738"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1596391205"/>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8" y="620431"/>
            <a:ext cx="11306469" cy="403137"/>
          </a:xfrm>
        </p:spPr>
        <p:txBody>
          <a:bodyPr wrap="square" lIns="0" tIns="0" rIns="0" bIns="0">
            <a:spAutoFit/>
          </a:bodyPr>
          <a:lstStyle>
            <a:lvl1pPr>
              <a:lnSpc>
                <a:spcPts val="3075"/>
              </a:lnSpc>
              <a:defRPr sz="2745">
                <a:solidFill>
                  <a:schemeClr val="tx1"/>
                </a:solidFill>
              </a:defRPr>
            </a:lvl1pPr>
          </a:lstStyle>
          <a:p>
            <a:r>
              <a:rPr lang="en-US"/>
              <a:t>Device layout 3</a:t>
            </a:r>
          </a:p>
        </p:txBody>
      </p:sp>
    </p:spTree>
    <p:extLst>
      <p:ext uri="{BB962C8B-B14F-4D97-AF65-F5344CB8AC3E}">
        <p14:creationId xmlns:p14="http://schemas.microsoft.com/office/powerpoint/2010/main" val="2977910246"/>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75712"/>
          </a:xfrm>
          <a:prstGeom prst="rect">
            <a:avLst/>
          </a:prstGeom>
          <a:noFill/>
          <a:ln w="12700">
            <a:noFill/>
            <a:miter lim="800000"/>
            <a:headEnd type="none" w="sm" len="sm"/>
            <a:tailEnd type="none" w="sm" len="sm"/>
          </a:ln>
          <a:effectLst/>
        </p:spPr>
        <p:txBody>
          <a:bodyPr vert="horz" wrap="square" lIns="175761" tIns="175761" rIns="175761" bIns="175761" numCol="1" anchor="t" anchorCtr="0" compatLnSpc="1">
            <a:prstTxWarp prst="textNoShape">
              <a:avLst/>
            </a:prstTxWarp>
            <a:spAutoFit/>
          </a:bodyPr>
          <a:lstStyle/>
          <a:p>
            <a:pPr defTabSz="895930"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48212" y="470067"/>
            <a:ext cx="1454257" cy="304828"/>
          </a:xfrm>
          <a:prstGeom prst="rect">
            <a:avLst/>
          </a:prstGeom>
        </p:spPr>
      </p:pic>
    </p:spTree>
    <p:extLst>
      <p:ext uri="{BB962C8B-B14F-4D97-AF65-F5344CB8AC3E}">
        <p14:creationId xmlns:p14="http://schemas.microsoft.com/office/powerpoint/2010/main" val="3529405704"/>
      </p:ext>
    </p:extLst>
  </p:cSld>
  <p:clrMapOvr>
    <a:overrideClrMapping bg1="dk1" tx1="lt1" bg2="dk2" tx2="lt2" accent1="accent1" accent2="accent2" accent3="accent3" accent4="accent4" accent5="accent5" accent6="accent6" hlink="hlink" folHlink="folHlink"/>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BFF71E-E7D6-418A-8491-38993717B536}"/>
              </a:ext>
            </a:extLst>
          </p:cNvPr>
          <p:cNvSpPr>
            <a:spLocks noGrp="1"/>
          </p:cNvSpPr>
          <p:nvPr>
            <p:ph type="title"/>
          </p:nvPr>
        </p:nvSpPr>
        <p:spPr/>
        <p:txBody>
          <a:bodyPr>
            <a:normAutofit/>
          </a:bodyPr>
          <a:lstStyle>
            <a:lvl1pPr>
              <a:defRPr sz="3000"/>
            </a:lvl1pPr>
          </a:lstStyle>
          <a:p>
            <a:r>
              <a:rPr lang="en-US"/>
              <a:t>Click to edit Master title style</a:t>
            </a:r>
          </a:p>
        </p:txBody>
      </p:sp>
      <p:sp>
        <p:nvSpPr>
          <p:cNvPr id="3" name="Content Placeholder 2">
            <a:extLst>
              <a:ext uri="{FF2B5EF4-FFF2-40B4-BE49-F238E27FC236}">
                <a16:creationId xmlns:a16="http://schemas.microsoft.com/office/drawing/2014/main" id="{3A7A10D0-5CF2-4CD6-AE22-FFC53C3FD12A}"/>
              </a:ext>
            </a:extLst>
          </p:cNvPr>
          <p:cNvSpPr>
            <a:spLocks noGrp="1"/>
          </p:cNvSpPr>
          <p:nvPr>
            <p:ph idx="1" hasCustomPrompt="1"/>
          </p:nvPr>
        </p:nvSpPr>
        <p:spPr>
          <a:xfrm>
            <a:off x="269244" y="1189178"/>
            <a:ext cx="11653521" cy="829458"/>
          </a:xfrm>
        </p:spPr>
        <p:txBody>
          <a:bodyPr/>
          <a:lstStyle>
            <a:lvl2pPr>
              <a:defRPr sz="1600"/>
            </a:lvl2pPr>
            <a:lvl3pPr>
              <a:defRPr sz="1400"/>
            </a:lvl3pPr>
            <a:lvl4pPr>
              <a:defRPr sz="1100"/>
            </a:lvl4pPr>
          </a:lstStyle>
          <a:p>
            <a:pPr lvl="1"/>
            <a:r>
              <a:rPr lang="en-US"/>
              <a:t>Second level</a:t>
            </a:r>
          </a:p>
          <a:p>
            <a:pPr lvl="2"/>
            <a:r>
              <a:rPr lang="en-US"/>
              <a:t>Third level</a:t>
            </a:r>
          </a:p>
          <a:p>
            <a:pPr lvl="3"/>
            <a:r>
              <a:rPr lang="en-US"/>
              <a:t>Fourth level</a:t>
            </a:r>
          </a:p>
        </p:txBody>
      </p:sp>
      <p:sp>
        <p:nvSpPr>
          <p:cNvPr id="4" name="Date Placeholder 3">
            <a:extLst>
              <a:ext uri="{FF2B5EF4-FFF2-40B4-BE49-F238E27FC236}">
                <a16:creationId xmlns:a16="http://schemas.microsoft.com/office/drawing/2014/main" id="{2985DAE7-2580-4793-9826-1F4AE3CA55E0}"/>
              </a:ext>
            </a:extLst>
          </p:cNvPr>
          <p:cNvSpPr>
            <a:spLocks noGrp="1"/>
          </p:cNvSpPr>
          <p:nvPr>
            <p:ph type="dt" sz="half" idx="10"/>
          </p:nvPr>
        </p:nvSpPr>
        <p:spPr/>
        <p:txBody>
          <a:bodyPr/>
          <a:lstStyle/>
          <a:p>
            <a:fld id="{816149F7-10AF-4151-96A8-AB8D2BD464E6}" type="datetimeFigureOut">
              <a:rPr lang="en-US" smtClean="0"/>
              <a:t>1/18/2021</a:t>
            </a:fld>
            <a:endParaRPr lang="en-US"/>
          </a:p>
        </p:txBody>
      </p:sp>
      <p:sp>
        <p:nvSpPr>
          <p:cNvPr id="5" name="Footer Placeholder 4">
            <a:extLst>
              <a:ext uri="{FF2B5EF4-FFF2-40B4-BE49-F238E27FC236}">
                <a16:creationId xmlns:a16="http://schemas.microsoft.com/office/drawing/2014/main" id="{954EF130-CDDE-47F7-AC8B-81D89A9F8B3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ADCCAAF-1F3D-459B-81AB-B21CB0B885F3}"/>
              </a:ext>
            </a:extLst>
          </p:cNvPr>
          <p:cNvSpPr>
            <a:spLocks noGrp="1"/>
          </p:cNvSpPr>
          <p:nvPr>
            <p:ph type="sldNum" sz="quarter" idx="12"/>
          </p:nvPr>
        </p:nvSpPr>
        <p:spPr/>
        <p:txBody>
          <a:bodyPr/>
          <a:lstStyle/>
          <a:p>
            <a:fld id="{0ED5BBA5-0757-462A-9D68-915F02861C07}" type="slidenum">
              <a:rPr lang="en-US" smtClean="0"/>
              <a:t>‹#›</a:t>
            </a:fld>
            <a:endParaRPr lang="en-US"/>
          </a:p>
        </p:txBody>
      </p:sp>
    </p:spTree>
    <p:extLst>
      <p:ext uri="{BB962C8B-B14F-4D97-AF65-F5344CB8AC3E}">
        <p14:creationId xmlns:p14="http://schemas.microsoft.com/office/powerpoint/2010/main" val="184048796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E09C73C-F9D7-4640-8347-5DF5B831169B}"/>
              </a:ext>
            </a:extLst>
          </p:cNvPr>
          <p:cNvSpPr>
            <a:spLocks noGrp="1"/>
          </p:cNvSpPr>
          <p:nvPr>
            <p:ph type="dt" sz="half" idx="10"/>
          </p:nvPr>
        </p:nvSpPr>
        <p:spPr/>
        <p:txBody>
          <a:bodyPr/>
          <a:lstStyle/>
          <a:p>
            <a:fld id="{816149F7-10AF-4151-96A8-AB8D2BD464E6}" type="datetimeFigureOut">
              <a:rPr lang="en-US" smtClean="0"/>
              <a:t>1/18/2021</a:t>
            </a:fld>
            <a:endParaRPr lang="en-US"/>
          </a:p>
        </p:txBody>
      </p:sp>
      <p:sp>
        <p:nvSpPr>
          <p:cNvPr id="3" name="Footer Placeholder 2">
            <a:extLst>
              <a:ext uri="{FF2B5EF4-FFF2-40B4-BE49-F238E27FC236}">
                <a16:creationId xmlns:a16="http://schemas.microsoft.com/office/drawing/2014/main" id="{7525B9CE-44BC-40E7-AA14-90A871C2BA8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7FF991D-A5FD-44E5-9F74-76170E7F1200}"/>
              </a:ext>
            </a:extLst>
          </p:cNvPr>
          <p:cNvSpPr>
            <a:spLocks noGrp="1"/>
          </p:cNvSpPr>
          <p:nvPr>
            <p:ph type="sldNum" sz="quarter" idx="12"/>
          </p:nvPr>
        </p:nvSpPr>
        <p:spPr/>
        <p:txBody>
          <a:bodyPr/>
          <a:lstStyle/>
          <a:p>
            <a:fld id="{0ED5BBA5-0757-462A-9D68-915F02861C07}" type="slidenum">
              <a:rPr lang="en-US" smtClean="0"/>
              <a:t>‹#›</a:t>
            </a:fld>
            <a:endParaRPr lang="en-US"/>
          </a:p>
        </p:txBody>
      </p:sp>
    </p:spTree>
    <p:extLst>
      <p:ext uri="{BB962C8B-B14F-4D97-AF65-F5344CB8AC3E}">
        <p14:creationId xmlns:p14="http://schemas.microsoft.com/office/powerpoint/2010/main" val="134907000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03E6C-C62E-0146-9131-9B7D5204356C}"/>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006F1401-6437-7F4F-800D-CD4855C1EC4A}"/>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CB7A5F7A-7D12-D844-887C-96ECC63600E6}"/>
              </a:ext>
            </a:extLst>
          </p:cNvPr>
          <p:cNvSpPr>
            <a:spLocks noGrp="1"/>
          </p:cNvSpPr>
          <p:nvPr>
            <p:ph type="dt" sz="half" idx="10"/>
          </p:nvPr>
        </p:nvSpPr>
        <p:spPr/>
        <p:txBody>
          <a:bodyPr/>
          <a:lstStyle/>
          <a:p>
            <a:fld id="{948CF340-0DFA-D844-871A-6D8CDF5DBC0F}" type="datetimeFigureOut">
              <a:rPr lang="en-US" smtClean="0"/>
              <a:t>1/18/2021</a:t>
            </a:fld>
            <a:endParaRPr lang="en-US"/>
          </a:p>
        </p:txBody>
      </p:sp>
      <p:sp>
        <p:nvSpPr>
          <p:cNvPr id="5" name="Footer Placeholder 4">
            <a:extLst>
              <a:ext uri="{FF2B5EF4-FFF2-40B4-BE49-F238E27FC236}">
                <a16:creationId xmlns:a16="http://schemas.microsoft.com/office/drawing/2014/main" id="{C7AE17D1-52C1-3749-AF4D-A3708C513C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CC412B4-F506-AD44-89F9-38B360E3A2AE}"/>
              </a:ext>
            </a:extLst>
          </p:cNvPr>
          <p:cNvSpPr>
            <a:spLocks noGrp="1"/>
          </p:cNvSpPr>
          <p:nvPr>
            <p:ph type="sldNum" sz="quarter" idx="12"/>
          </p:nvPr>
        </p:nvSpPr>
        <p:spPr/>
        <p:txBody>
          <a:bodyPr/>
          <a:lstStyle/>
          <a:p>
            <a:fld id="{16A68EA5-A480-9548-B9E9-B50CDD58BDA5}" type="slidenum">
              <a:rPr lang="en-US" smtClean="0"/>
              <a:t>‹#›</a:t>
            </a:fld>
            <a:endParaRPr lang="en-US"/>
          </a:p>
        </p:txBody>
      </p:sp>
    </p:spTree>
    <p:extLst>
      <p:ext uri="{BB962C8B-B14F-4D97-AF65-F5344CB8AC3E}">
        <p14:creationId xmlns:p14="http://schemas.microsoft.com/office/powerpoint/2010/main" val="3356794148"/>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Walk-in 1">
    <p:bg>
      <p:bgPr>
        <a:solidFill>
          <a:schemeClr val="accent2"/>
        </a:solidFill>
        <a:effectLst/>
      </p:bgPr>
    </p:bg>
    <p:spTree>
      <p:nvGrpSpPr>
        <p:cNvPr id="1" name=""/>
        <p:cNvGrpSpPr/>
        <p:nvPr/>
      </p:nvGrpSpPr>
      <p:grpSpPr>
        <a:xfrm>
          <a:off x="0" y="0"/>
          <a:ext cx="0" cy="0"/>
          <a:chOff x="0" y="0"/>
          <a:chExt cx="0" cy="0"/>
        </a:xfrm>
      </p:grpSpPr>
      <p:pic>
        <p:nvPicPr>
          <p:cNvPr id="9" name="MS logo white - EMF" descr="Microsoft logo white text version">
            <a:extLst>
              <a:ext uri="{FF2B5EF4-FFF2-40B4-BE49-F238E27FC236}">
                <a16:creationId xmlns:a16="http://schemas.microsoft.com/office/drawing/2014/main" id="{365D9BBC-438D-4AFF-99F3-AF44A0F5D59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1" y="585789"/>
            <a:ext cx="1366245" cy="292608"/>
          </a:xfrm>
          <a:prstGeom prst="rect">
            <a:avLst/>
          </a:prstGeom>
        </p:spPr>
      </p:pic>
      <p:pic>
        <p:nvPicPr>
          <p:cNvPr id="12" name="Picture 11">
            <a:extLst>
              <a:ext uri="{FF2B5EF4-FFF2-40B4-BE49-F238E27FC236}">
                <a16:creationId xmlns:a16="http://schemas.microsoft.com/office/drawing/2014/main" id="{898ED858-0E93-42A1-BF7A-C50793756616}"/>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2324780"/>
            <a:ext cx="3024372" cy="1527048"/>
          </a:xfrm>
          <a:prstGeom prst="rect">
            <a:avLst/>
          </a:prstGeom>
        </p:spPr>
      </p:pic>
      <p:pic>
        <p:nvPicPr>
          <p:cNvPr id="13" name="Picture 12">
            <a:extLst>
              <a:ext uri="{FF2B5EF4-FFF2-40B4-BE49-F238E27FC236}">
                <a16:creationId xmlns:a16="http://schemas.microsoft.com/office/drawing/2014/main" id="{8F63EC21-559E-48C8-A655-20AE8C382573}"/>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r="30816" b="20558"/>
          <a:stretch/>
        </p:blipFill>
        <p:spPr bwMode="invGray">
          <a:xfrm>
            <a:off x="6780914" y="1482272"/>
            <a:ext cx="5411087" cy="5375728"/>
          </a:xfrm>
          <a:prstGeom prst="rect">
            <a:avLst/>
          </a:prstGeom>
        </p:spPr>
      </p:pic>
      <p:sp>
        <p:nvSpPr>
          <p:cNvPr id="14" name="TextBox 13">
            <a:extLst>
              <a:ext uri="{FF2B5EF4-FFF2-40B4-BE49-F238E27FC236}">
                <a16:creationId xmlns:a16="http://schemas.microsoft.com/office/drawing/2014/main" id="{3B19D5AC-10A1-42A7-9D73-2134D5BDA62A}"/>
              </a:ext>
            </a:extLst>
          </p:cNvPr>
          <p:cNvSpPr txBox="1"/>
          <p:nvPr userDrawn="1"/>
        </p:nvSpPr>
        <p:spPr>
          <a:xfrm>
            <a:off x="586582" y="4218495"/>
            <a:ext cx="1851469" cy="615553"/>
          </a:xfrm>
          <a:prstGeom prst="rect">
            <a:avLst/>
          </a:prstGeom>
          <a:noFill/>
        </p:spPr>
        <p:txBody>
          <a:bodyPr wrap="none" lIns="0" tIns="0" rIns="0" bIns="0" rtlCol="0">
            <a:spAutoFit/>
          </a:bodyPr>
          <a:lstStyle/>
          <a:p>
            <a:pPr algn="l"/>
            <a:r>
              <a:rPr lang="en-US" sz="2000">
                <a:gradFill>
                  <a:gsLst>
                    <a:gs pos="80176">
                      <a:schemeClr val="tx1"/>
                    </a:gs>
                    <a:gs pos="68282">
                      <a:schemeClr val="tx1"/>
                    </a:gs>
                  </a:gsLst>
                  <a:lin ang="5400000" scaled="0"/>
                </a:gradFill>
              </a:rPr>
              <a:t>July 15–19, 2018</a:t>
            </a:r>
          </a:p>
          <a:p>
            <a:pPr algn="l"/>
            <a:r>
              <a:rPr lang="en-US" sz="2000">
                <a:gradFill>
                  <a:gsLst>
                    <a:gs pos="80176">
                      <a:schemeClr val="tx1"/>
                    </a:gs>
                    <a:gs pos="68282">
                      <a:schemeClr val="tx1"/>
                    </a:gs>
                  </a:gsLst>
                  <a:lin ang="5400000" scaled="0"/>
                </a:gradFill>
              </a:rPr>
              <a:t>Las Vegas, NV</a:t>
            </a:r>
          </a:p>
        </p:txBody>
      </p:sp>
    </p:spTree>
    <p:extLst>
      <p:ext uri="{BB962C8B-B14F-4D97-AF65-F5344CB8AC3E}">
        <p14:creationId xmlns:p14="http://schemas.microsoft.com/office/powerpoint/2010/main" val="273059280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Walk-in 2">
    <p:bg>
      <p:bgRef idx="1001">
        <a:schemeClr val="bg1"/>
      </p:bgRef>
    </p:bg>
    <p:spTree>
      <p:nvGrpSpPr>
        <p:cNvPr id="1" name=""/>
        <p:cNvGrpSpPr/>
        <p:nvPr/>
      </p:nvGrpSpPr>
      <p:grpSpPr>
        <a:xfrm>
          <a:off x="0" y="0"/>
          <a:ext cx="0" cy="0"/>
          <a:chOff x="0" y="0"/>
          <a:chExt cx="0" cy="0"/>
        </a:xfrm>
      </p:grpSpPr>
      <p:pic>
        <p:nvPicPr>
          <p:cNvPr id="10" name="MS logo gray - EMF" descr="Microsoft logo, gray text version">
            <a:extLst>
              <a:ext uri="{FF2B5EF4-FFF2-40B4-BE49-F238E27FC236}">
                <a16:creationId xmlns:a16="http://schemas.microsoft.com/office/drawing/2014/main" id="{B802B7FF-9FAE-427A-B679-4364FE2DB5F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pic>
        <p:nvPicPr>
          <p:cNvPr id="6" name="Picture 5" descr="A person standing in front of a computer&#10;&#10;Description generated with very high confidence">
            <a:extLst>
              <a:ext uri="{FF2B5EF4-FFF2-40B4-BE49-F238E27FC236}">
                <a16:creationId xmlns:a16="http://schemas.microsoft.com/office/drawing/2014/main" id="{2854E2B2-77E0-4EBA-9EC2-E4EDF88D260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3999" y="0"/>
            <a:ext cx="6858002" cy="6858000"/>
          </a:xfrm>
          <a:prstGeom prst="rect">
            <a:avLst/>
          </a:prstGeom>
        </p:spPr>
      </p:pic>
      <p:pic>
        <p:nvPicPr>
          <p:cNvPr id="7" name="Picture 6" descr="A close up of a sign&#10;&#10;Description generated with very high confidence">
            <a:extLst>
              <a:ext uri="{FF2B5EF4-FFF2-40B4-BE49-F238E27FC236}">
                <a16:creationId xmlns:a16="http://schemas.microsoft.com/office/drawing/2014/main" id="{C5121167-6841-41D5-B2AF-321B4492A821}"/>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84201" y="2324780"/>
            <a:ext cx="3024373" cy="1527048"/>
          </a:xfrm>
          <a:prstGeom prst="rect">
            <a:avLst/>
          </a:prstGeom>
        </p:spPr>
      </p:pic>
      <p:sp>
        <p:nvSpPr>
          <p:cNvPr id="8" name="TextBox 7">
            <a:extLst>
              <a:ext uri="{FF2B5EF4-FFF2-40B4-BE49-F238E27FC236}">
                <a16:creationId xmlns:a16="http://schemas.microsoft.com/office/drawing/2014/main" id="{753EE10E-9C9E-4C8B-BA96-E2F3F9587B84}"/>
              </a:ext>
            </a:extLst>
          </p:cNvPr>
          <p:cNvSpPr txBox="1"/>
          <p:nvPr userDrawn="1"/>
        </p:nvSpPr>
        <p:spPr>
          <a:xfrm>
            <a:off x="586582" y="4219065"/>
            <a:ext cx="1851469" cy="615553"/>
          </a:xfrm>
          <a:prstGeom prst="rect">
            <a:avLst/>
          </a:prstGeom>
          <a:noFill/>
        </p:spPr>
        <p:txBody>
          <a:bodyPr wrap="none" lIns="0" tIns="0" rIns="0" bIns="0" rtlCol="0">
            <a:spAutoFit/>
          </a:bodyPr>
          <a:lstStyle/>
          <a:p>
            <a:pPr algn="l"/>
            <a:r>
              <a:rPr lang="en-US" sz="2000">
                <a:gradFill>
                  <a:gsLst>
                    <a:gs pos="90355">
                      <a:schemeClr val="accent2"/>
                    </a:gs>
                    <a:gs pos="68282">
                      <a:schemeClr val="accent2"/>
                    </a:gs>
                  </a:gsLst>
                  <a:lin ang="5400000" scaled="0"/>
                </a:gradFill>
              </a:rPr>
              <a:t>July 15–19, 2018</a:t>
            </a:r>
          </a:p>
          <a:p>
            <a:pPr algn="l"/>
            <a:r>
              <a:rPr lang="en-US" sz="2000">
                <a:gradFill>
                  <a:gsLst>
                    <a:gs pos="90355">
                      <a:schemeClr val="accent2"/>
                    </a:gs>
                    <a:gs pos="68282">
                      <a:schemeClr val="accent2"/>
                    </a:gs>
                  </a:gsLst>
                  <a:lin ang="5400000" scaled="0"/>
                </a:gradFill>
              </a:rPr>
              <a:t>Las Vegas, NV</a:t>
            </a:r>
          </a:p>
        </p:txBody>
      </p:sp>
    </p:spTree>
    <p:extLst>
      <p:ext uri="{BB962C8B-B14F-4D97-AF65-F5344CB8AC3E}">
        <p14:creationId xmlns:p14="http://schemas.microsoft.com/office/powerpoint/2010/main" val="1639969049"/>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9" y="589607"/>
            <a:ext cx="3200400" cy="307804"/>
          </a:xfrm>
        </p:spPr>
        <p:txBody>
          <a:bodyPr lIns="0" tIns="0" rIns="0" bIns="0"/>
          <a:lstStyle>
            <a:lvl1pPr marL="0" indent="0" algn="r">
              <a:buNone/>
              <a:defRPr sz="2000">
                <a:latin typeface="+mn-lt"/>
              </a:defRPr>
            </a:lvl1pPr>
            <a:lvl2pPr marL="342834" indent="0">
              <a:buNone/>
              <a:defRPr sz="2000"/>
            </a:lvl2pPr>
            <a:lvl3pPr marL="571390" indent="0">
              <a:buNone/>
              <a:defRPr sz="2000"/>
            </a:lvl3pPr>
            <a:lvl4pPr marL="799946" indent="0">
              <a:buNone/>
              <a:defRPr sz="2000"/>
            </a:lvl4pPr>
            <a:lvl5pPr marL="1028502" indent="0">
              <a:buNone/>
              <a:defRPr sz="2000"/>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224428109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89602453"/>
      </p:ext>
    </p:extLst>
  </p:cSld>
  <p:clrMapOvr>
    <a:masterClrMapping/>
  </p:clrMapOvr>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30439203"/>
      </p:ext>
    </p:extLst>
  </p:cSld>
  <p:clrMapOvr>
    <a:masterClrMapping/>
  </p:clrMapOvr>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36510047"/>
      </p:ext>
    </p:extLst>
  </p:cSld>
  <p:clrMapOvr>
    <a:masterClrMapping/>
  </p:clrMapOvr>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30" indent="-231730">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2000" b="0"/>
            </a:lvl2pPr>
            <a:lvl3pPr marL="639640" indent="-188876">
              <a:buFont typeface="Wingdings" panose="05000000000000000000" pitchFamily="2" charset="2"/>
              <a:buChar char=""/>
              <a:tabLst/>
              <a:defRPr sz="1600" b="0"/>
            </a:lvl3pPr>
            <a:lvl4pPr marL="828516" indent="-176180">
              <a:buFont typeface="Wingdings" panose="05000000000000000000" pitchFamily="2" charset="2"/>
              <a:buChar char=""/>
              <a:defRPr sz="1400" b="0"/>
            </a:lvl4pPr>
            <a:lvl5pPr marL="1023741" indent="-169830">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30" indent="-231730">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2000" b="0"/>
            </a:lvl2pPr>
            <a:lvl3pPr marL="639640" indent="-188876">
              <a:buFont typeface="Wingdings" panose="05000000000000000000" pitchFamily="2" charset="2"/>
              <a:buChar char=""/>
              <a:tabLst/>
              <a:defRPr sz="1600" b="0"/>
            </a:lvl3pPr>
            <a:lvl4pPr marL="828516" indent="-176180">
              <a:buFont typeface="Wingdings" panose="05000000000000000000" pitchFamily="2" charset="2"/>
              <a:buChar char=""/>
              <a:defRPr sz="1400" b="0"/>
            </a:lvl4pPr>
            <a:lvl5pPr marL="1023741" indent="-169830">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845075"/>
      </p:ext>
    </p:extLst>
  </p:cSld>
  <p:clrMapOvr>
    <a:masterClrMapping/>
  </p:clrMapOvr>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59908093"/>
      </p:ext>
    </p:extLst>
  </p:cSld>
  <p:clrMapOvr>
    <a:masterClrMapping/>
  </p:clrMapOvr>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Tree>
    <p:extLst>
      <p:ext uri="{BB962C8B-B14F-4D97-AF65-F5344CB8AC3E}">
        <p14:creationId xmlns:p14="http://schemas.microsoft.com/office/powerpoint/2010/main" val="90167140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72322081"/>
      </p:ext>
    </p:extLst>
  </p:cSld>
  <p:clrMapOvr>
    <a:masterClrMapping/>
  </p:clrMapOvr>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ContentType3-Empty-Custom">
    <p:spTree>
      <p:nvGrpSpPr>
        <p:cNvPr id="1" name=""/>
        <p:cNvGrpSpPr/>
        <p:nvPr/>
      </p:nvGrpSpPr>
      <p:grpSpPr>
        <a:xfrm>
          <a:off x="0" y="0"/>
          <a:ext cx="0" cy="0"/>
          <a:chOff x="0" y="0"/>
          <a:chExt cx="0" cy="0"/>
        </a:xfrm>
      </p:grpSpPr>
      <p:sp>
        <p:nvSpPr>
          <p:cNvPr id="4" name="Subtitle 2"/>
          <p:cNvSpPr>
            <a:spLocks noGrp="1"/>
          </p:cNvSpPr>
          <p:nvPr>
            <p:ph type="subTitle" idx="1"/>
          </p:nvPr>
        </p:nvSpPr>
        <p:spPr>
          <a:xfrm>
            <a:off x="136115" y="235321"/>
            <a:ext cx="3902485" cy="467411"/>
          </a:xfrm>
          <a:prstGeom prst="rect">
            <a:avLst/>
          </a:prstGeom>
        </p:spPr>
        <p:txBody>
          <a:bodyPr tIns="0" bIns="0">
            <a:noAutofit/>
          </a:bodyPr>
          <a:lstStyle>
            <a:lvl1pPr marL="0" indent="0" algn="l">
              <a:lnSpc>
                <a:spcPct val="100000"/>
              </a:lnSpc>
              <a:buNone/>
              <a:defRPr sz="2800" b="0" i="0" baseline="0">
                <a:solidFill>
                  <a:srgbClr val="5558AF"/>
                </a:solidFill>
                <a:latin typeface="Segoe UI" charset="0"/>
                <a:ea typeface="Segoe UI" charset="0"/>
                <a:cs typeface="Segoe UI"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2410480905"/>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219193778"/>
      </p:ext>
    </p:extLst>
  </p:cSld>
  <p:clrMapOvr>
    <a:masterClrMapping/>
  </p:clrMapOvr>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2000">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922078874"/>
      </p:ext>
    </p:extLst>
  </p:cSld>
  <p:clrMapOvr>
    <a:masterClrMapping/>
  </p:clrMapOvr>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65129381"/>
      </p:ext>
    </p:extLst>
  </p:cSld>
  <p:clrMapOvr>
    <a:masterClrMapping/>
  </p:clrMapOvr>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143145616"/>
      </p:ext>
    </p:extLst>
  </p:cSld>
  <p:clrMapOvr>
    <a:masterClrMapping/>
  </p:clrMapOvr>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3033223"/>
            <a:ext cx="6126480"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7" y="3977320"/>
            <a:ext cx="612648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pic>
        <p:nvPicPr>
          <p:cNvPr id="6" name="Picture 5">
            <a:extLst>
              <a:ext uri="{FF2B5EF4-FFF2-40B4-BE49-F238E27FC236}">
                <a16:creationId xmlns:a16="http://schemas.microsoft.com/office/drawing/2014/main" id="{08287926-E14B-4A74-B7B0-29EC3FF1DB8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r="30816" b="20558"/>
          <a:stretch/>
        </p:blipFill>
        <p:spPr bwMode="invGray">
          <a:xfrm>
            <a:off x="6780914" y="1482272"/>
            <a:ext cx="5411087" cy="5375728"/>
          </a:xfrm>
          <a:prstGeom prst="rect">
            <a:avLst/>
          </a:prstGeom>
        </p:spPr>
      </p:pic>
    </p:spTree>
    <p:extLst>
      <p:ext uri="{BB962C8B-B14F-4D97-AF65-F5344CB8AC3E}">
        <p14:creationId xmlns:p14="http://schemas.microsoft.com/office/powerpoint/2010/main" val="362543461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3035808"/>
            <a:ext cx="6126480" cy="498598"/>
          </a:xfrm>
          <a:noFill/>
        </p:spPr>
        <p:txBody>
          <a:bodyPr lIns="0" tIns="0" rIns="0" bIns="0" anchor="t"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pic>
        <p:nvPicPr>
          <p:cNvPr id="4" name="Picture 3">
            <a:extLst>
              <a:ext uri="{FF2B5EF4-FFF2-40B4-BE49-F238E27FC236}">
                <a16:creationId xmlns:a16="http://schemas.microsoft.com/office/drawing/2014/main" id="{00EAE04F-5FBA-4D17-AC35-7ED56AD71D2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r="30816" b="20558"/>
          <a:stretch/>
        </p:blipFill>
        <p:spPr bwMode="invGray">
          <a:xfrm>
            <a:off x="6780914" y="1482272"/>
            <a:ext cx="5411087" cy="5375728"/>
          </a:xfrm>
          <a:prstGeom prst="rect">
            <a:avLst/>
          </a:prstGeom>
        </p:spPr>
      </p:pic>
    </p:spTree>
    <p:extLst>
      <p:ext uri="{BB962C8B-B14F-4D97-AF65-F5344CB8AC3E}">
        <p14:creationId xmlns:p14="http://schemas.microsoft.com/office/powerpoint/2010/main" val="153715775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3035808"/>
            <a:ext cx="9141397" cy="498598"/>
          </a:xfrm>
          <a:noFill/>
        </p:spPr>
        <p:txBody>
          <a:bodyPr wrap="square" lIns="0" tIns="0" rIns="0" bIns="0" anchor="t"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03646991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54097" cy="498598"/>
          </a:xfrm>
          <a:noFill/>
        </p:spPr>
        <p:txBody>
          <a:bodyPr wrap="square" lIns="0" tIns="0" rIns="0" bIns="0" anchor="t"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11871139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8953139"/>
      </p:ext>
    </p:extLst>
  </p:cSld>
  <p:clrMapOvr>
    <a:masterClrMapping/>
  </p:clrMapOvr>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691624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Walkin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584201" y="585789"/>
            <a:ext cx="1366245" cy="292608"/>
          </a:xfrm>
          <a:prstGeom prst="rect">
            <a:avLst/>
          </a:prstGeom>
        </p:spPr>
      </p:pic>
      <p:sp>
        <p:nvSpPr>
          <p:cNvPr id="11" name="Freeform 5">
            <a:extLst>
              <a:ext uri="{FF2B5EF4-FFF2-40B4-BE49-F238E27FC236}">
                <a16:creationId xmlns:a16="http://schemas.microsoft.com/office/drawing/2014/main" id="{3A3051D2-DD0C-4419-9210-74A066BBE509}"/>
              </a:ext>
            </a:extLst>
          </p:cNvPr>
          <p:cNvSpPr>
            <a:spLocks noChangeAspect="1" noEditPoints="1"/>
          </p:cNvSpPr>
          <p:nvPr/>
        </p:nvSpPr>
        <p:spPr bwMode="black">
          <a:xfrm>
            <a:off x="584200" y="2903438"/>
            <a:ext cx="4343400" cy="527960"/>
          </a:xfrm>
          <a:custGeom>
            <a:avLst/>
            <a:gdLst>
              <a:gd name="T0" fmla="*/ 763 w 809"/>
              <a:gd name="T1" fmla="*/ 64 h 96"/>
              <a:gd name="T2" fmla="*/ 795 w 809"/>
              <a:gd name="T3" fmla="*/ 58 h 96"/>
              <a:gd name="T4" fmla="*/ 795 w 809"/>
              <a:gd name="T5" fmla="*/ 84 h 96"/>
              <a:gd name="T6" fmla="*/ 777 w 809"/>
              <a:gd name="T7" fmla="*/ 30 h 96"/>
              <a:gd name="T8" fmla="*/ 723 w 809"/>
              <a:gd name="T9" fmla="*/ 95 h 96"/>
              <a:gd name="T10" fmla="*/ 701 w 809"/>
              <a:gd name="T11" fmla="*/ 3 h 96"/>
              <a:gd name="T12" fmla="*/ 707 w 809"/>
              <a:gd name="T13" fmla="*/ 16 h 96"/>
              <a:gd name="T14" fmla="*/ 708 w 809"/>
              <a:gd name="T15" fmla="*/ 95 h 96"/>
              <a:gd name="T16" fmla="*/ 661 w 809"/>
              <a:gd name="T17" fmla="*/ 80 h 96"/>
              <a:gd name="T18" fmla="*/ 624 w 809"/>
              <a:gd name="T19" fmla="*/ 69 h 96"/>
              <a:gd name="T20" fmla="*/ 679 w 809"/>
              <a:gd name="T21" fmla="*/ 95 h 96"/>
              <a:gd name="T22" fmla="*/ 579 w 809"/>
              <a:gd name="T23" fmla="*/ 55 h 96"/>
              <a:gd name="T24" fmla="*/ 598 w 809"/>
              <a:gd name="T25" fmla="*/ 69 h 96"/>
              <a:gd name="T26" fmla="*/ 579 w 809"/>
              <a:gd name="T27" fmla="*/ 19 h 96"/>
              <a:gd name="T28" fmla="*/ 605 w 809"/>
              <a:gd name="T29" fmla="*/ 88 h 96"/>
              <a:gd name="T30" fmla="*/ 602 w 809"/>
              <a:gd name="T31" fmla="*/ 12 h 96"/>
              <a:gd name="T32" fmla="*/ 608 w 809"/>
              <a:gd name="T33" fmla="*/ 55 h 96"/>
              <a:gd name="T34" fmla="*/ 471 w 809"/>
              <a:gd name="T35" fmla="*/ 32 h 96"/>
              <a:gd name="T36" fmla="*/ 474 w 809"/>
              <a:gd name="T37" fmla="*/ 2 h 96"/>
              <a:gd name="T38" fmla="*/ 432 w 809"/>
              <a:gd name="T39" fmla="*/ 32 h 96"/>
              <a:gd name="T40" fmla="*/ 457 w 809"/>
              <a:gd name="T41" fmla="*/ 43 h 96"/>
              <a:gd name="T42" fmla="*/ 500 w 809"/>
              <a:gd name="T43" fmla="*/ 96 h 96"/>
              <a:gd name="T44" fmla="*/ 496 w 809"/>
              <a:gd name="T45" fmla="*/ 74 h 96"/>
              <a:gd name="T46" fmla="*/ 496 w 809"/>
              <a:gd name="T47" fmla="*/ 13 h 96"/>
              <a:gd name="T48" fmla="*/ 378 w 809"/>
              <a:gd name="T49" fmla="*/ 64 h 96"/>
              <a:gd name="T50" fmla="*/ 419 w 809"/>
              <a:gd name="T51" fmla="*/ 39 h 96"/>
              <a:gd name="T52" fmla="*/ 363 w 809"/>
              <a:gd name="T53" fmla="*/ 64 h 96"/>
              <a:gd name="T54" fmla="*/ 345 w 809"/>
              <a:gd name="T55" fmla="*/ 62 h 96"/>
              <a:gd name="T56" fmla="*/ 325 w 809"/>
              <a:gd name="T57" fmla="*/ 48 h 96"/>
              <a:gd name="T58" fmla="*/ 352 w 809"/>
              <a:gd name="T59" fmla="*/ 46 h 96"/>
              <a:gd name="T60" fmla="*/ 313 w 809"/>
              <a:gd name="T61" fmla="*/ 41 h 96"/>
              <a:gd name="T62" fmla="*/ 327 w 809"/>
              <a:gd name="T63" fmla="*/ 67 h 96"/>
              <a:gd name="T64" fmla="*/ 328 w 809"/>
              <a:gd name="T65" fmla="*/ 86 h 96"/>
              <a:gd name="T66" fmla="*/ 347 w 809"/>
              <a:gd name="T67" fmla="*/ 91 h 96"/>
              <a:gd name="T68" fmla="*/ 286 w 809"/>
              <a:gd name="T69" fmla="*/ 63 h 96"/>
              <a:gd name="T70" fmla="*/ 256 w 809"/>
              <a:gd name="T71" fmla="*/ 79 h 96"/>
              <a:gd name="T72" fmla="*/ 301 w 809"/>
              <a:gd name="T73" fmla="*/ 63 h 96"/>
              <a:gd name="T74" fmla="*/ 246 w 809"/>
              <a:gd name="T75" fmla="*/ 39 h 96"/>
              <a:gd name="T76" fmla="*/ 210 w 809"/>
              <a:gd name="T77" fmla="*/ 45 h 96"/>
              <a:gd name="T78" fmla="*/ 210 w 809"/>
              <a:gd name="T79" fmla="*/ 65 h 96"/>
              <a:gd name="T80" fmla="*/ 226 w 809"/>
              <a:gd name="T81" fmla="*/ 31 h 96"/>
              <a:gd name="T82" fmla="*/ 165 w 809"/>
              <a:gd name="T83" fmla="*/ 96 h 96"/>
              <a:gd name="T84" fmla="*/ 148 w 809"/>
              <a:gd name="T85" fmla="*/ 64 h 96"/>
              <a:gd name="T86" fmla="*/ 167 w 809"/>
              <a:gd name="T87" fmla="*/ 30 h 96"/>
              <a:gd name="T88" fmla="*/ 108 w 809"/>
              <a:gd name="T89" fmla="*/ 32 h 96"/>
              <a:gd name="T90" fmla="*/ 110 w 809"/>
              <a:gd name="T91" fmla="*/ 17 h 96"/>
              <a:gd name="T92" fmla="*/ 116 w 809"/>
              <a:gd name="T93" fmla="*/ 3 h 96"/>
              <a:gd name="T94" fmla="*/ 80 w 809"/>
              <a:gd name="T95" fmla="*/ 38 h 96"/>
              <a:gd name="T96" fmla="*/ 42 w 809"/>
              <a:gd name="T97" fmla="*/ 95 h 96"/>
              <a:gd name="T98" fmla="*/ 14 w 809"/>
              <a:gd name="T99" fmla="*/ 95 h 96"/>
              <a:gd name="T100" fmla="*/ 47 w 809"/>
              <a:gd name="T101" fmla="*/ 7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09" h="96">
                <a:moveTo>
                  <a:pt x="795" y="58"/>
                </a:moveTo>
                <a:cubicBezTo>
                  <a:pt x="795" y="53"/>
                  <a:pt x="794" y="50"/>
                  <a:pt x="791" y="46"/>
                </a:cubicBezTo>
                <a:cubicBezTo>
                  <a:pt x="788" y="43"/>
                  <a:pt x="784" y="42"/>
                  <a:pt x="780" y="42"/>
                </a:cubicBezTo>
                <a:cubicBezTo>
                  <a:pt x="775" y="42"/>
                  <a:pt x="770" y="44"/>
                  <a:pt x="767" y="48"/>
                </a:cubicBezTo>
                <a:cubicBezTo>
                  <a:pt x="764" y="52"/>
                  <a:pt x="763" y="57"/>
                  <a:pt x="763" y="64"/>
                </a:cubicBezTo>
                <a:cubicBezTo>
                  <a:pt x="763" y="71"/>
                  <a:pt x="764" y="76"/>
                  <a:pt x="767" y="79"/>
                </a:cubicBezTo>
                <a:cubicBezTo>
                  <a:pt x="770" y="83"/>
                  <a:pt x="774" y="85"/>
                  <a:pt x="779" y="85"/>
                </a:cubicBezTo>
                <a:cubicBezTo>
                  <a:pt x="784" y="85"/>
                  <a:pt x="788" y="83"/>
                  <a:pt x="791" y="79"/>
                </a:cubicBezTo>
                <a:cubicBezTo>
                  <a:pt x="794" y="76"/>
                  <a:pt x="795" y="71"/>
                  <a:pt x="795" y="66"/>
                </a:cubicBezTo>
                <a:lnTo>
                  <a:pt x="795" y="58"/>
                </a:lnTo>
                <a:close/>
                <a:moveTo>
                  <a:pt x="809" y="2"/>
                </a:moveTo>
                <a:cubicBezTo>
                  <a:pt x="809" y="95"/>
                  <a:pt x="809" y="95"/>
                  <a:pt x="809" y="95"/>
                </a:cubicBezTo>
                <a:cubicBezTo>
                  <a:pt x="795" y="95"/>
                  <a:pt x="795" y="95"/>
                  <a:pt x="795" y="95"/>
                </a:cubicBezTo>
                <a:cubicBezTo>
                  <a:pt x="795" y="84"/>
                  <a:pt x="795" y="84"/>
                  <a:pt x="795" y="84"/>
                </a:cubicBezTo>
                <a:cubicBezTo>
                  <a:pt x="795" y="84"/>
                  <a:pt x="795" y="84"/>
                  <a:pt x="795" y="84"/>
                </a:cubicBezTo>
                <a:cubicBezTo>
                  <a:pt x="790" y="92"/>
                  <a:pt x="783" y="96"/>
                  <a:pt x="774" y="96"/>
                </a:cubicBezTo>
                <a:cubicBezTo>
                  <a:pt x="766" y="96"/>
                  <a:pt x="760" y="93"/>
                  <a:pt x="755" y="88"/>
                </a:cubicBezTo>
                <a:cubicBezTo>
                  <a:pt x="751" y="82"/>
                  <a:pt x="748" y="74"/>
                  <a:pt x="748" y="65"/>
                </a:cubicBezTo>
                <a:cubicBezTo>
                  <a:pt x="748" y="54"/>
                  <a:pt x="751" y="46"/>
                  <a:pt x="756" y="40"/>
                </a:cubicBezTo>
                <a:cubicBezTo>
                  <a:pt x="761" y="34"/>
                  <a:pt x="768" y="30"/>
                  <a:pt x="777" y="30"/>
                </a:cubicBezTo>
                <a:cubicBezTo>
                  <a:pt x="785" y="30"/>
                  <a:pt x="791" y="34"/>
                  <a:pt x="795" y="41"/>
                </a:cubicBezTo>
                <a:cubicBezTo>
                  <a:pt x="795" y="41"/>
                  <a:pt x="795" y="41"/>
                  <a:pt x="795" y="41"/>
                </a:cubicBezTo>
                <a:cubicBezTo>
                  <a:pt x="795" y="2"/>
                  <a:pt x="795" y="2"/>
                  <a:pt x="795" y="2"/>
                </a:cubicBezTo>
                <a:lnTo>
                  <a:pt x="809" y="2"/>
                </a:lnTo>
                <a:close/>
                <a:moveTo>
                  <a:pt x="723" y="95"/>
                </a:moveTo>
                <a:cubicBezTo>
                  <a:pt x="738" y="95"/>
                  <a:pt x="738" y="95"/>
                  <a:pt x="738" y="95"/>
                </a:cubicBezTo>
                <a:cubicBezTo>
                  <a:pt x="738" y="2"/>
                  <a:pt x="738" y="2"/>
                  <a:pt x="738" y="2"/>
                </a:cubicBezTo>
                <a:cubicBezTo>
                  <a:pt x="723" y="2"/>
                  <a:pt x="723" y="2"/>
                  <a:pt x="723" y="2"/>
                </a:cubicBezTo>
                <a:lnTo>
                  <a:pt x="723" y="95"/>
                </a:lnTo>
                <a:close/>
                <a:moveTo>
                  <a:pt x="701" y="3"/>
                </a:moveTo>
                <a:cubicBezTo>
                  <a:pt x="699" y="3"/>
                  <a:pt x="697" y="3"/>
                  <a:pt x="695" y="5"/>
                </a:cubicBezTo>
                <a:cubicBezTo>
                  <a:pt x="694" y="7"/>
                  <a:pt x="693" y="8"/>
                  <a:pt x="693" y="11"/>
                </a:cubicBezTo>
                <a:cubicBezTo>
                  <a:pt x="693" y="13"/>
                  <a:pt x="694" y="15"/>
                  <a:pt x="695" y="17"/>
                </a:cubicBezTo>
                <a:cubicBezTo>
                  <a:pt x="697" y="18"/>
                  <a:pt x="699" y="19"/>
                  <a:pt x="701" y="19"/>
                </a:cubicBezTo>
                <a:cubicBezTo>
                  <a:pt x="704" y="19"/>
                  <a:pt x="706" y="18"/>
                  <a:pt x="707" y="16"/>
                </a:cubicBezTo>
                <a:cubicBezTo>
                  <a:pt x="709" y="15"/>
                  <a:pt x="710" y="13"/>
                  <a:pt x="710" y="11"/>
                </a:cubicBezTo>
                <a:cubicBezTo>
                  <a:pt x="710" y="8"/>
                  <a:pt x="709" y="7"/>
                  <a:pt x="707" y="5"/>
                </a:cubicBezTo>
                <a:cubicBezTo>
                  <a:pt x="706" y="3"/>
                  <a:pt x="704" y="3"/>
                  <a:pt x="701" y="3"/>
                </a:cubicBezTo>
                <a:moveTo>
                  <a:pt x="694" y="95"/>
                </a:moveTo>
                <a:cubicBezTo>
                  <a:pt x="708" y="95"/>
                  <a:pt x="708" y="95"/>
                  <a:pt x="708" y="95"/>
                </a:cubicBezTo>
                <a:cubicBezTo>
                  <a:pt x="708" y="32"/>
                  <a:pt x="708" y="32"/>
                  <a:pt x="708" y="32"/>
                </a:cubicBezTo>
                <a:cubicBezTo>
                  <a:pt x="694" y="32"/>
                  <a:pt x="694" y="32"/>
                  <a:pt x="694" y="32"/>
                </a:cubicBezTo>
                <a:lnTo>
                  <a:pt x="694" y="95"/>
                </a:lnTo>
                <a:close/>
                <a:moveTo>
                  <a:pt x="665" y="68"/>
                </a:moveTo>
                <a:cubicBezTo>
                  <a:pt x="665" y="73"/>
                  <a:pt x="664" y="77"/>
                  <a:pt x="661" y="80"/>
                </a:cubicBezTo>
                <a:cubicBezTo>
                  <a:pt x="658" y="83"/>
                  <a:pt x="655" y="85"/>
                  <a:pt x="651" y="85"/>
                </a:cubicBezTo>
                <a:cubicBezTo>
                  <a:pt x="642" y="85"/>
                  <a:pt x="638" y="79"/>
                  <a:pt x="638" y="68"/>
                </a:cubicBezTo>
                <a:cubicBezTo>
                  <a:pt x="638" y="32"/>
                  <a:pt x="638" y="32"/>
                  <a:pt x="638" y="32"/>
                </a:cubicBezTo>
                <a:cubicBezTo>
                  <a:pt x="624" y="32"/>
                  <a:pt x="624" y="32"/>
                  <a:pt x="624" y="32"/>
                </a:cubicBezTo>
                <a:cubicBezTo>
                  <a:pt x="624" y="69"/>
                  <a:pt x="624" y="69"/>
                  <a:pt x="624" y="69"/>
                </a:cubicBezTo>
                <a:cubicBezTo>
                  <a:pt x="624" y="87"/>
                  <a:pt x="631" y="96"/>
                  <a:pt x="646" y="96"/>
                </a:cubicBezTo>
                <a:cubicBezTo>
                  <a:pt x="654" y="96"/>
                  <a:pt x="661" y="92"/>
                  <a:pt x="665" y="85"/>
                </a:cubicBezTo>
                <a:cubicBezTo>
                  <a:pt x="665" y="85"/>
                  <a:pt x="665" y="85"/>
                  <a:pt x="665" y="85"/>
                </a:cubicBezTo>
                <a:cubicBezTo>
                  <a:pt x="665" y="95"/>
                  <a:pt x="665" y="95"/>
                  <a:pt x="665" y="95"/>
                </a:cubicBezTo>
                <a:cubicBezTo>
                  <a:pt x="679" y="95"/>
                  <a:pt x="679" y="95"/>
                  <a:pt x="679" y="95"/>
                </a:cubicBezTo>
                <a:cubicBezTo>
                  <a:pt x="679" y="32"/>
                  <a:pt x="679" y="32"/>
                  <a:pt x="679" y="32"/>
                </a:cubicBezTo>
                <a:cubicBezTo>
                  <a:pt x="665" y="32"/>
                  <a:pt x="665" y="32"/>
                  <a:pt x="665" y="32"/>
                </a:cubicBezTo>
                <a:lnTo>
                  <a:pt x="665" y="68"/>
                </a:lnTo>
                <a:close/>
                <a:moveTo>
                  <a:pt x="598" y="69"/>
                </a:moveTo>
                <a:cubicBezTo>
                  <a:pt x="598" y="60"/>
                  <a:pt x="592" y="55"/>
                  <a:pt x="579" y="55"/>
                </a:cubicBezTo>
                <a:cubicBezTo>
                  <a:pt x="569" y="55"/>
                  <a:pt x="569" y="55"/>
                  <a:pt x="569" y="55"/>
                </a:cubicBezTo>
                <a:cubicBezTo>
                  <a:pt x="569" y="83"/>
                  <a:pt x="569" y="83"/>
                  <a:pt x="569" y="83"/>
                </a:cubicBezTo>
                <a:cubicBezTo>
                  <a:pt x="581" y="83"/>
                  <a:pt x="581" y="83"/>
                  <a:pt x="581" y="83"/>
                </a:cubicBezTo>
                <a:cubicBezTo>
                  <a:pt x="587" y="83"/>
                  <a:pt x="591" y="82"/>
                  <a:pt x="594" y="79"/>
                </a:cubicBezTo>
                <a:cubicBezTo>
                  <a:pt x="597" y="77"/>
                  <a:pt x="598" y="73"/>
                  <a:pt x="598" y="69"/>
                </a:cubicBezTo>
                <a:moveTo>
                  <a:pt x="569" y="44"/>
                </a:moveTo>
                <a:cubicBezTo>
                  <a:pt x="578" y="44"/>
                  <a:pt x="578" y="44"/>
                  <a:pt x="578" y="44"/>
                </a:cubicBezTo>
                <a:cubicBezTo>
                  <a:pt x="583" y="44"/>
                  <a:pt x="587" y="42"/>
                  <a:pt x="590" y="40"/>
                </a:cubicBezTo>
                <a:cubicBezTo>
                  <a:pt x="593" y="38"/>
                  <a:pt x="594" y="34"/>
                  <a:pt x="594" y="30"/>
                </a:cubicBezTo>
                <a:cubicBezTo>
                  <a:pt x="594" y="22"/>
                  <a:pt x="589" y="19"/>
                  <a:pt x="579" y="19"/>
                </a:cubicBezTo>
                <a:cubicBezTo>
                  <a:pt x="569" y="19"/>
                  <a:pt x="569" y="19"/>
                  <a:pt x="569" y="19"/>
                </a:cubicBezTo>
                <a:lnTo>
                  <a:pt x="569" y="44"/>
                </a:lnTo>
                <a:close/>
                <a:moveTo>
                  <a:pt x="608" y="55"/>
                </a:moveTo>
                <a:cubicBezTo>
                  <a:pt x="612" y="58"/>
                  <a:pt x="614" y="63"/>
                  <a:pt x="614" y="69"/>
                </a:cubicBezTo>
                <a:cubicBezTo>
                  <a:pt x="614" y="77"/>
                  <a:pt x="611" y="83"/>
                  <a:pt x="605" y="88"/>
                </a:cubicBezTo>
                <a:cubicBezTo>
                  <a:pt x="599" y="92"/>
                  <a:pt x="591" y="95"/>
                  <a:pt x="582" y="95"/>
                </a:cubicBezTo>
                <a:cubicBezTo>
                  <a:pt x="554" y="95"/>
                  <a:pt x="554" y="95"/>
                  <a:pt x="554" y="95"/>
                </a:cubicBezTo>
                <a:cubicBezTo>
                  <a:pt x="554" y="7"/>
                  <a:pt x="554" y="7"/>
                  <a:pt x="554" y="7"/>
                </a:cubicBezTo>
                <a:cubicBezTo>
                  <a:pt x="582" y="7"/>
                  <a:pt x="582" y="7"/>
                  <a:pt x="582" y="7"/>
                </a:cubicBezTo>
                <a:cubicBezTo>
                  <a:pt x="591" y="7"/>
                  <a:pt x="597" y="9"/>
                  <a:pt x="602" y="12"/>
                </a:cubicBezTo>
                <a:cubicBezTo>
                  <a:pt x="607" y="16"/>
                  <a:pt x="610" y="21"/>
                  <a:pt x="610" y="27"/>
                </a:cubicBezTo>
                <a:cubicBezTo>
                  <a:pt x="610" y="32"/>
                  <a:pt x="608" y="36"/>
                  <a:pt x="605" y="40"/>
                </a:cubicBezTo>
                <a:cubicBezTo>
                  <a:pt x="603" y="44"/>
                  <a:pt x="599" y="46"/>
                  <a:pt x="594" y="48"/>
                </a:cubicBezTo>
                <a:cubicBezTo>
                  <a:pt x="594" y="48"/>
                  <a:pt x="594" y="48"/>
                  <a:pt x="594" y="48"/>
                </a:cubicBezTo>
                <a:cubicBezTo>
                  <a:pt x="600" y="49"/>
                  <a:pt x="605" y="51"/>
                  <a:pt x="608" y="55"/>
                </a:cubicBezTo>
                <a:moveTo>
                  <a:pt x="496" y="13"/>
                </a:moveTo>
                <a:cubicBezTo>
                  <a:pt x="482" y="17"/>
                  <a:pt x="482" y="17"/>
                  <a:pt x="482" y="17"/>
                </a:cubicBezTo>
                <a:cubicBezTo>
                  <a:pt x="482" y="32"/>
                  <a:pt x="482" y="32"/>
                  <a:pt x="482" y="32"/>
                </a:cubicBezTo>
                <a:cubicBezTo>
                  <a:pt x="471" y="32"/>
                  <a:pt x="471" y="32"/>
                  <a:pt x="471" y="32"/>
                </a:cubicBezTo>
                <a:cubicBezTo>
                  <a:pt x="471" y="32"/>
                  <a:pt x="471" y="32"/>
                  <a:pt x="471" y="32"/>
                </a:cubicBezTo>
                <a:cubicBezTo>
                  <a:pt x="457" y="32"/>
                  <a:pt x="457" y="32"/>
                  <a:pt x="457" y="32"/>
                </a:cubicBezTo>
                <a:cubicBezTo>
                  <a:pt x="457" y="23"/>
                  <a:pt x="457" y="23"/>
                  <a:pt x="457" y="23"/>
                </a:cubicBezTo>
                <a:cubicBezTo>
                  <a:pt x="457" y="16"/>
                  <a:pt x="460" y="12"/>
                  <a:pt x="467" y="12"/>
                </a:cubicBezTo>
                <a:cubicBezTo>
                  <a:pt x="470" y="12"/>
                  <a:pt x="472" y="12"/>
                  <a:pt x="474" y="13"/>
                </a:cubicBezTo>
                <a:cubicBezTo>
                  <a:pt x="474" y="2"/>
                  <a:pt x="474" y="2"/>
                  <a:pt x="474" y="2"/>
                </a:cubicBezTo>
                <a:cubicBezTo>
                  <a:pt x="472" y="1"/>
                  <a:pt x="469" y="0"/>
                  <a:pt x="465" y="0"/>
                </a:cubicBezTo>
                <a:cubicBezTo>
                  <a:pt x="459" y="0"/>
                  <a:pt x="454" y="2"/>
                  <a:pt x="449" y="6"/>
                </a:cubicBezTo>
                <a:cubicBezTo>
                  <a:pt x="445" y="10"/>
                  <a:pt x="443" y="15"/>
                  <a:pt x="443" y="22"/>
                </a:cubicBezTo>
                <a:cubicBezTo>
                  <a:pt x="443" y="32"/>
                  <a:pt x="443" y="32"/>
                  <a:pt x="443" y="32"/>
                </a:cubicBezTo>
                <a:cubicBezTo>
                  <a:pt x="432" y="32"/>
                  <a:pt x="432" y="32"/>
                  <a:pt x="432" y="32"/>
                </a:cubicBezTo>
                <a:cubicBezTo>
                  <a:pt x="432" y="43"/>
                  <a:pt x="432" y="43"/>
                  <a:pt x="432" y="43"/>
                </a:cubicBezTo>
                <a:cubicBezTo>
                  <a:pt x="443" y="43"/>
                  <a:pt x="443" y="43"/>
                  <a:pt x="443" y="43"/>
                </a:cubicBezTo>
                <a:cubicBezTo>
                  <a:pt x="443" y="95"/>
                  <a:pt x="443" y="95"/>
                  <a:pt x="443" y="95"/>
                </a:cubicBezTo>
                <a:cubicBezTo>
                  <a:pt x="457" y="95"/>
                  <a:pt x="457" y="95"/>
                  <a:pt x="457" y="95"/>
                </a:cubicBezTo>
                <a:cubicBezTo>
                  <a:pt x="457" y="43"/>
                  <a:pt x="457" y="43"/>
                  <a:pt x="457" y="43"/>
                </a:cubicBezTo>
                <a:cubicBezTo>
                  <a:pt x="471" y="43"/>
                  <a:pt x="471" y="43"/>
                  <a:pt x="471" y="43"/>
                </a:cubicBezTo>
                <a:cubicBezTo>
                  <a:pt x="471" y="43"/>
                  <a:pt x="471" y="43"/>
                  <a:pt x="471" y="43"/>
                </a:cubicBezTo>
                <a:cubicBezTo>
                  <a:pt x="482" y="43"/>
                  <a:pt x="482" y="43"/>
                  <a:pt x="482" y="43"/>
                </a:cubicBezTo>
                <a:cubicBezTo>
                  <a:pt x="482" y="79"/>
                  <a:pt x="482" y="79"/>
                  <a:pt x="482" y="79"/>
                </a:cubicBezTo>
                <a:cubicBezTo>
                  <a:pt x="482" y="90"/>
                  <a:pt x="488" y="96"/>
                  <a:pt x="500" y="96"/>
                </a:cubicBezTo>
                <a:cubicBezTo>
                  <a:pt x="504" y="96"/>
                  <a:pt x="508" y="95"/>
                  <a:pt x="511" y="94"/>
                </a:cubicBezTo>
                <a:cubicBezTo>
                  <a:pt x="511" y="83"/>
                  <a:pt x="511" y="83"/>
                  <a:pt x="511" y="83"/>
                </a:cubicBezTo>
                <a:cubicBezTo>
                  <a:pt x="509" y="84"/>
                  <a:pt x="507" y="85"/>
                  <a:pt x="505" y="85"/>
                </a:cubicBezTo>
                <a:cubicBezTo>
                  <a:pt x="501" y="85"/>
                  <a:pt x="499" y="84"/>
                  <a:pt x="498" y="82"/>
                </a:cubicBezTo>
                <a:cubicBezTo>
                  <a:pt x="496" y="81"/>
                  <a:pt x="496" y="78"/>
                  <a:pt x="496" y="74"/>
                </a:cubicBezTo>
                <a:cubicBezTo>
                  <a:pt x="496" y="43"/>
                  <a:pt x="496" y="43"/>
                  <a:pt x="496" y="43"/>
                </a:cubicBezTo>
                <a:cubicBezTo>
                  <a:pt x="511" y="43"/>
                  <a:pt x="511" y="43"/>
                  <a:pt x="511" y="43"/>
                </a:cubicBezTo>
                <a:cubicBezTo>
                  <a:pt x="511" y="32"/>
                  <a:pt x="511" y="32"/>
                  <a:pt x="511" y="32"/>
                </a:cubicBezTo>
                <a:cubicBezTo>
                  <a:pt x="496" y="32"/>
                  <a:pt x="496" y="32"/>
                  <a:pt x="496" y="32"/>
                </a:cubicBezTo>
                <a:lnTo>
                  <a:pt x="496" y="13"/>
                </a:lnTo>
                <a:close/>
                <a:moveTo>
                  <a:pt x="413" y="63"/>
                </a:moveTo>
                <a:cubicBezTo>
                  <a:pt x="413" y="56"/>
                  <a:pt x="412" y="51"/>
                  <a:pt x="409" y="47"/>
                </a:cubicBezTo>
                <a:cubicBezTo>
                  <a:pt x="406" y="44"/>
                  <a:pt x="401" y="42"/>
                  <a:pt x="396" y="42"/>
                </a:cubicBezTo>
                <a:cubicBezTo>
                  <a:pt x="390" y="42"/>
                  <a:pt x="386" y="44"/>
                  <a:pt x="382" y="48"/>
                </a:cubicBezTo>
                <a:cubicBezTo>
                  <a:pt x="379" y="51"/>
                  <a:pt x="378" y="57"/>
                  <a:pt x="378" y="64"/>
                </a:cubicBezTo>
                <a:cubicBezTo>
                  <a:pt x="378" y="70"/>
                  <a:pt x="379" y="75"/>
                  <a:pt x="383" y="79"/>
                </a:cubicBezTo>
                <a:cubicBezTo>
                  <a:pt x="386" y="83"/>
                  <a:pt x="390" y="85"/>
                  <a:pt x="396" y="85"/>
                </a:cubicBezTo>
                <a:cubicBezTo>
                  <a:pt x="401" y="85"/>
                  <a:pt x="406" y="83"/>
                  <a:pt x="409" y="79"/>
                </a:cubicBezTo>
                <a:cubicBezTo>
                  <a:pt x="412" y="76"/>
                  <a:pt x="413" y="70"/>
                  <a:pt x="413" y="63"/>
                </a:cubicBezTo>
                <a:moveTo>
                  <a:pt x="419" y="39"/>
                </a:moveTo>
                <a:cubicBezTo>
                  <a:pt x="425" y="45"/>
                  <a:pt x="428" y="53"/>
                  <a:pt x="428" y="63"/>
                </a:cubicBezTo>
                <a:cubicBezTo>
                  <a:pt x="428" y="73"/>
                  <a:pt x="425" y="81"/>
                  <a:pt x="419" y="87"/>
                </a:cubicBezTo>
                <a:cubicBezTo>
                  <a:pt x="413" y="93"/>
                  <a:pt x="405" y="96"/>
                  <a:pt x="395" y="96"/>
                </a:cubicBezTo>
                <a:cubicBezTo>
                  <a:pt x="385" y="96"/>
                  <a:pt x="378" y="93"/>
                  <a:pt x="372" y="87"/>
                </a:cubicBezTo>
                <a:cubicBezTo>
                  <a:pt x="366" y="81"/>
                  <a:pt x="363" y="74"/>
                  <a:pt x="363" y="64"/>
                </a:cubicBezTo>
                <a:cubicBezTo>
                  <a:pt x="363" y="53"/>
                  <a:pt x="366" y="45"/>
                  <a:pt x="372" y="39"/>
                </a:cubicBezTo>
                <a:cubicBezTo>
                  <a:pt x="378" y="33"/>
                  <a:pt x="386" y="30"/>
                  <a:pt x="396" y="30"/>
                </a:cubicBezTo>
                <a:cubicBezTo>
                  <a:pt x="406" y="30"/>
                  <a:pt x="414" y="33"/>
                  <a:pt x="419" y="39"/>
                </a:cubicBezTo>
                <a:moveTo>
                  <a:pt x="350" y="66"/>
                </a:moveTo>
                <a:cubicBezTo>
                  <a:pt x="349" y="64"/>
                  <a:pt x="347" y="63"/>
                  <a:pt x="345" y="62"/>
                </a:cubicBezTo>
                <a:cubicBezTo>
                  <a:pt x="343" y="60"/>
                  <a:pt x="340" y="59"/>
                  <a:pt x="337" y="58"/>
                </a:cubicBezTo>
                <a:cubicBezTo>
                  <a:pt x="335" y="58"/>
                  <a:pt x="334" y="57"/>
                  <a:pt x="332" y="56"/>
                </a:cubicBezTo>
                <a:cubicBezTo>
                  <a:pt x="330" y="56"/>
                  <a:pt x="329" y="55"/>
                  <a:pt x="328" y="54"/>
                </a:cubicBezTo>
                <a:cubicBezTo>
                  <a:pt x="327" y="54"/>
                  <a:pt x="326" y="53"/>
                  <a:pt x="325" y="52"/>
                </a:cubicBezTo>
                <a:cubicBezTo>
                  <a:pt x="325" y="51"/>
                  <a:pt x="325" y="50"/>
                  <a:pt x="325" y="48"/>
                </a:cubicBezTo>
                <a:cubicBezTo>
                  <a:pt x="325" y="47"/>
                  <a:pt x="325" y="46"/>
                  <a:pt x="325" y="45"/>
                </a:cubicBezTo>
                <a:cubicBezTo>
                  <a:pt x="326" y="45"/>
                  <a:pt x="327" y="44"/>
                  <a:pt x="328" y="43"/>
                </a:cubicBezTo>
                <a:cubicBezTo>
                  <a:pt x="329" y="42"/>
                  <a:pt x="330" y="42"/>
                  <a:pt x="332" y="42"/>
                </a:cubicBezTo>
                <a:cubicBezTo>
                  <a:pt x="333" y="41"/>
                  <a:pt x="335" y="41"/>
                  <a:pt x="336" y="41"/>
                </a:cubicBezTo>
                <a:cubicBezTo>
                  <a:pt x="342" y="41"/>
                  <a:pt x="347" y="43"/>
                  <a:pt x="352" y="46"/>
                </a:cubicBezTo>
                <a:cubicBezTo>
                  <a:pt x="352" y="33"/>
                  <a:pt x="352" y="33"/>
                  <a:pt x="352" y="33"/>
                </a:cubicBezTo>
                <a:cubicBezTo>
                  <a:pt x="347" y="31"/>
                  <a:pt x="342" y="30"/>
                  <a:pt x="336" y="30"/>
                </a:cubicBezTo>
                <a:cubicBezTo>
                  <a:pt x="333" y="30"/>
                  <a:pt x="330" y="31"/>
                  <a:pt x="327" y="32"/>
                </a:cubicBezTo>
                <a:cubicBezTo>
                  <a:pt x="323" y="32"/>
                  <a:pt x="321" y="34"/>
                  <a:pt x="318" y="35"/>
                </a:cubicBezTo>
                <a:cubicBezTo>
                  <a:pt x="316" y="37"/>
                  <a:pt x="314" y="39"/>
                  <a:pt x="313" y="41"/>
                </a:cubicBezTo>
                <a:cubicBezTo>
                  <a:pt x="311" y="43"/>
                  <a:pt x="310" y="46"/>
                  <a:pt x="310" y="49"/>
                </a:cubicBezTo>
                <a:cubicBezTo>
                  <a:pt x="310" y="51"/>
                  <a:pt x="311" y="54"/>
                  <a:pt x="311" y="55"/>
                </a:cubicBezTo>
                <a:cubicBezTo>
                  <a:pt x="312" y="57"/>
                  <a:pt x="313" y="59"/>
                  <a:pt x="315" y="60"/>
                </a:cubicBezTo>
                <a:cubicBezTo>
                  <a:pt x="316" y="62"/>
                  <a:pt x="318" y="63"/>
                  <a:pt x="320" y="64"/>
                </a:cubicBezTo>
                <a:cubicBezTo>
                  <a:pt x="322" y="65"/>
                  <a:pt x="324" y="66"/>
                  <a:pt x="327" y="67"/>
                </a:cubicBezTo>
                <a:cubicBezTo>
                  <a:pt x="329" y="68"/>
                  <a:pt x="331" y="69"/>
                  <a:pt x="332" y="70"/>
                </a:cubicBezTo>
                <a:cubicBezTo>
                  <a:pt x="334" y="70"/>
                  <a:pt x="335" y="71"/>
                  <a:pt x="337" y="72"/>
                </a:cubicBezTo>
                <a:cubicBezTo>
                  <a:pt x="338" y="72"/>
                  <a:pt x="339" y="73"/>
                  <a:pt x="340" y="74"/>
                </a:cubicBezTo>
                <a:cubicBezTo>
                  <a:pt x="340" y="75"/>
                  <a:pt x="341" y="77"/>
                  <a:pt x="341" y="78"/>
                </a:cubicBezTo>
                <a:cubicBezTo>
                  <a:pt x="341" y="83"/>
                  <a:pt x="336" y="86"/>
                  <a:pt x="328" y="86"/>
                </a:cubicBezTo>
                <a:cubicBezTo>
                  <a:pt x="322" y="86"/>
                  <a:pt x="316" y="84"/>
                  <a:pt x="310" y="79"/>
                </a:cubicBezTo>
                <a:cubicBezTo>
                  <a:pt x="310" y="93"/>
                  <a:pt x="310" y="93"/>
                  <a:pt x="310" y="93"/>
                </a:cubicBezTo>
                <a:cubicBezTo>
                  <a:pt x="315" y="95"/>
                  <a:pt x="321" y="96"/>
                  <a:pt x="328" y="96"/>
                </a:cubicBezTo>
                <a:cubicBezTo>
                  <a:pt x="332" y="96"/>
                  <a:pt x="335" y="96"/>
                  <a:pt x="338" y="95"/>
                </a:cubicBezTo>
                <a:cubicBezTo>
                  <a:pt x="342" y="94"/>
                  <a:pt x="344" y="93"/>
                  <a:pt x="347" y="91"/>
                </a:cubicBezTo>
                <a:cubicBezTo>
                  <a:pt x="349" y="90"/>
                  <a:pt x="351" y="88"/>
                  <a:pt x="353" y="86"/>
                </a:cubicBezTo>
                <a:cubicBezTo>
                  <a:pt x="354" y="83"/>
                  <a:pt x="355" y="80"/>
                  <a:pt x="355" y="77"/>
                </a:cubicBezTo>
                <a:cubicBezTo>
                  <a:pt x="355" y="75"/>
                  <a:pt x="354" y="72"/>
                  <a:pt x="354" y="71"/>
                </a:cubicBezTo>
                <a:cubicBezTo>
                  <a:pt x="353" y="69"/>
                  <a:pt x="352" y="67"/>
                  <a:pt x="350" y="66"/>
                </a:cubicBezTo>
                <a:moveTo>
                  <a:pt x="286" y="63"/>
                </a:moveTo>
                <a:cubicBezTo>
                  <a:pt x="286" y="56"/>
                  <a:pt x="285" y="51"/>
                  <a:pt x="282" y="47"/>
                </a:cubicBezTo>
                <a:cubicBezTo>
                  <a:pt x="279" y="44"/>
                  <a:pt x="275" y="42"/>
                  <a:pt x="269" y="42"/>
                </a:cubicBezTo>
                <a:cubicBezTo>
                  <a:pt x="263" y="42"/>
                  <a:pt x="259" y="44"/>
                  <a:pt x="256" y="48"/>
                </a:cubicBezTo>
                <a:cubicBezTo>
                  <a:pt x="253" y="51"/>
                  <a:pt x="251" y="57"/>
                  <a:pt x="251" y="64"/>
                </a:cubicBezTo>
                <a:cubicBezTo>
                  <a:pt x="251" y="70"/>
                  <a:pt x="253" y="75"/>
                  <a:pt x="256" y="79"/>
                </a:cubicBezTo>
                <a:cubicBezTo>
                  <a:pt x="259" y="83"/>
                  <a:pt x="264" y="85"/>
                  <a:pt x="269" y="85"/>
                </a:cubicBezTo>
                <a:cubicBezTo>
                  <a:pt x="275" y="85"/>
                  <a:pt x="279" y="83"/>
                  <a:pt x="282" y="79"/>
                </a:cubicBezTo>
                <a:cubicBezTo>
                  <a:pt x="285" y="76"/>
                  <a:pt x="286" y="70"/>
                  <a:pt x="286" y="63"/>
                </a:cubicBezTo>
                <a:moveTo>
                  <a:pt x="293" y="39"/>
                </a:moveTo>
                <a:cubicBezTo>
                  <a:pt x="298" y="45"/>
                  <a:pt x="301" y="53"/>
                  <a:pt x="301" y="63"/>
                </a:cubicBezTo>
                <a:cubicBezTo>
                  <a:pt x="301" y="73"/>
                  <a:pt x="298" y="81"/>
                  <a:pt x="292" y="87"/>
                </a:cubicBezTo>
                <a:cubicBezTo>
                  <a:pt x="286" y="93"/>
                  <a:pt x="278" y="96"/>
                  <a:pt x="268" y="96"/>
                </a:cubicBezTo>
                <a:cubicBezTo>
                  <a:pt x="259" y="96"/>
                  <a:pt x="251" y="93"/>
                  <a:pt x="245" y="87"/>
                </a:cubicBezTo>
                <a:cubicBezTo>
                  <a:pt x="239" y="81"/>
                  <a:pt x="237" y="74"/>
                  <a:pt x="237" y="64"/>
                </a:cubicBezTo>
                <a:cubicBezTo>
                  <a:pt x="237" y="53"/>
                  <a:pt x="240" y="45"/>
                  <a:pt x="246" y="39"/>
                </a:cubicBezTo>
                <a:cubicBezTo>
                  <a:pt x="252" y="33"/>
                  <a:pt x="260" y="30"/>
                  <a:pt x="270" y="30"/>
                </a:cubicBezTo>
                <a:cubicBezTo>
                  <a:pt x="280" y="30"/>
                  <a:pt x="287" y="33"/>
                  <a:pt x="293" y="39"/>
                </a:cubicBezTo>
                <a:moveTo>
                  <a:pt x="216" y="35"/>
                </a:moveTo>
                <a:cubicBezTo>
                  <a:pt x="213" y="37"/>
                  <a:pt x="211" y="40"/>
                  <a:pt x="210" y="45"/>
                </a:cubicBezTo>
                <a:cubicBezTo>
                  <a:pt x="210" y="45"/>
                  <a:pt x="210" y="45"/>
                  <a:pt x="210" y="45"/>
                </a:cubicBezTo>
                <a:cubicBezTo>
                  <a:pt x="210" y="32"/>
                  <a:pt x="210" y="32"/>
                  <a:pt x="210" y="32"/>
                </a:cubicBezTo>
                <a:cubicBezTo>
                  <a:pt x="195" y="32"/>
                  <a:pt x="195" y="32"/>
                  <a:pt x="195" y="32"/>
                </a:cubicBezTo>
                <a:cubicBezTo>
                  <a:pt x="195" y="95"/>
                  <a:pt x="195" y="95"/>
                  <a:pt x="195" y="95"/>
                </a:cubicBezTo>
                <a:cubicBezTo>
                  <a:pt x="210" y="95"/>
                  <a:pt x="210" y="95"/>
                  <a:pt x="210" y="95"/>
                </a:cubicBezTo>
                <a:cubicBezTo>
                  <a:pt x="210" y="65"/>
                  <a:pt x="210" y="65"/>
                  <a:pt x="210" y="65"/>
                </a:cubicBezTo>
                <a:cubicBezTo>
                  <a:pt x="210" y="58"/>
                  <a:pt x="211" y="53"/>
                  <a:pt x="214" y="49"/>
                </a:cubicBezTo>
                <a:cubicBezTo>
                  <a:pt x="217" y="45"/>
                  <a:pt x="220" y="43"/>
                  <a:pt x="224" y="43"/>
                </a:cubicBezTo>
                <a:cubicBezTo>
                  <a:pt x="227" y="43"/>
                  <a:pt x="230" y="44"/>
                  <a:pt x="232" y="45"/>
                </a:cubicBezTo>
                <a:cubicBezTo>
                  <a:pt x="232" y="32"/>
                  <a:pt x="232" y="32"/>
                  <a:pt x="232" y="32"/>
                </a:cubicBezTo>
                <a:cubicBezTo>
                  <a:pt x="230" y="31"/>
                  <a:pt x="228" y="31"/>
                  <a:pt x="226" y="31"/>
                </a:cubicBezTo>
                <a:cubicBezTo>
                  <a:pt x="222" y="31"/>
                  <a:pt x="219" y="32"/>
                  <a:pt x="216" y="35"/>
                </a:cubicBezTo>
                <a:moveTo>
                  <a:pt x="143" y="40"/>
                </a:moveTo>
                <a:cubicBezTo>
                  <a:pt x="137" y="46"/>
                  <a:pt x="133" y="54"/>
                  <a:pt x="133" y="65"/>
                </a:cubicBezTo>
                <a:cubicBezTo>
                  <a:pt x="133" y="74"/>
                  <a:pt x="136" y="82"/>
                  <a:pt x="142" y="87"/>
                </a:cubicBezTo>
                <a:cubicBezTo>
                  <a:pt x="148" y="93"/>
                  <a:pt x="155" y="96"/>
                  <a:pt x="165" y="96"/>
                </a:cubicBezTo>
                <a:cubicBezTo>
                  <a:pt x="171" y="96"/>
                  <a:pt x="177" y="95"/>
                  <a:pt x="182" y="92"/>
                </a:cubicBezTo>
                <a:cubicBezTo>
                  <a:pt x="182" y="79"/>
                  <a:pt x="182" y="79"/>
                  <a:pt x="182" y="79"/>
                </a:cubicBezTo>
                <a:cubicBezTo>
                  <a:pt x="178" y="83"/>
                  <a:pt x="173" y="85"/>
                  <a:pt x="168" y="85"/>
                </a:cubicBezTo>
                <a:cubicBezTo>
                  <a:pt x="162" y="85"/>
                  <a:pt x="157" y="83"/>
                  <a:pt x="153" y="79"/>
                </a:cubicBezTo>
                <a:cubicBezTo>
                  <a:pt x="150" y="75"/>
                  <a:pt x="148" y="70"/>
                  <a:pt x="148" y="64"/>
                </a:cubicBezTo>
                <a:cubicBezTo>
                  <a:pt x="148" y="57"/>
                  <a:pt x="150" y="52"/>
                  <a:pt x="154" y="48"/>
                </a:cubicBezTo>
                <a:cubicBezTo>
                  <a:pt x="158" y="44"/>
                  <a:pt x="162" y="42"/>
                  <a:pt x="168" y="42"/>
                </a:cubicBezTo>
                <a:cubicBezTo>
                  <a:pt x="173" y="42"/>
                  <a:pt x="178" y="43"/>
                  <a:pt x="182" y="47"/>
                </a:cubicBezTo>
                <a:cubicBezTo>
                  <a:pt x="182" y="33"/>
                  <a:pt x="182" y="33"/>
                  <a:pt x="182" y="33"/>
                </a:cubicBezTo>
                <a:cubicBezTo>
                  <a:pt x="178" y="31"/>
                  <a:pt x="173" y="30"/>
                  <a:pt x="167" y="30"/>
                </a:cubicBezTo>
                <a:cubicBezTo>
                  <a:pt x="157" y="30"/>
                  <a:pt x="149" y="34"/>
                  <a:pt x="143" y="40"/>
                </a:cubicBezTo>
                <a:moveTo>
                  <a:pt x="108" y="95"/>
                </a:moveTo>
                <a:cubicBezTo>
                  <a:pt x="123" y="95"/>
                  <a:pt x="123" y="95"/>
                  <a:pt x="123" y="95"/>
                </a:cubicBezTo>
                <a:cubicBezTo>
                  <a:pt x="123" y="32"/>
                  <a:pt x="123" y="32"/>
                  <a:pt x="123" y="32"/>
                </a:cubicBezTo>
                <a:cubicBezTo>
                  <a:pt x="108" y="32"/>
                  <a:pt x="108" y="32"/>
                  <a:pt x="108" y="32"/>
                </a:cubicBezTo>
                <a:lnTo>
                  <a:pt x="108" y="95"/>
                </a:lnTo>
                <a:close/>
                <a:moveTo>
                  <a:pt x="116" y="3"/>
                </a:moveTo>
                <a:cubicBezTo>
                  <a:pt x="113" y="3"/>
                  <a:pt x="111" y="3"/>
                  <a:pt x="110" y="5"/>
                </a:cubicBezTo>
                <a:cubicBezTo>
                  <a:pt x="108" y="7"/>
                  <a:pt x="107" y="8"/>
                  <a:pt x="107" y="11"/>
                </a:cubicBezTo>
                <a:cubicBezTo>
                  <a:pt x="107" y="13"/>
                  <a:pt x="108" y="15"/>
                  <a:pt x="110" y="17"/>
                </a:cubicBezTo>
                <a:cubicBezTo>
                  <a:pt x="111" y="18"/>
                  <a:pt x="113" y="19"/>
                  <a:pt x="116" y="19"/>
                </a:cubicBezTo>
                <a:cubicBezTo>
                  <a:pt x="118" y="19"/>
                  <a:pt x="120" y="18"/>
                  <a:pt x="122" y="16"/>
                </a:cubicBezTo>
                <a:cubicBezTo>
                  <a:pt x="123" y="15"/>
                  <a:pt x="124" y="13"/>
                  <a:pt x="124" y="11"/>
                </a:cubicBezTo>
                <a:cubicBezTo>
                  <a:pt x="124" y="8"/>
                  <a:pt x="123" y="7"/>
                  <a:pt x="122" y="5"/>
                </a:cubicBezTo>
                <a:cubicBezTo>
                  <a:pt x="120" y="3"/>
                  <a:pt x="118" y="3"/>
                  <a:pt x="116" y="3"/>
                </a:cubicBezTo>
                <a:moveTo>
                  <a:pt x="75" y="7"/>
                </a:moveTo>
                <a:cubicBezTo>
                  <a:pt x="95" y="7"/>
                  <a:pt x="95" y="7"/>
                  <a:pt x="95" y="7"/>
                </a:cubicBezTo>
                <a:cubicBezTo>
                  <a:pt x="95" y="95"/>
                  <a:pt x="95" y="95"/>
                  <a:pt x="95" y="95"/>
                </a:cubicBezTo>
                <a:cubicBezTo>
                  <a:pt x="80" y="95"/>
                  <a:pt x="80" y="95"/>
                  <a:pt x="80" y="95"/>
                </a:cubicBezTo>
                <a:cubicBezTo>
                  <a:pt x="80" y="38"/>
                  <a:pt x="80" y="38"/>
                  <a:pt x="80" y="38"/>
                </a:cubicBezTo>
                <a:cubicBezTo>
                  <a:pt x="80" y="33"/>
                  <a:pt x="80" y="27"/>
                  <a:pt x="81" y="21"/>
                </a:cubicBezTo>
                <a:cubicBezTo>
                  <a:pt x="81" y="21"/>
                  <a:pt x="81" y="21"/>
                  <a:pt x="81" y="21"/>
                </a:cubicBezTo>
                <a:cubicBezTo>
                  <a:pt x="80" y="25"/>
                  <a:pt x="79" y="27"/>
                  <a:pt x="78" y="29"/>
                </a:cubicBezTo>
                <a:cubicBezTo>
                  <a:pt x="52" y="95"/>
                  <a:pt x="52" y="95"/>
                  <a:pt x="52" y="95"/>
                </a:cubicBezTo>
                <a:cubicBezTo>
                  <a:pt x="42" y="95"/>
                  <a:pt x="42" y="95"/>
                  <a:pt x="42" y="95"/>
                </a:cubicBezTo>
                <a:cubicBezTo>
                  <a:pt x="16" y="29"/>
                  <a:pt x="16" y="29"/>
                  <a:pt x="16" y="29"/>
                </a:cubicBezTo>
                <a:cubicBezTo>
                  <a:pt x="15" y="28"/>
                  <a:pt x="14" y="25"/>
                  <a:pt x="14" y="21"/>
                </a:cubicBezTo>
                <a:cubicBezTo>
                  <a:pt x="13" y="21"/>
                  <a:pt x="13" y="21"/>
                  <a:pt x="13" y="21"/>
                </a:cubicBezTo>
                <a:cubicBezTo>
                  <a:pt x="14" y="24"/>
                  <a:pt x="14" y="30"/>
                  <a:pt x="14" y="38"/>
                </a:cubicBezTo>
                <a:cubicBezTo>
                  <a:pt x="14" y="95"/>
                  <a:pt x="14" y="95"/>
                  <a:pt x="14" y="95"/>
                </a:cubicBezTo>
                <a:cubicBezTo>
                  <a:pt x="0" y="95"/>
                  <a:pt x="0" y="95"/>
                  <a:pt x="0" y="95"/>
                </a:cubicBezTo>
                <a:cubicBezTo>
                  <a:pt x="0" y="7"/>
                  <a:pt x="0" y="7"/>
                  <a:pt x="0" y="7"/>
                </a:cubicBezTo>
                <a:cubicBezTo>
                  <a:pt x="21" y="7"/>
                  <a:pt x="21" y="7"/>
                  <a:pt x="21" y="7"/>
                </a:cubicBezTo>
                <a:cubicBezTo>
                  <a:pt x="44" y="65"/>
                  <a:pt x="44" y="65"/>
                  <a:pt x="44" y="65"/>
                </a:cubicBezTo>
                <a:cubicBezTo>
                  <a:pt x="46" y="70"/>
                  <a:pt x="47" y="73"/>
                  <a:pt x="47" y="75"/>
                </a:cubicBezTo>
                <a:cubicBezTo>
                  <a:pt x="48" y="75"/>
                  <a:pt x="48" y="75"/>
                  <a:pt x="48" y="75"/>
                </a:cubicBezTo>
                <a:cubicBezTo>
                  <a:pt x="49" y="71"/>
                  <a:pt x="50" y="67"/>
                  <a:pt x="51" y="65"/>
                </a:cubicBezTo>
                <a:lnTo>
                  <a:pt x="75"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00"/>
          </a:p>
        </p:txBody>
      </p:sp>
      <p:sp>
        <p:nvSpPr>
          <p:cNvPr id="14" name="Rectangle 13">
            <a:extLst>
              <a:ext uri="{FF2B5EF4-FFF2-40B4-BE49-F238E27FC236}">
                <a16:creationId xmlns:a16="http://schemas.microsoft.com/office/drawing/2014/main" id="{9CC73F7E-519C-4D23-B871-7FD985D67D4D}"/>
              </a:ext>
            </a:extLst>
          </p:cNvPr>
          <p:cNvSpPr/>
          <p:nvPr/>
        </p:nvSpPr>
        <p:spPr>
          <a:xfrm>
            <a:off x="584200" y="3977148"/>
            <a:ext cx="3550972" cy="307777"/>
          </a:xfrm>
          <a:prstGeom prst="rect">
            <a:avLst/>
          </a:prstGeom>
        </p:spPr>
        <p:txBody>
          <a:bodyPr wrap="none" lIns="0" tIns="0" rIns="0" bIns="0">
            <a:spAutoFit/>
          </a:bodyPr>
          <a:lstStyle/>
          <a:p>
            <a:pPr marL="0" marR="0" lvl="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gradFill>
                  <a:gsLst>
                    <a:gs pos="1250">
                      <a:srgbClr val="FFFFFF"/>
                    </a:gs>
                    <a:gs pos="100000">
                      <a:srgbClr val="FFFFFF"/>
                    </a:gs>
                  </a:gsLst>
                  <a:lin ang="5400000" scaled="0"/>
                </a:gradFill>
                <a:effectLst/>
                <a:uLnTx/>
                <a:uFillTx/>
                <a:latin typeface="+mn-lt"/>
                <a:ea typeface="+mn-ea"/>
                <a:cs typeface="Segoe UI Semilight" panose="020B0402040204020203" pitchFamily="34" charset="0"/>
              </a:rPr>
              <a:t>May 7–9, 2018   //   Seattle, WA</a:t>
            </a:r>
          </a:p>
        </p:txBody>
      </p:sp>
      <p:pic>
        <p:nvPicPr>
          <p:cNvPr id="6" name="Picture 5">
            <a:extLst>
              <a:ext uri="{FF2B5EF4-FFF2-40B4-BE49-F238E27FC236}">
                <a16:creationId xmlns:a16="http://schemas.microsoft.com/office/drawing/2014/main" id="{E700149D-DBA5-49F4-9EA0-6801AFB758D3}"/>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t="111" r="20173" b="58603"/>
          <a:stretch/>
        </p:blipFill>
        <p:spPr>
          <a:xfrm>
            <a:off x="2255246" y="0"/>
            <a:ext cx="9936755" cy="6858000"/>
          </a:xfrm>
          <a:prstGeom prst="rect">
            <a:avLst/>
          </a:prstGeom>
        </p:spPr>
      </p:pic>
    </p:spTree>
    <p:extLst>
      <p:ext uri="{BB962C8B-B14F-4D97-AF65-F5344CB8AC3E}">
        <p14:creationId xmlns:p14="http://schemas.microsoft.com/office/powerpoint/2010/main" val="397645553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80945129"/>
      </p:ext>
    </p:extLst>
  </p:cSld>
  <p:clrMapOvr>
    <a:masterClrMapping/>
  </p:clrMapOvr>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483968097"/>
      </p:ext>
    </p:extLst>
  </p:cSld>
  <p:clrMapOvr>
    <a:overrideClrMapping bg1="dk1" tx1="lt1" bg2="dk2" tx2="lt2" accent1="accent1" accent2="accent2" accent3="accent3" accent4="accent4" accent5="accent5" accent6="accent6" hlink="hlink" folHlink="folHlink"/>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20073148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2987CD3-3587-4083-B0A6-9EBA63DC8875}"/>
              </a:ext>
            </a:extLst>
          </p:cNvPr>
          <p:cNvSpPr>
            <a:spLocks noGrp="1"/>
          </p:cNvSpPr>
          <p:nvPr>
            <p:ph type="dt" sz="half" idx="10"/>
          </p:nvPr>
        </p:nvSpPr>
        <p:spPr/>
        <p:txBody>
          <a:bodyPr/>
          <a:lstStyle/>
          <a:p>
            <a:fld id="{837542EF-7F29-4CBE-B039-847A2091EFDF}" type="datetimeFigureOut">
              <a:rPr lang="en-US" smtClean="0"/>
              <a:t>1/18/2021</a:t>
            </a:fld>
            <a:endParaRPr lang="en-US"/>
          </a:p>
        </p:txBody>
      </p:sp>
      <p:sp>
        <p:nvSpPr>
          <p:cNvPr id="3" name="Footer Placeholder 2">
            <a:extLst>
              <a:ext uri="{FF2B5EF4-FFF2-40B4-BE49-F238E27FC236}">
                <a16:creationId xmlns:a16="http://schemas.microsoft.com/office/drawing/2014/main" id="{F58B3122-4468-4EA0-921C-D09311F6F2D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C846908-3D53-458C-8AE9-968F482EB146}"/>
              </a:ext>
            </a:extLst>
          </p:cNvPr>
          <p:cNvSpPr>
            <a:spLocks noGrp="1"/>
          </p:cNvSpPr>
          <p:nvPr>
            <p:ph type="sldNum" sz="quarter" idx="12"/>
          </p:nvPr>
        </p:nvSpPr>
        <p:spPr/>
        <p:txBody>
          <a:bodyPr/>
          <a:lstStyle/>
          <a:p>
            <a:fld id="{4110200B-412B-4FE0-8EC4-FE1B893A7069}" type="slidenum">
              <a:rPr lang="en-US" smtClean="0"/>
              <a:t>‹#›</a:t>
            </a:fld>
            <a:endParaRPr lang="en-US"/>
          </a:p>
        </p:txBody>
      </p:sp>
    </p:spTree>
    <p:extLst>
      <p:ext uri="{BB962C8B-B14F-4D97-AF65-F5344CB8AC3E}">
        <p14:creationId xmlns:p14="http://schemas.microsoft.com/office/powerpoint/2010/main" val="3781304521"/>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userDrawn="1">
  <p:cSld name="Title Only with Pho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Picture Placeholder 4"/>
          <p:cNvSpPr>
            <a:spLocks noGrp="1"/>
          </p:cNvSpPr>
          <p:nvPr>
            <p:ph type="pic" sz="quarter" idx="10" hasCustomPrompt="1"/>
          </p:nvPr>
        </p:nvSpPr>
        <p:spPr>
          <a:xfrm>
            <a:off x="6385115" y="2159065"/>
            <a:ext cx="5378549" cy="430887"/>
          </a:xfrm>
        </p:spPr>
        <p:txBody>
          <a:bodyPr/>
          <a:lstStyle>
            <a:lvl1pPr marL="0" indent="0">
              <a:buNone/>
              <a:defRPr/>
            </a:lvl1pPr>
          </a:lstStyle>
          <a:p>
            <a:r>
              <a:rPr lang="en-US"/>
              <a:t>Click to insert picture</a:t>
            </a:r>
          </a:p>
        </p:txBody>
      </p:sp>
    </p:spTree>
    <p:extLst>
      <p:ext uri="{BB962C8B-B14F-4D97-AF65-F5344CB8AC3E}">
        <p14:creationId xmlns:p14="http://schemas.microsoft.com/office/powerpoint/2010/main" val="2785098459"/>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8" y="620431"/>
            <a:ext cx="11306469" cy="403137"/>
          </a:xfrm>
        </p:spPr>
        <p:txBody>
          <a:bodyPr wrap="square" lIns="0" tIns="0" rIns="0" bIns="0" anchor="ctr">
            <a:spAutoFit/>
          </a:bodyPr>
          <a:lstStyle>
            <a:lvl1pPr>
              <a:lnSpc>
                <a:spcPts val="3075"/>
              </a:lnSpc>
              <a:defRPr sz="2745" strike="noStrike">
                <a:solidFill>
                  <a:srgbClr val="2F2F2F"/>
                </a:solidFill>
              </a:defRPr>
            </a:lvl1pPr>
          </a:lstStyle>
          <a:p>
            <a:r>
              <a:rPr lang="en-US"/>
              <a:t>Title</a:t>
            </a:r>
          </a:p>
        </p:txBody>
      </p:sp>
    </p:spTree>
    <p:extLst>
      <p:ext uri="{BB962C8B-B14F-4D97-AF65-F5344CB8AC3E}">
        <p14:creationId xmlns:p14="http://schemas.microsoft.com/office/powerpoint/2010/main" val="321653490"/>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latin typeface="Segoe UI Light" panose="020B0502040204020203" pitchFamily="34" charset="0"/>
                <a:cs typeface="Segoe UI Light" panose="020B0502040204020203" pitchFamily="34" charset="0"/>
              </a:defRPr>
            </a:lvl1pPr>
          </a:lstStyle>
          <a:p>
            <a:r>
              <a:rPr lang="en-US"/>
              <a:t>Click to edit Master title style</a:t>
            </a:r>
          </a:p>
        </p:txBody>
      </p:sp>
      <p:sp>
        <p:nvSpPr>
          <p:cNvPr id="3" name="Content Placeholder 2"/>
          <p:cNvSpPr>
            <a:spLocks noGrp="1"/>
          </p:cNvSpPr>
          <p:nvPr>
            <p:ph idx="1"/>
          </p:nvPr>
        </p:nvSpPr>
        <p:spPr/>
        <p:txBody>
          <a:bodyPr/>
          <a:lstStyle>
            <a:lvl1pPr>
              <a:defRPr b="0" i="0">
                <a:latin typeface="Segoe UI Light" panose="020B0502040204020203" pitchFamily="34" charset="0"/>
                <a:cs typeface="Segoe UI Light" panose="020B0502040204020203" pitchFamily="34" charset="0"/>
              </a:defRPr>
            </a:lvl1pPr>
            <a:lvl2pPr>
              <a:defRPr b="0" i="0">
                <a:latin typeface="Segoe UI Light" panose="020B0502040204020203" pitchFamily="34" charset="0"/>
                <a:cs typeface="Segoe UI Light" panose="020B0502040204020203" pitchFamily="34" charset="0"/>
              </a:defRPr>
            </a:lvl2pPr>
            <a:lvl3pPr>
              <a:defRPr b="0" i="0">
                <a:latin typeface="Segoe UI Light" panose="020B0502040204020203" pitchFamily="34" charset="0"/>
                <a:cs typeface="Segoe UI Light" panose="020B0502040204020203" pitchFamily="34" charset="0"/>
              </a:defRPr>
            </a:lvl3pPr>
            <a:lvl4pPr>
              <a:defRPr b="0" i="0">
                <a:latin typeface="Segoe UI Light" panose="020B0502040204020203" pitchFamily="34" charset="0"/>
                <a:cs typeface="Segoe UI Light" panose="020B0502040204020203" pitchFamily="34" charset="0"/>
              </a:defRPr>
            </a:lvl4pPr>
            <a:lvl5pPr>
              <a:defRPr b="0" i="0">
                <a:latin typeface="Segoe UI Light" panose="020B0502040204020203" pitchFamily="34" charset="0"/>
                <a:cs typeface="Segoe UI Light"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66334573"/>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p:cSld name="Title Only">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294378"/>
            <a:ext cx="11655840" cy="899665"/>
          </a:xfrm>
        </p:spPr>
        <p:txBody>
          <a:bodyPr/>
          <a:lstStyle>
            <a:lvl1pPr marL="0" algn="l" defTabSz="896046" rtl="0" eaLnBrk="1" latinLnBrk="0" hangingPunct="1">
              <a:spcBef>
                <a:spcPct val="0"/>
              </a:spcBef>
              <a:buNone/>
              <a:defRPr lang="en-US" sz="3920" b="0" i="0" u="none" kern="1200" spc="-147" baseline="0" dirty="0">
                <a:solidFill>
                  <a:schemeClr val="accent5">
                    <a:lumMod val="50000"/>
                  </a:schemeClr>
                </a:solidFill>
                <a:latin typeface="Segoe UI Semibold" charset="0"/>
                <a:ea typeface="Segoe UI Semibold" charset="0"/>
                <a:cs typeface="Segoe UI Semibold" charset="0"/>
              </a:defRPr>
            </a:lvl1pPr>
          </a:lstStyle>
          <a:p>
            <a:r>
              <a:rPr lang="en-US"/>
              <a:t>Click to edit Master title style</a:t>
            </a:r>
          </a:p>
        </p:txBody>
      </p:sp>
    </p:spTree>
    <p:extLst>
      <p:ext uri="{BB962C8B-B14F-4D97-AF65-F5344CB8AC3E}">
        <p14:creationId xmlns:p14="http://schemas.microsoft.com/office/powerpoint/2010/main" val="2977767377"/>
      </p:ext>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p:cSld name="Title_Subtitle_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294378"/>
            <a:ext cx="11655840" cy="806897"/>
          </a:xfrm>
        </p:spPr>
        <p:txBody>
          <a:bodyPr/>
          <a:lstStyle>
            <a:lvl1pPr marL="0" algn="l" defTabSz="896046" rtl="0" eaLnBrk="1" latinLnBrk="0" hangingPunct="1">
              <a:spcBef>
                <a:spcPct val="0"/>
              </a:spcBef>
              <a:buNone/>
              <a:defRPr lang="en-US" sz="4312" b="0" i="0" u="none" kern="1200" spc="-147" baseline="0" dirty="0">
                <a:solidFill>
                  <a:schemeClr val="bg1"/>
                </a:solidFill>
                <a:latin typeface="Segoe UI Semibold" charset="0"/>
                <a:ea typeface="Segoe UI Semibold" charset="0"/>
                <a:cs typeface="Segoe UI Semibold" charset="0"/>
              </a:defRPr>
            </a:lvl1pPr>
          </a:lstStyle>
          <a:p>
            <a:r>
              <a:rPr lang="en-US"/>
              <a:t>Click to edit Master title style</a:t>
            </a:r>
          </a:p>
        </p:txBody>
      </p:sp>
      <p:sp>
        <p:nvSpPr>
          <p:cNvPr id="8" name="Text Placeholder 7"/>
          <p:cNvSpPr>
            <a:spLocks noGrp="1"/>
          </p:cNvSpPr>
          <p:nvPr>
            <p:ph type="body" sz="quarter" idx="10"/>
          </p:nvPr>
        </p:nvSpPr>
        <p:spPr>
          <a:xfrm>
            <a:off x="269241" y="1186958"/>
            <a:ext cx="11655078" cy="669799"/>
          </a:xfrm>
        </p:spPr>
        <p:txBody>
          <a:bodyPr tIns="0" bIns="0"/>
          <a:lstStyle>
            <a:lvl1pPr marL="0" indent="0">
              <a:buNone/>
              <a:defRPr lang="en-US" sz="1961" kern="1200" spc="-29" baseline="0" dirty="0">
                <a:solidFill>
                  <a:srgbClr val="ED6722"/>
                </a:solidFill>
                <a:latin typeface="+mn-lt"/>
                <a:ea typeface="+mn-ea"/>
                <a:cs typeface="Bodoni Std Bold Italic"/>
              </a:defRPr>
            </a:lvl1pPr>
          </a:lstStyle>
          <a:p>
            <a:pPr marL="0" lvl="0" algn="l" defTabSz="896214" rtl="0" eaLnBrk="1" latinLnBrk="0" hangingPunct="1"/>
            <a:r>
              <a:rPr lang="en-US"/>
              <a:t>Edit Master text styles</a:t>
            </a:r>
          </a:p>
          <a:p>
            <a:pPr marL="0" lvl="1" algn="l" defTabSz="896214" rtl="0" eaLnBrk="1" latinLnBrk="0" hangingPunct="1"/>
            <a:r>
              <a:rPr lang="en-US"/>
              <a:t>Second level</a:t>
            </a:r>
          </a:p>
        </p:txBody>
      </p:sp>
    </p:spTree>
    <p:extLst>
      <p:ext uri="{BB962C8B-B14F-4D97-AF65-F5344CB8AC3E}">
        <p14:creationId xmlns:p14="http://schemas.microsoft.com/office/powerpoint/2010/main" val="2097710564"/>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55994" y="2977054"/>
            <a:ext cx="8067822" cy="1793104"/>
          </a:xfrm>
          <a:noFill/>
        </p:spPr>
        <p:txBody>
          <a:bodyPr lIns="0" tIns="91440" rIns="146304" bIns="91440" anchor="b" anchorCtr="0"/>
          <a:lstStyle>
            <a:lvl1pPr>
              <a:defRPr sz="5294" strike="noStrike" spc="-147"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1"/>
            <a:ext cx="8359808" cy="715931"/>
          </a:xfrm>
          <a:noFill/>
        </p:spPr>
        <p:txBody>
          <a:bodyPr lIns="0" tIns="109728" rIns="164592" bIns="109728">
            <a:noAutofit/>
          </a:bodyPr>
          <a:lstStyle>
            <a:lvl1pPr marL="0" indent="0">
              <a:spcBef>
                <a:spcPts val="0"/>
              </a:spcBef>
              <a:buNone/>
              <a:defRPr sz="1765"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5995" y="440495"/>
            <a:ext cx="917173" cy="196431"/>
          </a:xfrm>
          <a:prstGeom prst="rect">
            <a:avLst/>
          </a:prstGeom>
        </p:spPr>
      </p:pic>
    </p:spTree>
    <p:extLst>
      <p:ext uri="{BB962C8B-B14F-4D97-AF65-F5344CB8AC3E}">
        <p14:creationId xmlns:p14="http://schemas.microsoft.com/office/powerpoint/2010/main" val="3390220536"/>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147652131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le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584201" y="585789"/>
            <a:ext cx="1366245" cy="292608"/>
          </a:xfrm>
          <a:prstGeom prst="rect">
            <a:avLst/>
          </a:prstGeom>
        </p:spPr>
      </p:pic>
      <p:sp>
        <p:nvSpPr>
          <p:cNvPr id="9" name="Title 1"/>
          <p:cNvSpPr>
            <a:spLocks noGrp="1"/>
          </p:cNvSpPr>
          <p:nvPr>
            <p:ph type="title" hasCustomPrompt="1"/>
          </p:nvPr>
        </p:nvSpPr>
        <p:spPr>
          <a:xfrm>
            <a:off x="584200" y="2979778"/>
            <a:ext cx="6675120" cy="553998"/>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Presentation title here</a:t>
            </a:r>
          </a:p>
        </p:txBody>
      </p:sp>
      <p:sp>
        <p:nvSpPr>
          <p:cNvPr id="5" name="Text Placeholder 4"/>
          <p:cNvSpPr>
            <a:spLocks noGrp="1"/>
          </p:cNvSpPr>
          <p:nvPr>
            <p:ph type="body" sz="quarter" idx="12" hasCustomPrompt="1"/>
          </p:nvPr>
        </p:nvSpPr>
        <p:spPr>
          <a:xfrm>
            <a:off x="584200" y="3962401"/>
            <a:ext cx="667512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a:t>
            </a:r>
          </a:p>
        </p:txBody>
      </p:sp>
      <p:pic>
        <p:nvPicPr>
          <p:cNvPr id="6" name="Picture 5">
            <a:extLst>
              <a:ext uri="{FF2B5EF4-FFF2-40B4-BE49-F238E27FC236}">
                <a16:creationId xmlns:a16="http://schemas.microsoft.com/office/drawing/2014/main" id="{AA020681-E031-438A-87F4-3EF4E311C2C5}"/>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t="16745" r="7128" b="16745"/>
          <a:stretch/>
        </p:blipFill>
        <p:spPr>
          <a:xfrm>
            <a:off x="4920482" y="0"/>
            <a:ext cx="7176267" cy="6858000"/>
          </a:xfrm>
          <a:prstGeom prst="rect">
            <a:avLst/>
          </a:prstGeom>
        </p:spPr>
      </p:pic>
      <p:sp>
        <p:nvSpPr>
          <p:cNvPr id="3" name="Text Placeholder 2">
            <a:extLst>
              <a:ext uri="{FF2B5EF4-FFF2-40B4-BE49-F238E27FC236}">
                <a16:creationId xmlns:a16="http://schemas.microsoft.com/office/drawing/2014/main" id="{0075DB46-DA06-45E4-B8E6-78FFA7D835C2}"/>
              </a:ext>
            </a:extLst>
          </p:cNvPr>
          <p:cNvSpPr>
            <a:spLocks noGrp="1"/>
          </p:cNvSpPr>
          <p:nvPr>
            <p:ph type="body" sz="quarter" idx="13" hasCustomPrompt="1"/>
          </p:nvPr>
        </p:nvSpPr>
        <p:spPr>
          <a:xfrm>
            <a:off x="8591723" y="5961262"/>
            <a:ext cx="3017520" cy="307777"/>
          </a:xfrm>
        </p:spPr>
        <p:txBody>
          <a:bodyPr anchor="b"/>
          <a:lstStyle>
            <a:lvl1pPr marL="0" indent="0" algn="r">
              <a:buFont typeface="Arial" panose="020B0604020202020204" pitchFamily="34" charset="0"/>
              <a:buNone/>
              <a:defRPr sz="2000">
                <a:latin typeface="+mn-lt"/>
              </a:defRPr>
            </a:lvl1pPr>
            <a:lvl2pPr marL="228556" indent="0">
              <a:buNone/>
              <a:defRPr/>
            </a:lvl2pPr>
          </a:lstStyle>
          <a:p>
            <a:pPr lvl="0"/>
            <a:r>
              <a:rPr lang="en-US"/>
              <a:t>Session code here</a:t>
            </a:r>
          </a:p>
        </p:txBody>
      </p:sp>
    </p:spTree>
    <p:extLst>
      <p:ext uri="{BB962C8B-B14F-4D97-AF65-F5344CB8AC3E}">
        <p14:creationId xmlns:p14="http://schemas.microsoft.com/office/powerpoint/2010/main" val="92690290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05130948"/>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29BF32-716D-490B-9A67-B62FC2E0074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92467165"/>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userDrawn="1">
  <p:cSld name="Full picture">
    <p:bg>
      <p:bgPr>
        <a:solidFill>
          <a:srgbClr val="FFFFFF"/>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192000" cy="727571"/>
          </a:xfrm>
        </p:spPr>
        <p:txBody>
          <a:bodyPr/>
          <a:lstStyle/>
          <a:p>
            <a:endParaRPr lang="en-US"/>
          </a:p>
        </p:txBody>
      </p:sp>
    </p:spTree>
    <p:extLst>
      <p:ext uri="{BB962C8B-B14F-4D97-AF65-F5344CB8AC3E}">
        <p14:creationId xmlns:p14="http://schemas.microsoft.com/office/powerpoint/2010/main" val="844731361"/>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userDrawn="1">
  <p:cSld name="Section Title">
    <p:bg>
      <p:bgPr>
        <a:solidFill>
          <a:schemeClr val="bg1">
            <a:lumMod val="50000"/>
            <a:alpha val="90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64540319"/>
      </p:ext>
    </p:extLst>
  </p:cSld>
  <p:clrMapOvr>
    <a:overrideClrMapping bg1="dk1" tx1="lt1" bg2="dk2" tx2="lt2" accent1="accent1" accent2="accent2" accent3="accent3" accent4="accent4" accent5="accent5" accent6="accent6" hlink="hlink" folHlink="folHlink"/>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36155"/>
            <a:ext cx="1693247" cy="1021696"/>
          </a:xfrm>
        </p:spPr>
        <p:txBody>
          <a:bodyPr>
            <a:noAutofit/>
          </a:bodyPr>
          <a:lstStyle>
            <a:lvl1pPr marL="0" indent="0">
              <a:buNone/>
              <a:defRPr sz="1961"/>
            </a:lvl1pPr>
          </a:lstStyle>
          <a:p>
            <a:pPr lvl="0"/>
            <a:r>
              <a:rPr lang="en-US"/>
              <a:t>Picture</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rgbClr val="2F2F2F"/>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8"/>
            <a:ext cx="1693247" cy="2821285"/>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378328" y="3167818"/>
            <a:ext cx="1693247" cy="2821285"/>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00662" y="3167818"/>
            <a:ext cx="1693247" cy="2821285"/>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222995" y="3167818"/>
            <a:ext cx="1693247" cy="2821285"/>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145328" y="3167818"/>
            <a:ext cx="1693247" cy="2821285"/>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067660" y="3167818"/>
            <a:ext cx="1693247" cy="2821285"/>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378328" y="2136155"/>
            <a:ext cx="1693247" cy="1021696"/>
          </a:xfrm>
        </p:spPr>
        <p:txBody>
          <a:bodyPr>
            <a:noAutofit/>
          </a:bodyPr>
          <a:lstStyle>
            <a:lvl1pPr marL="0" indent="0">
              <a:buNone/>
              <a:defRPr sz="1961"/>
            </a:lvl1pPr>
          </a:lstStyle>
          <a:p>
            <a:pPr lvl="0"/>
            <a:r>
              <a:rPr lang="en-US"/>
              <a:t>Picture</a:t>
            </a:r>
          </a:p>
        </p:txBody>
      </p:sp>
      <p:sp>
        <p:nvSpPr>
          <p:cNvPr id="26" name="Content Placeholder 15"/>
          <p:cNvSpPr>
            <a:spLocks noGrp="1"/>
          </p:cNvSpPr>
          <p:nvPr>
            <p:ph sz="quarter" idx="27" hasCustomPrompt="1"/>
          </p:nvPr>
        </p:nvSpPr>
        <p:spPr>
          <a:xfrm>
            <a:off x="4300662" y="2136155"/>
            <a:ext cx="1693247" cy="1021696"/>
          </a:xfrm>
        </p:spPr>
        <p:txBody>
          <a:bodyPr>
            <a:noAutofit/>
          </a:bodyPr>
          <a:lstStyle>
            <a:lvl1pPr marL="0" indent="0">
              <a:buNone/>
              <a:defRPr sz="1961"/>
            </a:lvl1pPr>
          </a:lstStyle>
          <a:p>
            <a:pPr lvl="0"/>
            <a:r>
              <a:rPr lang="en-US"/>
              <a:t>Picture</a:t>
            </a:r>
          </a:p>
        </p:txBody>
      </p:sp>
      <p:sp>
        <p:nvSpPr>
          <p:cNvPr id="27" name="Content Placeholder 15"/>
          <p:cNvSpPr>
            <a:spLocks noGrp="1"/>
          </p:cNvSpPr>
          <p:nvPr>
            <p:ph sz="quarter" idx="28" hasCustomPrompt="1"/>
          </p:nvPr>
        </p:nvSpPr>
        <p:spPr>
          <a:xfrm>
            <a:off x="6222995" y="2136155"/>
            <a:ext cx="1693247" cy="1021696"/>
          </a:xfrm>
        </p:spPr>
        <p:txBody>
          <a:bodyPr>
            <a:noAutofit/>
          </a:bodyPr>
          <a:lstStyle>
            <a:lvl1pPr marL="0" indent="0">
              <a:buNone/>
              <a:defRPr sz="1961"/>
            </a:lvl1pPr>
          </a:lstStyle>
          <a:p>
            <a:pPr lvl="0"/>
            <a:r>
              <a:rPr lang="en-US"/>
              <a:t>Picture</a:t>
            </a:r>
          </a:p>
        </p:txBody>
      </p:sp>
      <p:sp>
        <p:nvSpPr>
          <p:cNvPr id="28" name="Content Placeholder 15"/>
          <p:cNvSpPr>
            <a:spLocks noGrp="1"/>
          </p:cNvSpPr>
          <p:nvPr>
            <p:ph sz="quarter" idx="29" hasCustomPrompt="1"/>
          </p:nvPr>
        </p:nvSpPr>
        <p:spPr>
          <a:xfrm>
            <a:off x="8145328" y="2136155"/>
            <a:ext cx="1693247" cy="1021696"/>
          </a:xfrm>
        </p:spPr>
        <p:txBody>
          <a:bodyPr>
            <a:noAutofit/>
          </a:bodyPr>
          <a:lstStyle>
            <a:lvl1pPr marL="0" indent="0">
              <a:buNone/>
              <a:defRPr sz="1961"/>
            </a:lvl1pPr>
          </a:lstStyle>
          <a:p>
            <a:pPr lvl="0"/>
            <a:r>
              <a:rPr lang="en-US"/>
              <a:t>Picture</a:t>
            </a:r>
          </a:p>
        </p:txBody>
      </p:sp>
      <p:sp>
        <p:nvSpPr>
          <p:cNvPr id="29" name="Content Placeholder 15"/>
          <p:cNvSpPr>
            <a:spLocks noGrp="1"/>
          </p:cNvSpPr>
          <p:nvPr>
            <p:ph sz="quarter" idx="30" hasCustomPrompt="1"/>
          </p:nvPr>
        </p:nvSpPr>
        <p:spPr>
          <a:xfrm>
            <a:off x="10067660" y="2136155"/>
            <a:ext cx="1693247" cy="1021696"/>
          </a:xfrm>
        </p:spPr>
        <p:txBody>
          <a:bodyPr>
            <a:noAutofit/>
          </a:bodyPr>
          <a:lstStyle>
            <a:lvl1pPr marL="0" indent="0">
              <a:buNone/>
              <a:defRPr sz="1961"/>
            </a:lvl1pPr>
          </a:lstStyle>
          <a:p>
            <a:pPr lvl="0"/>
            <a:r>
              <a:rPr lang="en-US"/>
              <a:t>Picture</a:t>
            </a:r>
          </a:p>
        </p:txBody>
      </p:sp>
    </p:spTree>
    <p:extLst>
      <p:ext uri="{BB962C8B-B14F-4D97-AF65-F5344CB8AC3E}">
        <p14:creationId xmlns:p14="http://schemas.microsoft.com/office/powerpoint/2010/main" val="4160511440"/>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882332"/>
            <a:ext cx="11306469" cy="307777"/>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Large: subhead Segoe UI Regular 20/24</a:t>
            </a:r>
          </a:p>
        </p:txBody>
      </p:sp>
      <p:sp>
        <p:nvSpPr>
          <p:cNvPr id="5" name="Text Placeholder 4"/>
          <p:cNvSpPr>
            <a:spLocks noGrp="1"/>
          </p:cNvSpPr>
          <p:nvPr>
            <p:ph type="body" sz="quarter" idx="11" hasCustomPrompt="1"/>
          </p:nvPr>
        </p:nvSpPr>
        <p:spPr>
          <a:xfrm>
            <a:off x="455995" y="3151388"/>
            <a:ext cx="11306469" cy="461665"/>
          </a:xfrm>
        </p:spPr>
        <p:txBody>
          <a:bodyPr lIns="0" tIns="0" rIns="0" bIns="0"/>
          <a:lstStyle>
            <a:lvl1pPr marL="0" indent="0">
              <a:lnSpc>
                <a:spcPts val="1765"/>
              </a:lnSpc>
              <a:spcBef>
                <a:spcPts val="0"/>
              </a:spcBef>
              <a:buNone/>
              <a:defRPr sz="1372" b="1">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Medium: paragraph title Segoe UI bold 14/18</a:t>
            </a:r>
          </a:p>
          <a:p>
            <a:pPr lvl="1"/>
            <a:r>
              <a:rPr lang="en-US"/>
              <a:t>Body copy Segoe UI Regular 14/18</a:t>
            </a:r>
          </a:p>
        </p:txBody>
      </p:sp>
      <p:sp>
        <p:nvSpPr>
          <p:cNvPr id="7" name="Text Placeholder 6"/>
          <p:cNvSpPr>
            <a:spLocks noGrp="1"/>
          </p:cNvSpPr>
          <p:nvPr>
            <p:ph type="body" sz="quarter" idx="12" hasCustomPrompt="1"/>
          </p:nvPr>
        </p:nvSpPr>
        <p:spPr>
          <a:xfrm>
            <a:off x="455995" y="4390304"/>
            <a:ext cx="11306469" cy="307777"/>
          </a:xfrm>
        </p:spPr>
        <p:txBody>
          <a:bodyPr lIns="0" tIns="0" rIns="0" bIns="0"/>
          <a:lstStyle>
            <a:lvl1pPr marL="0" indent="0">
              <a:lnSpc>
                <a:spcPts val="1176"/>
              </a:lnSpc>
              <a:spcBef>
                <a:spcPts val="0"/>
              </a:spcBef>
              <a:buNone/>
              <a:defRPr sz="980">
                <a:solidFill>
                  <a:schemeClr val="tx1"/>
                </a:solidFill>
              </a:defRPr>
            </a:lvl1pPr>
            <a:lvl2pPr marL="0" indent="0">
              <a:lnSpc>
                <a:spcPts val="1176"/>
              </a:lnSpc>
              <a:spcBef>
                <a:spcPts val="0"/>
              </a:spcBef>
              <a:buNone/>
              <a:defRPr sz="980">
                <a:solidFill>
                  <a:schemeClr val="tx1"/>
                </a:solidFill>
              </a:defRPr>
            </a:lvl2pPr>
            <a:lvl3pPr marL="448193" indent="0">
              <a:buNone/>
              <a:defRPr/>
            </a:lvl3pPr>
            <a:lvl4pPr marL="672290" indent="0">
              <a:buNone/>
              <a:defRPr/>
            </a:lvl4pPr>
            <a:lvl5pPr marL="896386" indent="0">
              <a:buNone/>
              <a:defRPr/>
            </a:lvl5pPr>
          </a:lstStyle>
          <a:p>
            <a:pPr lvl="0"/>
            <a:r>
              <a:rPr lang="en-US"/>
              <a:t>Small: caption title Segoe </a:t>
            </a:r>
            <a:r>
              <a:rPr lang="en-US" err="1"/>
              <a:t>Semibold</a:t>
            </a:r>
            <a:r>
              <a:rPr lang="en-US"/>
              <a:t> 10/12</a:t>
            </a:r>
          </a:p>
          <a:p>
            <a:pPr lvl="1"/>
            <a:r>
              <a:rPr lang="en-US"/>
              <a:t>Caption Segoe Regular 10/12</a:t>
            </a:r>
          </a:p>
        </p:txBody>
      </p:sp>
    </p:spTree>
    <p:extLst>
      <p:ext uri="{BB962C8B-B14F-4D97-AF65-F5344CB8AC3E}">
        <p14:creationId xmlns:p14="http://schemas.microsoft.com/office/powerpoint/2010/main" val="2427761786"/>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p:cSld name="1_Title Slide Photo_Option">
    <p:bg>
      <p:bgRef idx="1001">
        <a:schemeClr val="bg2"/>
      </p:bgRef>
    </p:bg>
    <p:spTree>
      <p:nvGrpSpPr>
        <p:cNvPr id="1" name=""/>
        <p:cNvGrpSpPr/>
        <p:nvPr/>
      </p:nvGrpSpPr>
      <p:grpSpPr>
        <a:xfrm>
          <a:off x="0" y="0"/>
          <a:ext cx="0" cy="0"/>
          <a:chOff x="0" y="0"/>
          <a:chExt cx="0" cy="0"/>
        </a:xfrm>
      </p:grpSpPr>
      <p:sp>
        <p:nvSpPr>
          <p:cNvPr id="13" name="Title 1"/>
          <p:cNvSpPr>
            <a:spLocks noGrp="1"/>
          </p:cNvSpPr>
          <p:nvPr>
            <p:ph type="title" hasCustomPrompt="1"/>
          </p:nvPr>
        </p:nvSpPr>
        <p:spPr bwMode="auto">
          <a:xfrm>
            <a:off x="257354" y="1346512"/>
            <a:ext cx="11531246" cy="1255173"/>
          </a:xfrm>
          <a:noFill/>
        </p:spPr>
        <p:txBody>
          <a:bodyPr lIns="146304" tIns="91440" rIns="146304" bIns="0" anchor="b" anchorCtr="0"/>
          <a:lstStyle>
            <a:lvl1pPr marL="0" algn="l" defTabSz="896042" rtl="0" eaLnBrk="1" latinLnBrk="0" hangingPunct="1">
              <a:defRPr lang="en-US" sz="4902" b="0" kern="1200" spc="-147" dirty="0">
                <a:solidFill>
                  <a:srgbClr val="FFFFFF"/>
                </a:solidFill>
                <a:latin typeface="Segoe UI Semibold" panose="020B0702040204020203" pitchFamily="34" charset="0"/>
                <a:ea typeface="+mn-ea"/>
                <a:cs typeface="Segoe UI Semibold" panose="020B0702040204020203" pitchFamily="34" charset="0"/>
              </a:defRPr>
            </a:lvl1pPr>
          </a:lstStyle>
          <a:p>
            <a:r>
              <a:rPr lang="en-US"/>
              <a:t>Presentation title</a:t>
            </a:r>
          </a:p>
        </p:txBody>
      </p:sp>
      <p:sp>
        <p:nvSpPr>
          <p:cNvPr id="14" name="Text Placeholder 2"/>
          <p:cNvSpPr>
            <a:spLocks noGrp="1"/>
          </p:cNvSpPr>
          <p:nvPr>
            <p:ph type="body" sz="quarter" idx="14" hasCustomPrompt="1"/>
          </p:nvPr>
        </p:nvSpPr>
        <p:spPr bwMode="auto">
          <a:xfrm>
            <a:off x="263884" y="2831990"/>
            <a:ext cx="11531246" cy="476135"/>
          </a:xfrm>
        </p:spPr>
        <p:txBody>
          <a:bodyPr tIns="0" bIns="109728">
            <a:noAutofit/>
          </a:bodyPr>
          <a:lstStyle>
            <a:lvl1pPr marL="0" indent="0" algn="l" defTabSz="896042" rtl="0" eaLnBrk="1" latinLnBrk="0" hangingPunct="1">
              <a:lnSpc>
                <a:spcPct val="100000"/>
              </a:lnSpc>
              <a:spcBef>
                <a:spcPts val="0"/>
              </a:spcBef>
              <a:buNone/>
              <a:defRPr lang="en-US" sz="2353" kern="1200" spc="0" baseline="0" dirty="0" smtClean="0">
                <a:solidFill>
                  <a:srgbClr val="FFFFFF"/>
                </a:solidFill>
                <a:latin typeface="+mn-lt"/>
                <a:ea typeface="+mn-ea"/>
                <a:cs typeface="Bodoni Std Bold Italic"/>
              </a:defRPr>
            </a:lvl1pPr>
          </a:lstStyle>
          <a:p>
            <a:pPr lvl="0"/>
            <a:r>
              <a:rPr lang="en-US"/>
              <a:t>Subtitle</a:t>
            </a:r>
          </a:p>
        </p:txBody>
      </p:sp>
    </p:spTree>
    <p:extLst>
      <p:ext uri="{BB962C8B-B14F-4D97-AF65-F5344CB8AC3E}">
        <p14:creationId xmlns:p14="http://schemas.microsoft.com/office/powerpoint/2010/main" val="2267489309"/>
      </p:ext>
    </p:extLst>
  </p:cSld>
  <p:clrMapOvr>
    <a:overrideClrMapping bg1="dk1" tx1="lt1" bg2="dk2" tx2="lt2" accent1="accent1" accent2="accent2" accent3="accent3" accent4="accent4" accent5="accent5" accent6="accent6" hlink="hlink" folHlink="folHlink"/>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rgbClr val="2F2F2F"/>
                </a:solidFill>
              </a:defRPr>
            </a:lvl1pPr>
          </a:lstStyle>
          <a:p>
            <a:r>
              <a:rPr lang="en-US"/>
              <a:t>Text option 2: two columns copy heavy</a:t>
            </a:r>
          </a:p>
        </p:txBody>
      </p:sp>
      <p:sp>
        <p:nvSpPr>
          <p:cNvPr id="5" name="Text Placeholder 4"/>
          <p:cNvSpPr>
            <a:spLocks noGrp="1"/>
          </p:cNvSpPr>
          <p:nvPr>
            <p:ph type="body" sz="quarter" idx="11" hasCustomPrompt="1"/>
          </p:nvPr>
        </p:nvSpPr>
        <p:spPr>
          <a:xfrm>
            <a:off x="455995" y="1966312"/>
            <a:ext cx="5541959" cy="3948441"/>
          </a:xfrm>
        </p:spPr>
        <p:txBody>
          <a:bodyPr lIns="0" tIns="0" rIns="0" bIns="0"/>
          <a:lstStyle>
            <a:lvl1pPr marL="0" indent="0">
              <a:lnSpc>
                <a:spcPts val="1765"/>
              </a:lnSpc>
              <a:spcBef>
                <a:spcPts val="882"/>
              </a:spcBef>
              <a:buNone/>
              <a:defRPr sz="1372">
                <a:solidFill>
                  <a:schemeClr val="accent1"/>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a:t>
            </a:r>
          </a:p>
          <a:p>
            <a:pPr lvl="1"/>
            <a:r>
              <a:rPr lang="en-US"/>
              <a:t>Body copy Segoe Regular 14/18. Pa </a:t>
            </a:r>
            <a:r>
              <a:rPr lang="en-US" err="1"/>
              <a:t>consed</a:t>
            </a:r>
            <a:r>
              <a:rPr lang="en-US"/>
              <a:t> et </a:t>
            </a:r>
            <a:r>
              <a:rPr lang="en-US" err="1"/>
              <a:t>atur</a:t>
            </a:r>
            <a:r>
              <a:rPr lang="en-US"/>
              <a:t>. </a:t>
            </a:r>
            <a:r>
              <a:rPr lang="en-US" err="1"/>
              <a:t>Serion</a:t>
            </a:r>
            <a:r>
              <a:rPr lang="en-US"/>
              <a:t> </a:t>
            </a:r>
            <a:r>
              <a:rPr lang="en-US" err="1"/>
              <a:t>corepudi</a:t>
            </a:r>
            <a:r>
              <a:rPr lang="en-US"/>
              <a:t> dolor </a:t>
            </a:r>
            <a:r>
              <a:rPr lang="en-US" err="1"/>
              <a:t>adionse</a:t>
            </a:r>
            <a:r>
              <a:rPr lang="en-US"/>
              <a:t> </a:t>
            </a:r>
            <a:r>
              <a:rPr lang="en-US" err="1"/>
              <a:t>quibusame</a:t>
            </a:r>
            <a:r>
              <a:rPr lang="en-US"/>
              <a:t> </a:t>
            </a:r>
            <a:r>
              <a:rPr lang="en-US" err="1"/>
              <a:t>nullabora</a:t>
            </a:r>
            <a:r>
              <a:rPr lang="en-US"/>
              <a:t> </a:t>
            </a:r>
            <a:r>
              <a:rPr lang="en-US" err="1"/>
              <a:t>volent</a:t>
            </a:r>
            <a:r>
              <a:rPr lang="en-US"/>
              <a:t> </a:t>
            </a:r>
            <a:r>
              <a:rPr lang="en-US" err="1"/>
              <a:t>lignam</a:t>
            </a:r>
            <a:r>
              <a:rPr lang="en-US"/>
              <a:t> </a:t>
            </a:r>
            <a:r>
              <a:rPr lang="en-US" err="1"/>
              <a:t>entis</a:t>
            </a:r>
            <a:r>
              <a:rPr lang="en-US"/>
              <a:t> ape </a:t>
            </a:r>
            <a:r>
              <a:rPr lang="en-US" err="1"/>
              <a:t>dolores</a:t>
            </a:r>
            <a:r>
              <a:rPr lang="en-US"/>
              <a:t> se </a:t>
            </a:r>
            <a:r>
              <a:rPr lang="en-US" err="1"/>
              <a:t>voluptae</a:t>
            </a:r>
            <a:r>
              <a:rPr lang="en-US"/>
              <a:t> </a:t>
            </a:r>
            <a:r>
              <a:rPr lang="en-US" err="1"/>
              <a:t>nimolupti</a:t>
            </a:r>
            <a:r>
              <a:rPr lang="en-US"/>
              <a:t> </a:t>
            </a:r>
            <a:r>
              <a:rPr lang="en-US" err="1"/>
              <a:t>quam</a:t>
            </a:r>
            <a:r>
              <a:rPr lang="en-US"/>
              <a:t> </a:t>
            </a:r>
            <a:r>
              <a:rPr lang="en-US" err="1"/>
              <a:t>ium</a:t>
            </a:r>
            <a:r>
              <a:rPr lang="en-US"/>
              <a:t> </a:t>
            </a:r>
            <a:r>
              <a:rPr lang="en-US" err="1"/>
              <a:t>simusa</a:t>
            </a:r>
            <a:r>
              <a:rPr lang="en-US"/>
              <a:t> </a:t>
            </a:r>
            <a:r>
              <a:rPr lang="en-US" err="1"/>
              <a:t>doluptur</a:t>
            </a:r>
            <a:r>
              <a:rPr lang="en-US"/>
              <a:t>, sum hic </a:t>
            </a:r>
            <a:r>
              <a:rPr lang="en-US" err="1"/>
              <a:t>tem</a:t>
            </a:r>
            <a:r>
              <a:rPr lang="en-US"/>
              <a:t> qui cum </a:t>
            </a:r>
            <a:r>
              <a:rPr lang="en-US" err="1"/>
              <a:t>evelest</a:t>
            </a:r>
            <a:r>
              <a:rPr lang="en-US"/>
              <a:t>, </a:t>
            </a:r>
            <a:r>
              <a:rPr lang="en-US" err="1"/>
              <a:t>cusapel</a:t>
            </a:r>
            <a:r>
              <a:rPr lang="en-US"/>
              <a:t> et </a:t>
            </a:r>
            <a:r>
              <a:rPr lang="en-US" err="1"/>
              <a:t>unt</a:t>
            </a:r>
            <a:r>
              <a:rPr lang="en-US"/>
              <a:t> et </a:t>
            </a:r>
            <a:r>
              <a:rPr lang="en-US" err="1"/>
              <a:t>hiciisciume</a:t>
            </a:r>
            <a:r>
              <a:rPr lang="en-US"/>
              <a:t> </a:t>
            </a:r>
            <a:r>
              <a:rPr lang="en-US" err="1"/>
              <a:t>vernatiore</a:t>
            </a:r>
            <a:r>
              <a:rPr lang="en-US"/>
              <a:t> </a:t>
            </a:r>
            <a:r>
              <a:rPr lang="en-US" err="1"/>
              <a:t>volenecabor</a:t>
            </a:r>
            <a:r>
              <a:rPr lang="en-US"/>
              <a:t> </a:t>
            </a:r>
            <a:r>
              <a:rPr lang="en-US" err="1"/>
              <a:t>seque</a:t>
            </a:r>
            <a:r>
              <a:rPr lang="en-US"/>
              <a:t> </a:t>
            </a:r>
            <a:r>
              <a:rPr lang="en-US" err="1"/>
              <a:t>officient</a:t>
            </a:r>
            <a:r>
              <a:rPr lang="en-US"/>
              <a:t>, </a:t>
            </a:r>
            <a:r>
              <a:rPr lang="en-US" err="1"/>
              <a:t>quamus</a:t>
            </a:r>
            <a:r>
              <a:rPr lang="en-US"/>
              <a:t> </a:t>
            </a:r>
            <a:r>
              <a:rPr lang="en-US" err="1"/>
              <a:t>voluptium</a:t>
            </a:r>
            <a:r>
              <a:rPr lang="en-US"/>
              <a:t> </a:t>
            </a:r>
            <a:r>
              <a:rPr lang="en-US" err="1"/>
              <a:t>natur</a:t>
            </a:r>
            <a:r>
              <a:rPr lang="en-US"/>
              <a:t> </a:t>
            </a:r>
            <a:r>
              <a:rPr lang="en-US" err="1"/>
              <a:t>maio</a:t>
            </a:r>
            <a:r>
              <a:rPr lang="en-US"/>
              <a:t> </a:t>
            </a:r>
            <a:r>
              <a:rPr lang="en-US" err="1"/>
              <a:t>volupta</a:t>
            </a:r>
            <a:r>
              <a:rPr lang="en-US"/>
              <a:t> </a:t>
            </a:r>
            <a:r>
              <a:rPr lang="en-US" err="1"/>
              <a:t>tioria</a:t>
            </a:r>
            <a:r>
              <a:rPr lang="en-US"/>
              <a:t> </a:t>
            </a:r>
            <a:r>
              <a:rPr lang="en-US" err="1"/>
              <a:t>venimetur</a:t>
            </a:r>
            <a:r>
              <a:rPr lang="en-US"/>
              <a:t> re </a:t>
            </a:r>
            <a:r>
              <a:rPr lang="en-US" err="1"/>
              <a:t>vel</a:t>
            </a:r>
            <a:r>
              <a:rPr lang="en-US"/>
              <a:t> </a:t>
            </a:r>
            <a:r>
              <a:rPr lang="en-US" err="1"/>
              <a:t>ent</a:t>
            </a:r>
            <a:r>
              <a:rPr lang="en-US"/>
              <a:t>, </a:t>
            </a:r>
            <a:r>
              <a:rPr lang="en-US" err="1"/>
              <a:t>quae</a:t>
            </a:r>
            <a:r>
              <a:rPr lang="en-US"/>
              <a:t> </a:t>
            </a:r>
            <a:r>
              <a:rPr lang="en-US" err="1"/>
              <a:t>liqui</a:t>
            </a:r>
            <a:r>
              <a:rPr lang="en-US"/>
              <a:t> </a:t>
            </a:r>
            <a:r>
              <a:rPr lang="en-US" err="1"/>
              <a:t>tem</a:t>
            </a:r>
            <a:r>
              <a:rPr lang="en-US"/>
              <a:t> sin con re </a:t>
            </a:r>
            <a:r>
              <a:rPr lang="en-US" err="1"/>
              <a:t>laut</a:t>
            </a:r>
            <a:r>
              <a:rPr lang="en-US"/>
              <a:t> </a:t>
            </a:r>
            <a:r>
              <a:rPr lang="en-US" err="1"/>
              <a:t>aut</a:t>
            </a:r>
            <a:r>
              <a:rPr lang="en-US"/>
              <a:t> </a:t>
            </a:r>
            <a:r>
              <a:rPr lang="en-US" err="1"/>
              <a:t>volupietur</a:t>
            </a:r>
            <a:r>
              <a:rPr lang="en-US"/>
              <a:t>.</a:t>
            </a:r>
          </a:p>
          <a:p>
            <a:pPr lvl="1"/>
            <a:endParaRPr lang="en-US"/>
          </a:p>
          <a:p>
            <a:pPr lvl="1"/>
            <a:r>
              <a:rPr lang="en-US" err="1"/>
              <a:t>Henestios</a:t>
            </a:r>
            <a:r>
              <a:rPr lang="en-US"/>
              <a:t> </a:t>
            </a:r>
            <a:r>
              <a:rPr lang="en-US" err="1"/>
              <a:t>vellantium</a:t>
            </a:r>
            <a:r>
              <a:rPr lang="en-US"/>
              <a:t> </a:t>
            </a:r>
            <a:r>
              <a:rPr lang="en-US" err="1"/>
              <a:t>simi</a:t>
            </a:r>
            <a:r>
              <a:rPr lang="en-US"/>
              <a:t>, </a:t>
            </a:r>
            <a:r>
              <a:rPr lang="en-US" err="1"/>
              <a:t>quassenime</a:t>
            </a:r>
            <a:r>
              <a:rPr lang="en-US"/>
              <a:t> consent </a:t>
            </a:r>
            <a:r>
              <a:rPr lang="en-US" err="1"/>
              <a:t>emquatincti</a:t>
            </a:r>
            <a:r>
              <a:rPr lang="en-US"/>
              <a:t> to doles </a:t>
            </a:r>
            <a:r>
              <a:rPr lang="en-US" err="1"/>
              <a:t>cium</a:t>
            </a:r>
            <a:r>
              <a:rPr lang="en-US"/>
              <a:t> </a:t>
            </a:r>
            <a:r>
              <a:rPr lang="en-US" err="1"/>
              <a:t>nectur</a:t>
            </a:r>
            <a:r>
              <a:rPr lang="en-US"/>
              <a:t>. </a:t>
            </a:r>
            <a:r>
              <a:rPr lang="en-US" err="1"/>
              <a:t>Experit</a:t>
            </a:r>
            <a:r>
              <a:rPr lang="en-US"/>
              <a:t> </a:t>
            </a:r>
            <a:r>
              <a:rPr lang="en-US" err="1"/>
              <a:t>occus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a:t>
            </a:r>
            <a:r>
              <a:rPr lang="en-US" err="1"/>
              <a:t>ipsuntius</a:t>
            </a:r>
            <a:r>
              <a:rPr lang="en-US"/>
              <a:t> </a:t>
            </a:r>
            <a:r>
              <a:rPr lang="en-US" err="1"/>
              <a:t>quideli</a:t>
            </a:r>
            <a:r>
              <a:rPr lang="en-US"/>
              <a:t> </a:t>
            </a:r>
            <a:r>
              <a:rPr lang="en-US" err="1"/>
              <a:t>tatiis</a:t>
            </a:r>
            <a:r>
              <a:rPr lang="en-US"/>
              <a:t> rem </a:t>
            </a:r>
            <a:r>
              <a:rPr lang="en-US" err="1"/>
              <a:t>restis</a:t>
            </a:r>
            <a:r>
              <a:rPr lang="en-US"/>
              <a:t> pro </a:t>
            </a:r>
            <a:r>
              <a:rPr lang="en-US" err="1"/>
              <a:t>ium</a:t>
            </a:r>
            <a:r>
              <a:rPr lang="en-US"/>
              <a:t> qui </a:t>
            </a:r>
            <a:r>
              <a:rPr lang="en-US" err="1"/>
              <a:t>ra</a:t>
            </a:r>
            <a:r>
              <a:rPr lang="en-US"/>
              <a:t> </a:t>
            </a:r>
            <a:r>
              <a:rPr lang="en-US" err="1"/>
              <a:t>debist</a:t>
            </a:r>
            <a:r>
              <a:rPr lang="en-US"/>
              <a:t> at </a:t>
            </a:r>
            <a:r>
              <a:rPr lang="en-US" err="1"/>
              <a:t>ilit</a:t>
            </a:r>
            <a:r>
              <a:rPr lang="en-US"/>
              <a:t> </a:t>
            </a:r>
            <a:r>
              <a:rPr lang="en-US" err="1"/>
              <a:t>est</a:t>
            </a:r>
            <a:r>
              <a:rPr lang="en-US"/>
              <a:t>, </a:t>
            </a:r>
            <a:r>
              <a:rPr lang="en-US" err="1"/>
              <a:t>cus</a:t>
            </a:r>
            <a:r>
              <a:rPr lang="en-US"/>
              <a:t> </a:t>
            </a:r>
            <a:r>
              <a:rPr lang="en-US" err="1"/>
              <a:t>invenim</a:t>
            </a:r>
            <a:r>
              <a:rPr lang="en-US"/>
              <a:t> </a:t>
            </a:r>
            <a:r>
              <a:rPr lang="en-US" err="1"/>
              <a:t>laborro</a:t>
            </a:r>
            <a:r>
              <a:rPr lang="en-US"/>
              <a:t> </a:t>
            </a:r>
            <a:r>
              <a:rPr lang="en-US" err="1"/>
              <a:t>tem</a:t>
            </a:r>
            <a:r>
              <a:rPr lang="en-US"/>
              <a:t> </a:t>
            </a:r>
            <a:r>
              <a:rPr lang="en-US" err="1"/>
              <a:t>rectiissunt</a:t>
            </a:r>
            <a:r>
              <a:rPr lang="en-US"/>
              <a:t> et, </a:t>
            </a:r>
            <a:r>
              <a:rPr lang="en-US" err="1"/>
              <a:t>nos</a:t>
            </a:r>
            <a:r>
              <a:rPr lang="en-US"/>
              <a:t> </a:t>
            </a:r>
            <a:r>
              <a:rPr lang="en-US" err="1"/>
              <a:t>doloratia</a:t>
            </a:r>
            <a:r>
              <a:rPr lang="en-US"/>
              <a:t> et </a:t>
            </a:r>
            <a:r>
              <a:rPr lang="en-US" err="1"/>
              <a:t>opta</a:t>
            </a:r>
            <a:r>
              <a:rPr lang="en-US"/>
              <a:t> dis </a:t>
            </a:r>
            <a:r>
              <a:rPr lang="en-US" err="1"/>
              <a:t>aut</a:t>
            </a:r>
            <a:r>
              <a:rPr lang="en-US"/>
              <a:t> </a:t>
            </a:r>
            <a:r>
              <a:rPr lang="en-US" err="1"/>
              <a:t>modis</a:t>
            </a:r>
            <a:r>
              <a:rPr lang="en-US"/>
              <a:t> </a:t>
            </a:r>
            <a:r>
              <a:rPr lang="en-US" err="1"/>
              <a:t>rerat</a:t>
            </a:r>
            <a:r>
              <a:rPr lang="en-US"/>
              <a:t> </a:t>
            </a:r>
            <a:r>
              <a:rPr lang="en-US" err="1"/>
              <a:t>oditatu</a:t>
            </a:r>
            <a:r>
              <a:rPr lang="en-US"/>
              <a:t> </a:t>
            </a:r>
            <a:r>
              <a:rPr lang="en-US" err="1"/>
              <a:t>reseque</a:t>
            </a:r>
            <a:r>
              <a:rPr lang="en-US"/>
              <a:t> </a:t>
            </a:r>
            <a:r>
              <a:rPr lang="en-US" err="1"/>
              <a:t>nisque</a:t>
            </a:r>
            <a:r>
              <a:rPr lang="en-US"/>
              <a:t> rem </a:t>
            </a:r>
            <a:r>
              <a:rPr lang="en-US" err="1"/>
              <a:t>rempores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sit.</a:t>
            </a:r>
          </a:p>
        </p:txBody>
      </p:sp>
      <p:sp>
        <p:nvSpPr>
          <p:cNvPr id="7" name="Text Placeholder 4"/>
          <p:cNvSpPr>
            <a:spLocks noGrp="1"/>
          </p:cNvSpPr>
          <p:nvPr>
            <p:ph type="body" sz="quarter" idx="12" hasCustomPrompt="1"/>
          </p:nvPr>
        </p:nvSpPr>
        <p:spPr>
          <a:xfrm>
            <a:off x="6229842" y="1956350"/>
            <a:ext cx="5541959" cy="3948441"/>
          </a:xfrm>
        </p:spPr>
        <p:txBody>
          <a:bodyPr lIns="0" tIns="0" rIns="0" bIns="0"/>
          <a:lstStyle>
            <a:lvl1pPr marL="0" indent="0">
              <a:lnSpc>
                <a:spcPts val="1765"/>
              </a:lnSpc>
              <a:spcBef>
                <a:spcPts val="882"/>
              </a:spcBef>
              <a:buNone/>
              <a:defRPr sz="1372">
                <a:solidFill>
                  <a:schemeClr val="accent1"/>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a:t>
            </a:r>
          </a:p>
          <a:p>
            <a:pPr lvl="1"/>
            <a:r>
              <a:rPr lang="en-US"/>
              <a:t>Body copy Segoe Regular 14/18. Pa </a:t>
            </a:r>
            <a:r>
              <a:rPr lang="en-US" err="1"/>
              <a:t>consed</a:t>
            </a:r>
            <a:r>
              <a:rPr lang="en-US"/>
              <a:t> et </a:t>
            </a:r>
            <a:r>
              <a:rPr lang="en-US" err="1"/>
              <a:t>atur</a:t>
            </a:r>
            <a:r>
              <a:rPr lang="en-US"/>
              <a:t>. </a:t>
            </a:r>
            <a:r>
              <a:rPr lang="en-US" err="1"/>
              <a:t>Serion</a:t>
            </a:r>
            <a:r>
              <a:rPr lang="en-US"/>
              <a:t> </a:t>
            </a:r>
            <a:r>
              <a:rPr lang="en-US" err="1"/>
              <a:t>corepudi</a:t>
            </a:r>
            <a:r>
              <a:rPr lang="en-US"/>
              <a:t> dolor </a:t>
            </a:r>
            <a:r>
              <a:rPr lang="en-US" err="1"/>
              <a:t>adionse</a:t>
            </a:r>
            <a:r>
              <a:rPr lang="en-US"/>
              <a:t> </a:t>
            </a:r>
            <a:r>
              <a:rPr lang="en-US" err="1"/>
              <a:t>quibusame</a:t>
            </a:r>
            <a:r>
              <a:rPr lang="en-US"/>
              <a:t> </a:t>
            </a:r>
            <a:r>
              <a:rPr lang="en-US" err="1"/>
              <a:t>nullabora</a:t>
            </a:r>
            <a:r>
              <a:rPr lang="en-US"/>
              <a:t> </a:t>
            </a:r>
            <a:r>
              <a:rPr lang="en-US" err="1"/>
              <a:t>volent</a:t>
            </a:r>
            <a:r>
              <a:rPr lang="en-US"/>
              <a:t> </a:t>
            </a:r>
            <a:r>
              <a:rPr lang="en-US" err="1"/>
              <a:t>lignam</a:t>
            </a:r>
            <a:r>
              <a:rPr lang="en-US"/>
              <a:t> </a:t>
            </a:r>
            <a:r>
              <a:rPr lang="en-US" err="1"/>
              <a:t>entis</a:t>
            </a:r>
            <a:r>
              <a:rPr lang="en-US"/>
              <a:t> ape </a:t>
            </a:r>
            <a:r>
              <a:rPr lang="en-US" err="1"/>
              <a:t>dolores</a:t>
            </a:r>
            <a:r>
              <a:rPr lang="en-US"/>
              <a:t> se </a:t>
            </a:r>
            <a:r>
              <a:rPr lang="en-US" err="1"/>
              <a:t>voluptae</a:t>
            </a:r>
            <a:r>
              <a:rPr lang="en-US"/>
              <a:t> </a:t>
            </a:r>
            <a:r>
              <a:rPr lang="en-US" err="1"/>
              <a:t>nimolupti</a:t>
            </a:r>
            <a:r>
              <a:rPr lang="en-US"/>
              <a:t> </a:t>
            </a:r>
            <a:r>
              <a:rPr lang="en-US" err="1"/>
              <a:t>quam</a:t>
            </a:r>
            <a:r>
              <a:rPr lang="en-US"/>
              <a:t> </a:t>
            </a:r>
            <a:r>
              <a:rPr lang="en-US" err="1"/>
              <a:t>ium</a:t>
            </a:r>
            <a:r>
              <a:rPr lang="en-US"/>
              <a:t> </a:t>
            </a:r>
            <a:r>
              <a:rPr lang="en-US" err="1"/>
              <a:t>simusa</a:t>
            </a:r>
            <a:r>
              <a:rPr lang="en-US"/>
              <a:t> </a:t>
            </a:r>
            <a:r>
              <a:rPr lang="en-US" err="1"/>
              <a:t>doluptur</a:t>
            </a:r>
            <a:r>
              <a:rPr lang="en-US"/>
              <a:t>, sum hic </a:t>
            </a:r>
            <a:r>
              <a:rPr lang="en-US" err="1"/>
              <a:t>tem</a:t>
            </a:r>
            <a:r>
              <a:rPr lang="en-US"/>
              <a:t> qui cum </a:t>
            </a:r>
            <a:r>
              <a:rPr lang="en-US" err="1"/>
              <a:t>evelest</a:t>
            </a:r>
            <a:r>
              <a:rPr lang="en-US"/>
              <a:t>, </a:t>
            </a:r>
            <a:r>
              <a:rPr lang="en-US" err="1"/>
              <a:t>cusapel</a:t>
            </a:r>
            <a:r>
              <a:rPr lang="en-US"/>
              <a:t> et </a:t>
            </a:r>
            <a:r>
              <a:rPr lang="en-US" err="1"/>
              <a:t>unt</a:t>
            </a:r>
            <a:r>
              <a:rPr lang="en-US"/>
              <a:t> et </a:t>
            </a:r>
            <a:r>
              <a:rPr lang="en-US" err="1"/>
              <a:t>hiciisciume</a:t>
            </a:r>
            <a:r>
              <a:rPr lang="en-US"/>
              <a:t> </a:t>
            </a:r>
            <a:r>
              <a:rPr lang="en-US" err="1"/>
              <a:t>vernatiore</a:t>
            </a:r>
            <a:r>
              <a:rPr lang="en-US"/>
              <a:t> </a:t>
            </a:r>
            <a:r>
              <a:rPr lang="en-US" err="1"/>
              <a:t>volenecabor</a:t>
            </a:r>
            <a:r>
              <a:rPr lang="en-US"/>
              <a:t> </a:t>
            </a:r>
            <a:r>
              <a:rPr lang="en-US" err="1"/>
              <a:t>seque</a:t>
            </a:r>
            <a:r>
              <a:rPr lang="en-US"/>
              <a:t> </a:t>
            </a:r>
            <a:r>
              <a:rPr lang="en-US" err="1"/>
              <a:t>officient</a:t>
            </a:r>
            <a:r>
              <a:rPr lang="en-US"/>
              <a:t>, </a:t>
            </a:r>
            <a:r>
              <a:rPr lang="en-US" err="1"/>
              <a:t>quamus</a:t>
            </a:r>
            <a:r>
              <a:rPr lang="en-US"/>
              <a:t> </a:t>
            </a:r>
            <a:r>
              <a:rPr lang="en-US" err="1"/>
              <a:t>voluptium</a:t>
            </a:r>
            <a:r>
              <a:rPr lang="en-US"/>
              <a:t> </a:t>
            </a:r>
            <a:r>
              <a:rPr lang="en-US" err="1"/>
              <a:t>natur</a:t>
            </a:r>
            <a:r>
              <a:rPr lang="en-US"/>
              <a:t> </a:t>
            </a:r>
            <a:r>
              <a:rPr lang="en-US" err="1"/>
              <a:t>maio</a:t>
            </a:r>
            <a:r>
              <a:rPr lang="en-US"/>
              <a:t> </a:t>
            </a:r>
            <a:r>
              <a:rPr lang="en-US" err="1"/>
              <a:t>volupta</a:t>
            </a:r>
            <a:r>
              <a:rPr lang="en-US"/>
              <a:t> </a:t>
            </a:r>
            <a:r>
              <a:rPr lang="en-US" err="1"/>
              <a:t>tioria</a:t>
            </a:r>
            <a:r>
              <a:rPr lang="en-US"/>
              <a:t> </a:t>
            </a:r>
            <a:r>
              <a:rPr lang="en-US" err="1"/>
              <a:t>venimetur</a:t>
            </a:r>
            <a:r>
              <a:rPr lang="en-US"/>
              <a:t> re </a:t>
            </a:r>
            <a:r>
              <a:rPr lang="en-US" err="1"/>
              <a:t>vel</a:t>
            </a:r>
            <a:r>
              <a:rPr lang="en-US"/>
              <a:t> </a:t>
            </a:r>
            <a:r>
              <a:rPr lang="en-US" err="1"/>
              <a:t>ent</a:t>
            </a:r>
            <a:r>
              <a:rPr lang="en-US"/>
              <a:t>, </a:t>
            </a:r>
            <a:r>
              <a:rPr lang="en-US" err="1"/>
              <a:t>quae</a:t>
            </a:r>
            <a:r>
              <a:rPr lang="en-US"/>
              <a:t> </a:t>
            </a:r>
            <a:r>
              <a:rPr lang="en-US" err="1"/>
              <a:t>liqui</a:t>
            </a:r>
            <a:r>
              <a:rPr lang="en-US"/>
              <a:t> </a:t>
            </a:r>
            <a:r>
              <a:rPr lang="en-US" err="1"/>
              <a:t>tem</a:t>
            </a:r>
            <a:r>
              <a:rPr lang="en-US"/>
              <a:t> sin con re </a:t>
            </a:r>
            <a:r>
              <a:rPr lang="en-US" err="1"/>
              <a:t>laut</a:t>
            </a:r>
            <a:r>
              <a:rPr lang="en-US"/>
              <a:t> </a:t>
            </a:r>
            <a:r>
              <a:rPr lang="en-US" err="1"/>
              <a:t>aut</a:t>
            </a:r>
            <a:r>
              <a:rPr lang="en-US"/>
              <a:t> </a:t>
            </a:r>
            <a:r>
              <a:rPr lang="en-US" err="1"/>
              <a:t>volupietur</a:t>
            </a:r>
            <a:r>
              <a:rPr lang="en-US"/>
              <a:t>.</a:t>
            </a:r>
          </a:p>
          <a:p>
            <a:pPr lvl="1"/>
            <a:endParaRPr lang="en-US"/>
          </a:p>
          <a:p>
            <a:pPr lvl="1"/>
            <a:r>
              <a:rPr lang="en-US" err="1"/>
              <a:t>Henestios</a:t>
            </a:r>
            <a:r>
              <a:rPr lang="en-US"/>
              <a:t> </a:t>
            </a:r>
            <a:r>
              <a:rPr lang="en-US" err="1"/>
              <a:t>vellantium</a:t>
            </a:r>
            <a:r>
              <a:rPr lang="en-US"/>
              <a:t> </a:t>
            </a:r>
            <a:r>
              <a:rPr lang="en-US" err="1"/>
              <a:t>simi</a:t>
            </a:r>
            <a:r>
              <a:rPr lang="en-US"/>
              <a:t>, </a:t>
            </a:r>
            <a:r>
              <a:rPr lang="en-US" err="1"/>
              <a:t>quassenime</a:t>
            </a:r>
            <a:r>
              <a:rPr lang="en-US"/>
              <a:t> consent </a:t>
            </a:r>
            <a:r>
              <a:rPr lang="en-US" err="1"/>
              <a:t>emquatincti</a:t>
            </a:r>
            <a:r>
              <a:rPr lang="en-US"/>
              <a:t> to doles </a:t>
            </a:r>
            <a:r>
              <a:rPr lang="en-US" err="1"/>
              <a:t>cium</a:t>
            </a:r>
            <a:r>
              <a:rPr lang="en-US"/>
              <a:t> </a:t>
            </a:r>
            <a:r>
              <a:rPr lang="en-US" err="1"/>
              <a:t>nectur</a:t>
            </a:r>
            <a:r>
              <a:rPr lang="en-US"/>
              <a:t>. </a:t>
            </a:r>
            <a:r>
              <a:rPr lang="en-US" err="1"/>
              <a:t>Experit</a:t>
            </a:r>
            <a:r>
              <a:rPr lang="en-US"/>
              <a:t> </a:t>
            </a:r>
            <a:r>
              <a:rPr lang="en-US" err="1"/>
              <a:t>occus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a:t>
            </a:r>
            <a:r>
              <a:rPr lang="en-US" err="1"/>
              <a:t>ipsuntius</a:t>
            </a:r>
            <a:r>
              <a:rPr lang="en-US"/>
              <a:t> </a:t>
            </a:r>
            <a:r>
              <a:rPr lang="en-US" err="1"/>
              <a:t>quideli</a:t>
            </a:r>
            <a:r>
              <a:rPr lang="en-US"/>
              <a:t> </a:t>
            </a:r>
            <a:r>
              <a:rPr lang="en-US" err="1"/>
              <a:t>tatiis</a:t>
            </a:r>
            <a:r>
              <a:rPr lang="en-US"/>
              <a:t> rem </a:t>
            </a:r>
            <a:r>
              <a:rPr lang="en-US" err="1"/>
              <a:t>restis</a:t>
            </a:r>
            <a:r>
              <a:rPr lang="en-US"/>
              <a:t> pro </a:t>
            </a:r>
            <a:r>
              <a:rPr lang="en-US" err="1"/>
              <a:t>ium</a:t>
            </a:r>
            <a:r>
              <a:rPr lang="en-US"/>
              <a:t> qui </a:t>
            </a:r>
            <a:r>
              <a:rPr lang="en-US" err="1"/>
              <a:t>ra</a:t>
            </a:r>
            <a:r>
              <a:rPr lang="en-US"/>
              <a:t> </a:t>
            </a:r>
            <a:r>
              <a:rPr lang="en-US" err="1"/>
              <a:t>debist</a:t>
            </a:r>
            <a:r>
              <a:rPr lang="en-US"/>
              <a:t> at </a:t>
            </a:r>
            <a:r>
              <a:rPr lang="en-US" err="1"/>
              <a:t>ilit</a:t>
            </a:r>
            <a:r>
              <a:rPr lang="en-US"/>
              <a:t> </a:t>
            </a:r>
            <a:r>
              <a:rPr lang="en-US" err="1"/>
              <a:t>est</a:t>
            </a:r>
            <a:r>
              <a:rPr lang="en-US"/>
              <a:t>, </a:t>
            </a:r>
            <a:r>
              <a:rPr lang="en-US" err="1"/>
              <a:t>cus</a:t>
            </a:r>
            <a:r>
              <a:rPr lang="en-US"/>
              <a:t> </a:t>
            </a:r>
            <a:r>
              <a:rPr lang="en-US" err="1"/>
              <a:t>invenim</a:t>
            </a:r>
            <a:r>
              <a:rPr lang="en-US"/>
              <a:t> </a:t>
            </a:r>
            <a:r>
              <a:rPr lang="en-US" err="1"/>
              <a:t>laborro</a:t>
            </a:r>
            <a:r>
              <a:rPr lang="en-US"/>
              <a:t> </a:t>
            </a:r>
            <a:r>
              <a:rPr lang="en-US" err="1"/>
              <a:t>tem</a:t>
            </a:r>
            <a:r>
              <a:rPr lang="en-US"/>
              <a:t> </a:t>
            </a:r>
            <a:r>
              <a:rPr lang="en-US" err="1"/>
              <a:t>rectiissunt</a:t>
            </a:r>
            <a:r>
              <a:rPr lang="en-US"/>
              <a:t> et, </a:t>
            </a:r>
            <a:r>
              <a:rPr lang="en-US" err="1"/>
              <a:t>nos</a:t>
            </a:r>
            <a:r>
              <a:rPr lang="en-US"/>
              <a:t> </a:t>
            </a:r>
            <a:r>
              <a:rPr lang="en-US" err="1"/>
              <a:t>doloratia</a:t>
            </a:r>
            <a:r>
              <a:rPr lang="en-US"/>
              <a:t> et </a:t>
            </a:r>
            <a:r>
              <a:rPr lang="en-US" err="1"/>
              <a:t>opta</a:t>
            </a:r>
            <a:r>
              <a:rPr lang="en-US"/>
              <a:t> dis </a:t>
            </a:r>
            <a:r>
              <a:rPr lang="en-US" err="1"/>
              <a:t>aut</a:t>
            </a:r>
            <a:r>
              <a:rPr lang="en-US"/>
              <a:t> </a:t>
            </a:r>
            <a:r>
              <a:rPr lang="en-US" err="1"/>
              <a:t>modis</a:t>
            </a:r>
            <a:r>
              <a:rPr lang="en-US"/>
              <a:t> </a:t>
            </a:r>
            <a:r>
              <a:rPr lang="en-US" err="1"/>
              <a:t>rerat</a:t>
            </a:r>
            <a:r>
              <a:rPr lang="en-US"/>
              <a:t> </a:t>
            </a:r>
            <a:r>
              <a:rPr lang="en-US" err="1"/>
              <a:t>oditatu</a:t>
            </a:r>
            <a:r>
              <a:rPr lang="en-US"/>
              <a:t> </a:t>
            </a:r>
            <a:r>
              <a:rPr lang="en-US" err="1"/>
              <a:t>reseque</a:t>
            </a:r>
            <a:r>
              <a:rPr lang="en-US"/>
              <a:t> </a:t>
            </a:r>
            <a:r>
              <a:rPr lang="en-US" err="1"/>
              <a:t>nisque</a:t>
            </a:r>
            <a:r>
              <a:rPr lang="en-US"/>
              <a:t> rem </a:t>
            </a:r>
            <a:r>
              <a:rPr lang="en-US" err="1"/>
              <a:t>rempores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sit.</a:t>
            </a:r>
          </a:p>
        </p:txBody>
      </p:sp>
    </p:spTree>
    <p:extLst>
      <p:ext uri="{BB962C8B-B14F-4D97-AF65-F5344CB8AC3E}">
        <p14:creationId xmlns:p14="http://schemas.microsoft.com/office/powerpoint/2010/main" val="445779785"/>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07617764"/>
      </p:ext>
    </p:extLst>
  </p:cSld>
  <p:clrMapOvr>
    <a:overrideClrMapping bg1="dk1" tx1="lt1" bg2="dk2" tx2="lt2" accent1="accent1" accent2="accent2" accent3="accent3" accent4="accent4" accent5="accent5" accent6="accent6" hlink="hlink" folHlink="folHlink"/>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029586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84151692"/>
      </p:ext>
    </p:extLst>
  </p:cSld>
  <p:clrMapOvr>
    <a:masterClrMapping/>
  </p:clrMapOvr>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4"/>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1"/>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2982008"/>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sp>
        <p:nvSpPr>
          <p:cNvPr id="7" name="Rectangle 6"/>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53192" y="6087890"/>
            <a:ext cx="1427788" cy="304828"/>
          </a:xfrm>
          <a:prstGeom prst="rect">
            <a:avLst/>
          </a:prstGeom>
        </p:spPr>
      </p:pic>
    </p:spTree>
    <p:extLst>
      <p:ext uri="{BB962C8B-B14F-4D97-AF65-F5344CB8AC3E}">
        <p14:creationId xmlns:p14="http://schemas.microsoft.com/office/powerpoint/2010/main" val="2640724613"/>
      </p:ext>
    </p:extLst>
  </p:cSld>
  <p:clrMapOvr>
    <a:overrideClrMapping bg1="dk1" tx1="lt1" bg2="dk2" tx2="lt2" accent1="accent1" accent2="accent2" accent3="accent3" accent4="accent4" accent5="accent5" accent6="accent6" hlink="hlink" folHlink="folHlink"/>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1"/>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2982008"/>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sp>
        <p:nvSpPr>
          <p:cNvPr id="7" name="Rectangle 6"/>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53192" y="6087890"/>
            <a:ext cx="1427788" cy="304828"/>
          </a:xfrm>
          <a:prstGeom prst="rect">
            <a:avLst/>
          </a:prstGeom>
        </p:spPr>
      </p:pic>
    </p:spTree>
    <p:extLst>
      <p:ext uri="{BB962C8B-B14F-4D97-AF65-F5344CB8AC3E}">
        <p14:creationId xmlns:p14="http://schemas.microsoft.com/office/powerpoint/2010/main" val="1374244781"/>
      </p:ext>
    </p:extLst>
  </p:cSld>
  <p:clrMapOvr>
    <a:overrideClrMapping bg1="dk1" tx1="lt1" bg2="dk2" tx2="lt2" accent1="accent1" accent2="accent2" accent3="accent3" accent4="accent4" accent5="accent5" accent6="accent6" hlink="hlink" folHlink="folHlink"/>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46789757"/>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94064177"/>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lvl1pPr>
              <a:defRPr sz="4000"/>
            </a:lvl1pPr>
          </a:lstStyle>
          <a:p>
            <a:r>
              <a:rPr lang="en-US"/>
              <a:t>Click to edit Master title style</a:t>
            </a:r>
          </a:p>
        </p:txBody>
      </p:sp>
    </p:spTree>
    <p:extLst>
      <p:ext uri="{BB962C8B-B14F-4D97-AF65-F5344CB8AC3E}">
        <p14:creationId xmlns:p14="http://schemas.microsoft.com/office/powerpoint/2010/main" val="3046762725"/>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145383469"/>
      </p:ext>
    </p:extLst>
  </p:cSld>
  <p:clrMapOvr>
    <a:overrideClrMapping bg1="dk1" tx1="lt1" bg2="dk2" tx2="lt2" accent1="accent1" accent2="accent2" accent3="accent3" accent4="accent4" accent5="accent5" accent6="accent6" hlink="hlink" folHlink="folHlink"/>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2272993396"/>
      </p:ext>
    </p:extLst>
  </p:cSld>
  <p:clrMapOvr>
    <a:overrideClrMapping bg1="dk1" tx1="lt1" bg2="dk2" tx2="lt2" accent1="accent1" accent2="accent2" accent3="accent3" accent4="accent4" accent5="accent5" accent6="accent6" hlink="hlink" folHlink="folHlink"/>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1314635277"/>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4132442827"/>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5917257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27124813"/>
      </p:ext>
    </p:extLst>
  </p:cSld>
  <p:clrMapOvr>
    <a:masterClrMapping/>
  </p:clrMapOvr>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1_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086686521"/>
      </p:ext>
    </p:extLst>
  </p:cSld>
  <p:clrMapOvr>
    <a:overrideClrMapping bg1="dk1" tx1="lt1" bg2="dk2" tx2="lt2" accent1="accent1" accent2="accent2" accent3="accent3" accent4="accent4" accent5="accent5" accent6="accent6" hlink="hlink" folHlink="folHlink"/>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1_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998597248"/>
      </p:ext>
    </p:extLst>
  </p:cSld>
  <p:clrMapOvr>
    <a:overrideClrMapping bg1="dk1" tx1="lt1" bg2="dk2" tx2="lt2" accent1="accent1" accent2="accent2" accent3="accent3" accent4="accent4" accent5="accent5" accent6="accent6" hlink="hlink" folHlink="folHlink"/>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825601812"/>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988076753"/>
      </p:ext>
    </p:extLst>
  </p:cSld>
  <p:clrMapOvr>
    <a:overrideClrMapping bg1="dk1" tx1="lt1" bg2="dk2" tx2="lt2" accent1="accent1" accent2="accent2" accent3="accent3" accent4="accent4" accent5="accent5" accent6="accent6" hlink="hlink" folHlink="folHlink"/>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1_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35223092"/>
      </p:ext>
    </p:extLst>
  </p:cSld>
  <p:clrMapOvr>
    <a:overrideClrMapping bg1="dk1" tx1="lt1" bg2="dk2" tx2="lt2" accent1="accent1" accent2="accent2" accent3="accent3" accent4="accent4" accent5="accent5" accent6="accent6" hlink="hlink" folHlink="folHlink"/>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43908597"/>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38458499"/>
      </p:ext>
    </p:extLst>
  </p:cSld>
  <p:clrMapOvr>
    <a:overrideClrMapping bg1="dk1" tx1="lt1" bg2="dk2" tx2="lt2" accent1="accent1" accent2="accent2" accent3="accent3" accent4="accent4" accent5="accent5" accent6="accent6" hlink="hlink" folHlink="folHlink"/>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1_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71524811"/>
      </p:ext>
    </p:extLst>
  </p:cSld>
  <p:clrMapOvr>
    <a:overrideClrMapping bg1="dk1" tx1="lt1" bg2="dk2" tx2="lt2" accent1="accent1" accent2="accent2" accent3="accent3" accent4="accent4" accent5="accent5" accent6="accent6" hlink="hlink" folHlink="folHlink"/>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08387412"/>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262898283"/>
      </p:ext>
    </p:extLst>
  </p:cSld>
  <p:clrMapOvr>
    <a:overrideClrMapping bg1="dk1" tx1="lt1" bg2="dk2" tx2="lt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54037701"/>
      </p:ext>
    </p:extLst>
  </p:cSld>
  <p:clrMapOvr>
    <a:masterClrMapping/>
  </p:clrMapOvr>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760705124"/>
      </p:ext>
    </p:extLst>
  </p:cSld>
  <p:clrMapOvr>
    <a:overrideClrMapping bg1="dk1" tx1="lt1" bg2="dk2" tx2="lt2" accent1="accent1" accent2="accent2" accent3="accent3" accent4="accent4" accent5="accent5" accent6="accent6" hlink="hlink" folHlink="folHlink"/>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9" y="620432"/>
            <a:ext cx="11306469" cy="403137"/>
          </a:xfrm>
        </p:spPr>
        <p:txBody>
          <a:bodyPr wrap="square" lIns="0" tIns="0" rIns="0" bIns="0">
            <a:spAutoFit/>
          </a:bodyPr>
          <a:lstStyle>
            <a:lvl1pPr>
              <a:lnSpc>
                <a:spcPts val="3074"/>
              </a:lnSpc>
              <a:defRPr sz="2745" strike="noStrike">
                <a:solidFill>
                  <a:srgbClr val="2F2F2F"/>
                </a:solidFill>
              </a:defRPr>
            </a:lvl1pPr>
          </a:lstStyle>
          <a:p>
            <a:r>
              <a:rPr lang="en-US"/>
              <a:t>Title</a:t>
            </a:r>
          </a:p>
        </p:txBody>
      </p:sp>
    </p:spTree>
    <p:extLst>
      <p:ext uri="{BB962C8B-B14F-4D97-AF65-F5344CB8AC3E}">
        <p14:creationId xmlns:p14="http://schemas.microsoft.com/office/powerpoint/2010/main" val="4277702429"/>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9" y="620432"/>
            <a:ext cx="11306469" cy="403137"/>
          </a:xfrm>
        </p:spPr>
        <p:txBody>
          <a:bodyPr wrap="square" lIns="0" tIns="0" rIns="0" bIns="0">
            <a:spAutoFit/>
          </a:bodyPr>
          <a:lstStyle>
            <a:lvl1pPr>
              <a:lnSpc>
                <a:spcPts val="3074"/>
              </a:lnSpc>
              <a:defRPr sz="2745">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55999" y="1882336"/>
            <a:ext cx="4758211" cy="603538"/>
          </a:xfrm>
        </p:spPr>
        <p:txBody>
          <a:bodyPr wrap="square" lIns="0" tIns="0" rIns="0" bIns="0">
            <a:spAutoFit/>
          </a:bodyPr>
          <a:lstStyle>
            <a:lvl1pPr marL="0" indent="0">
              <a:lnSpc>
                <a:spcPts val="2307"/>
              </a:lnSpc>
              <a:buNone/>
              <a:defRPr sz="1961" b="0" i="0">
                <a:solidFill>
                  <a:schemeClr val="tx1"/>
                </a:solidFill>
                <a:latin typeface="+mn-lt"/>
              </a:defRPr>
            </a:lvl1pPr>
            <a:lvl2pPr marL="219643" indent="0">
              <a:buNone/>
              <a:defRPr/>
            </a:lvl2pPr>
            <a:lvl3pPr marL="439283" indent="0">
              <a:buNone/>
              <a:defRPr/>
            </a:lvl3pPr>
            <a:lvl4pPr marL="658927" indent="0">
              <a:buNone/>
              <a:defRPr/>
            </a:lvl4pPr>
            <a:lvl5pPr marL="878569" indent="0">
              <a:buNone/>
              <a:defRPr/>
            </a:lvl5pPr>
          </a:lstStyle>
          <a:p>
            <a:pPr lvl="0"/>
            <a:r>
              <a:rPr lang="pt-BR"/>
              <a:t>Subhead Segoe UI Regular 20/24. Em volor resequaectur.</a:t>
            </a:r>
            <a:endParaRPr lang="en-US"/>
          </a:p>
        </p:txBody>
      </p:sp>
      <p:sp>
        <p:nvSpPr>
          <p:cNvPr id="5" name="Text Placeholder 4"/>
          <p:cNvSpPr>
            <a:spLocks noGrp="1"/>
          </p:cNvSpPr>
          <p:nvPr>
            <p:ph type="body" sz="quarter" idx="11" hasCustomPrompt="1"/>
          </p:nvPr>
        </p:nvSpPr>
        <p:spPr>
          <a:xfrm>
            <a:off x="455995" y="2707600"/>
            <a:ext cx="4758210" cy="2489596"/>
          </a:xfrm>
        </p:spPr>
        <p:txBody>
          <a:bodyPr lIns="0" tIns="0" rIns="0" bIns="0"/>
          <a:lstStyle>
            <a:lvl1pPr marL="274554" indent="-274554">
              <a:lnSpc>
                <a:spcPts val="1729"/>
              </a:lnSpc>
              <a:spcBef>
                <a:spcPts val="0"/>
              </a:spcBef>
              <a:buFont typeface="Arial" panose="020B0604020202020204" pitchFamily="34" charset="0"/>
              <a:buChar char="•"/>
              <a:defRPr sz="1371" b="0" i="0">
                <a:solidFill>
                  <a:schemeClr val="tx1"/>
                </a:solidFill>
                <a:latin typeface="+mn-lt"/>
              </a:defRPr>
            </a:lvl1pPr>
            <a:lvl2pPr marL="0" indent="0">
              <a:lnSpc>
                <a:spcPts val="1729"/>
              </a:lnSpc>
              <a:spcBef>
                <a:spcPts val="0"/>
              </a:spcBef>
              <a:buNone/>
              <a:defRPr sz="1345">
                <a:solidFill>
                  <a:schemeClr val="tx1"/>
                </a:solidFill>
              </a:defRPr>
            </a:lvl2pPr>
            <a:lvl3pPr marL="439283" indent="0">
              <a:buNone/>
              <a:defRPr/>
            </a:lvl3pPr>
            <a:lvl4pPr marL="658927" indent="0">
              <a:buNone/>
              <a:defRPr/>
            </a:lvl4pPr>
            <a:lvl5pPr marL="878569"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1479062841"/>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55994" y="881921"/>
            <a:ext cx="7454643" cy="3558191"/>
          </a:xfrm>
          <a:noFill/>
        </p:spPr>
        <p:txBody>
          <a:bodyPr vert="horz" wrap="square" lIns="0" tIns="0" rIns="0" bIns="0" rtlCol="0" anchor="t" anchorCtr="0">
            <a:noAutofit/>
          </a:bodyPr>
          <a:lstStyle>
            <a:lvl1pPr>
              <a:defRPr lang="en-US" sz="5294" spc="-147" dirty="0">
                <a:solidFill>
                  <a:schemeClr val="bg1"/>
                </a:solidFill>
              </a:defRPr>
            </a:lvl1pPr>
          </a:lstStyle>
          <a:p>
            <a:pPr marL="0" lvl="0">
              <a:lnSpc>
                <a:spcPts val="5490"/>
              </a:lnSpc>
            </a:pPr>
            <a:r>
              <a:rPr lang="en-US"/>
              <a:t>Section title</a:t>
            </a:r>
          </a:p>
        </p:txBody>
      </p:sp>
    </p:spTree>
    <p:extLst>
      <p:ext uri="{BB962C8B-B14F-4D97-AF65-F5344CB8AC3E}">
        <p14:creationId xmlns:p14="http://schemas.microsoft.com/office/powerpoint/2010/main" val="3328608871"/>
      </p:ext>
    </p:extLst>
  </p:cSld>
  <p:clrMapOvr>
    <a:overrideClrMapping bg1="dk1" tx1="lt1" bg2="dk2" tx2="lt2" accent1="accent1" accent2="accent2" accent3="accent3" accent4="accent4" accent5="accent5" accent6="accent6" hlink="hlink" folHlink="folHlink"/>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36155"/>
            <a:ext cx="1693247" cy="1021696"/>
          </a:xfrm>
        </p:spPr>
        <p:txBody>
          <a:bodyPr>
            <a:noAutofit/>
          </a:bodyPr>
          <a:lstStyle>
            <a:lvl1pPr marL="0" indent="0">
              <a:buNone/>
              <a:defRPr sz="1961"/>
            </a:lvl1pPr>
          </a:lstStyle>
          <a:p>
            <a:pPr lvl="0"/>
            <a:r>
              <a:rPr lang="en-US"/>
              <a:t>Picture</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rgbClr val="2F2F2F"/>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8"/>
            <a:ext cx="1693247" cy="2821285"/>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378328" y="3167818"/>
            <a:ext cx="1693247" cy="2821285"/>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00662" y="3167818"/>
            <a:ext cx="1693247" cy="2821285"/>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222995" y="3167818"/>
            <a:ext cx="1693247" cy="2821285"/>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145328" y="3167818"/>
            <a:ext cx="1693247" cy="2821285"/>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067660" y="3167818"/>
            <a:ext cx="1693247" cy="2821285"/>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378328" y="2136155"/>
            <a:ext cx="1693247" cy="1021696"/>
          </a:xfrm>
        </p:spPr>
        <p:txBody>
          <a:bodyPr>
            <a:noAutofit/>
          </a:bodyPr>
          <a:lstStyle>
            <a:lvl1pPr marL="0" indent="0">
              <a:buNone/>
              <a:defRPr sz="1961"/>
            </a:lvl1pPr>
          </a:lstStyle>
          <a:p>
            <a:pPr lvl="0"/>
            <a:r>
              <a:rPr lang="en-US"/>
              <a:t>Picture</a:t>
            </a:r>
          </a:p>
        </p:txBody>
      </p:sp>
      <p:sp>
        <p:nvSpPr>
          <p:cNvPr id="26" name="Content Placeholder 15"/>
          <p:cNvSpPr>
            <a:spLocks noGrp="1"/>
          </p:cNvSpPr>
          <p:nvPr>
            <p:ph sz="quarter" idx="27" hasCustomPrompt="1"/>
          </p:nvPr>
        </p:nvSpPr>
        <p:spPr>
          <a:xfrm>
            <a:off x="4300662" y="2136155"/>
            <a:ext cx="1693247" cy="1021696"/>
          </a:xfrm>
        </p:spPr>
        <p:txBody>
          <a:bodyPr>
            <a:noAutofit/>
          </a:bodyPr>
          <a:lstStyle>
            <a:lvl1pPr marL="0" indent="0">
              <a:buNone/>
              <a:defRPr sz="1961"/>
            </a:lvl1pPr>
          </a:lstStyle>
          <a:p>
            <a:pPr lvl="0"/>
            <a:r>
              <a:rPr lang="en-US"/>
              <a:t>Picture</a:t>
            </a:r>
          </a:p>
        </p:txBody>
      </p:sp>
      <p:sp>
        <p:nvSpPr>
          <p:cNvPr id="27" name="Content Placeholder 15"/>
          <p:cNvSpPr>
            <a:spLocks noGrp="1"/>
          </p:cNvSpPr>
          <p:nvPr>
            <p:ph sz="quarter" idx="28" hasCustomPrompt="1"/>
          </p:nvPr>
        </p:nvSpPr>
        <p:spPr>
          <a:xfrm>
            <a:off x="6222995" y="2136155"/>
            <a:ext cx="1693247" cy="1021696"/>
          </a:xfrm>
        </p:spPr>
        <p:txBody>
          <a:bodyPr>
            <a:noAutofit/>
          </a:bodyPr>
          <a:lstStyle>
            <a:lvl1pPr marL="0" indent="0">
              <a:buNone/>
              <a:defRPr sz="1961"/>
            </a:lvl1pPr>
          </a:lstStyle>
          <a:p>
            <a:pPr lvl="0"/>
            <a:r>
              <a:rPr lang="en-US"/>
              <a:t>Picture</a:t>
            </a:r>
          </a:p>
        </p:txBody>
      </p:sp>
      <p:sp>
        <p:nvSpPr>
          <p:cNvPr id="28" name="Content Placeholder 15"/>
          <p:cNvSpPr>
            <a:spLocks noGrp="1"/>
          </p:cNvSpPr>
          <p:nvPr>
            <p:ph sz="quarter" idx="29" hasCustomPrompt="1"/>
          </p:nvPr>
        </p:nvSpPr>
        <p:spPr>
          <a:xfrm>
            <a:off x="8145328" y="2136155"/>
            <a:ext cx="1693247" cy="1021696"/>
          </a:xfrm>
        </p:spPr>
        <p:txBody>
          <a:bodyPr>
            <a:noAutofit/>
          </a:bodyPr>
          <a:lstStyle>
            <a:lvl1pPr marL="0" indent="0">
              <a:buNone/>
              <a:defRPr sz="1961"/>
            </a:lvl1pPr>
          </a:lstStyle>
          <a:p>
            <a:pPr lvl="0"/>
            <a:r>
              <a:rPr lang="en-US"/>
              <a:t>Picture</a:t>
            </a:r>
          </a:p>
        </p:txBody>
      </p:sp>
      <p:sp>
        <p:nvSpPr>
          <p:cNvPr id="29" name="Content Placeholder 15"/>
          <p:cNvSpPr>
            <a:spLocks noGrp="1"/>
          </p:cNvSpPr>
          <p:nvPr>
            <p:ph sz="quarter" idx="30" hasCustomPrompt="1"/>
          </p:nvPr>
        </p:nvSpPr>
        <p:spPr>
          <a:xfrm>
            <a:off x="10067660" y="2136155"/>
            <a:ext cx="1693247" cy="1021696"/>
          </a:xfrm>
        </p:spPr>
        <p:txBody>
          <a:bodyPr>
            <a:noAutofit/>
          </a:bodyPr>
          <a:lstStyle>
            <a:lvl1pPr marL="0" indent="0">
              <a:buNone/>
              <a:defRPr sz="1961"/>
            </a:lvl1pPr>
          </a:lstStyle>
          <a:p>
            <a:pPr lvl="0"/>
            <a:r>
              <a:rPr lang="en-US"/>
              <a:t>Picture</a:t>
            </a:r>
          </a:p>
        </p:txBody>
      </p:sp>
    </p:spTree>
    <p:extLst>
      <p:ext uri="{BB962C8B-B14F-4D97-AF65-F5344CB8AC3E}">
        <p14:creationId xmlns:p14="http://schemas.microsoft.com/office/powerpoint/2010/main" val="1338413684"/>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userDrawn="1">
  <p:cSld name="Photo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5541959" cy="403137"/>
          </a:xfrm>
        </p:spPr>
        <p:txBody>
          <a:bodyPr wrap="square" lIns="0" tIns="0" rIns="0" bIns="0">
            <a:spAutoFit/>
          </a:bodyPr>
          <a:lstStyle>
            <a:lvl1pPr>
              <a:lnSpc>
                <a:spcPts val="3137"/>
              </a:lnSpc>
              <a:defRPr sz="2745">
                <a:solidFill>
                  <a:srgbClr val="2F2F2F"/>
                </a:solidFill>
              </a:defRPr>
            </a:lvl1pPr>
          </a:lstStyle>
          <a:p>
            <a:r>
              <a:rPr lang="en-US"/>
              <a:t>Photo layout 1</a:t>
            </a:r>
          </a:p>
        </p:txBody>
      </p:sp>
      <p:sp>
        <p:nvSpPr>
          <p:cNvPr id="4" name="Picture Placeholder 3"/>
          <p:cNvSpPr>
            <a:spLocks noGrp="1"/>
          </p:cNvSpPr>
          <p:nvPr>
            <p:ph type="pic" sz="quarter" idx="10"/>
          </p:nvPr>
        </p:nvSpPr>
        <p:spPr>
          <a:xfrm>
            <a:off x="6229842" y="0"/>
            <a:ext cx="5962158" cy="6858000"/>
          </a:xfrm>
          <a:blipFill dpi="0" rotWithShape="1">
            <a:blip r:embed="rId2" cstate="email">
              <a:extLst>
                <a:ext uri="{28A0092B-C50C-407E-A947-70E740481C1C}">
                  <a14:useLocalDpi xmlns:a14="http://schemas.microsoft.com/office/drawing/2010/main"/>
                </a:ext>
              </a:extLst>
            </a:blip>
            <a:srcRect/>
            <a:tile tx="-1530350" ty="0" sx="66000" sy="66000" flip="none" algn="tl"/>
          </a:blipFill>
        </p:spPr>
        <p:txBody>
          <a:bodyPr anchor="ctr">
            <a:noAutofit/>
          </a:bodyPr>
          <a:lstStyle>
            <a:lvl1pPr marL="0" indent="0" algn="ctr">
              <a:buNone/>
              <a:defRPr>
                <a:solidFill>
                  <a:schemeClr val="bg2"/>
                </a:solidFill>
              </a:defRPr>
            </a:lvl1pPr>
          </a:lstStyle>
          <a:p>
            <a:r>
              <a:rPr lang="en-US"/>
              <a:t>Drag picture to placeholder or click icon to add</a:t>
            </a:r>
          </a:p>
        </p:txBody>
      </p:sp>
    </p:spTree>
    <p:extLst>
      <p:ext uri="{BB962C8B-B14F-4D97-AF65-F5344CB8AC3E}">
        <p14:creationId xmlns:p14="http://schemas.microsoft.com/office/powerpoint/2010/main" val="2855344458"/>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882332"/>
            <a:ext cx="11306469" cy="307777"/>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Large: subhead Segoe UI Regular 20/24</a:t>
            </a:r>
          </a:p>
        </p:txBody>
      </p:sp>
      <p:sp>
        <p:nvSpPr>
          <p:cNvPr id="5" name="Text Placeholder 4"/>
          <p:cNvSpPr>
            <a:spLocks noGrp="1"/>
          </p:cNvSpPr>
          <p:nvPr>
            <p:ph type="body" sz="quarter" idx="11" hasCustomPrompt="1"/>
          </p:nvPr>
        </p:nvSpPr>
        <p:spPr>
          <a:xfrm>
            <a:off x="455995" y="3151388"/>
            <a:ext cx="11306469" cy="461665"/>
          </a:xfrm>
        </p:spPr>
        <p:txBody>
          <a:bodyPr lIns="0" tIns="0" rIns="0" bIns="0"/>
          <a:lstStyle>
            <a:lvl1pPr marL="0" indent="0">
              <a:lnSpc>
                <a:spcPts val="1765"/>
              </a:lnSpc>
              <a:spcBef>
                <a:spcPts val="0"/>
              </a:spcBef>
              <a:buNone/>
              <a:defRPr sz="1372" b="1">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Medium: paragraph title Segoe UI bold 14/18</a:t>
            </a:r>
          </a:p>
          <a:p>
            <a:pPr lvl="1"/>
            <a:r>
              <a:rPr lang="en-US"/>
              <a:t>Body copy Segoe UI Regular 14/18</a:t>
            </a:r>
          </a:p>
        </p:txBody>
      </p:sp>
      <p:sp>
        <p:nvSpPr>
          <p:cNvPr id="7" name="Text Placeholder 6"/>
          <p:cNvSpPr>
            <a:spLocks noGrp="1"/>
          </p:cNvSpPr>
          <p:nvPr>
            <p:ph type="body" sz="quarter" idx="12" hasCustomPrompt="1"/>
          </p:nvPr>
        </p:nvSpPr>
        <p:spPr>
          <a:xfrm>
            <a:off x="455995" y="4390304"/>
            <a:ext cx="11306469" cy="307777"/>
          </a:xfrm>
        </p:spPr>
        <p:txBody>
          <a:bodyPr lIns="0" tIns="0" rIns="0" bIns="0"/>
          <a:lstStyle>
            <a:lvl1pPr marL="0" indent="0">
              <a:lnSpc>
                <a:spcPts val="1176"/>
              </a:lnSpc>
              <a:spcBef>
                <a:spcPts val="0"/>
              </a:spcBef>
              <a:buNone/>
              <a:defRPr sz="980">
                <a:solidFill>
                  <a:schemeClr val="tx1"/>
                </a:solidFill>
              </a:defRPr>
            </a:lvl1pPr>
            <a:lvl2pPr marL="0" indent="0">
              <a:lnSpc>
                <a:spcPts val="1176"/>
              </a:lnSpc>
              <a:spcBef>
                <a:spcPts val="0"/>
              </a:spcBef>
              <a:buNone/>
              <a:defRPr sz="980">
                <a:solidFill>
                  <a:schemeClr val="tx1"/>
                </a:solidFill>
              </a:defRPr>
            </a:lvl2pPr>
            <a:lvl3pPr marL="448193" indent="0">
              <a:buNone/>
              <a:defRPr/>
            </a:lvl3pPr>
            <a:lvl4pPr marL="672290" indent="0">
              <a:buNone/>
              <a:defRPr/>
            </a:lvl4pPr>
            <a:lvl5pPr marL="896386" indent="0">
              <a:buNone/>
              <a:defRPr/>
            </a:lvl5pPr>
          </a:lstStyle>
          <a:p>
            <a:pPr lvl="0"/>
            <a:r>
              <a:rPr lang="en-US"/>
              <a:t>Small: caption title Segoe </a:t>
            </a:r>
            <a:r>
              <a:rPr lang="en-US" err="1"/>
              <a:t>Semibold</a:t>
            </a:r>
            <a:r>
              <a:rPr lang="en-US"/>
              <a:t> 10/12</a:t>
            </a:r>
          </a:p>
          <a:p>
            <a:pPr lvl="1"/>
            <a:r>
              <a:rPr lang="en-US"/>
              <a:t>Caption Segoe Regular 10/12</a:t>
            </a:r>
          </a:p>
        </p:txBody>
      </p:sp>
    </p:spTree>
    <p:extLst>
      <p:ext uri="{BB962C8B-B14F-4D97-AF65-F5344CB8AC3E}">
        <p14:creationId xmlns:p14="http://schemas.microsoft.com/office/powerpoint/2010/main" val="160810173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30" indent="-231730">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2000" b="0"/>
            </a:lvl2pPr>
            <a:lvl3pPr marL="639640" indent="-188876">
              <a:buFont typeface="Wingdings" panose="05000000000000000000" pitchFamily="2" charset="2"/>
              <a:buChar char=""/>
              <a:tabLst/>
              <a:defRPr sz="1600" b="0"/>
            </a:lvl3pPr>
            <a:lvl4pPr marL="828516" indent="-176180">
              <a:buFont typeface="Wingdings" panose="05000000000000000000" pitchFamily="2" charset="2"/>
              <a:buChar char=""/>
              <a:defRPr sz="1400" b="0"/>
            </a:lvl4pPr>
            <a:lvl5pPr marL="1023741" indent="-169830">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30" indent="-231730">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2000" b="0"/>
            </a:lvl2pPr>
            <a:lvl3pPr marL="639640" indent="-188876">
              <a:buFont typeface="Wingdings" panose="05000000000000000000" pitchFamily="2" charset="2"/>
              <a:buChar char=""/>
              <a:tabLst/>
              <a:defRPr sz="1600" b="0"/>
            </a:lvl3pPr>
            <a:lvl4pPr marL="828516" indent="-176180">
              <a:buFont typeface="Wingdings" panose="05000000000000000000" pitchFamily="2" charset="2"/>
              <a:buChar char=""/>
              <a:defRPr sz="1400" b="0"/>
            </a:lvl4pPr>
            <a:lvl5pPr marL="1023741" indent="-169830">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61223340"/>
      </p:ext>
    </p:extLst>
  </p:cSld>
  <p:clrMapOvr>
    <a:masterClrMapping/>
  </p:clrMapOvr>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75568912"/>
      </p:ext>
    </p:extLst>
  </p:cSld>
  <p:clrMapOvr>
    <a:masterClrMapping/>
  </p:clrMapOvr>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16174035"/>
      </p:ext>
    </p:extLst>
  </p:cSld>
  <p:clrMapOvr>
    <a:masterClrMapping/>
  </p:clrMapOvr>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Small title - half page (whit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626359859"/>
      </p:ext>
    </p:extLst>
  </p:cSld>
  <p:clrMapOvr>
    <a:masterClrMapping/>
  </p:clrMapOvr>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Small title - half page (dark)">
    <p:bg>
      <p:bgRef idx="1001">
        <a:schemeClr val="bg1"/>
      </p:bgRef>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57042034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2000">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744049191"/>
      </p:ext>
    </p:extLst>
  </p:cSld>
  <p:clrMapOvr>
    <a:masterClrMapping/>
  </p:clrMapOvr>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Workflow 1">
    <p:spTree>
      <p:nvGrpSpPr>
        <p:cNvPr id="1" name=""/>
        <p:cNvGrpSpPr/>
        <p:nvPr/>
      </p:nvGrpSpPr>
      <p:grpSpPr>
        <a:xfrm>
          <a:off x="0" y="0"/>
          <a:ext cx="0" cy="0"/>
          <a:chOff x="0" y="0"/>
          <a:chExt cx="0" cy="0"/>
        </a:xfrm>
      </p:grpSpPr>
      <p:sp>
        <p:nvSpPr>
          <p:cNvPr id="21" name="Text Placeholder 20">
            <a:extLst>
              <a:ext uri="{FF2B5EF4-FFF2-40B4-BE49-F238E27FC236}">
                <a16:creationId xmlns:a16="http://schemas.microsoft.com/office/drawing/2014/main" id="{465F22B2-5C6F-4F81-BEF5-9630955A89B7}"/>
              </a:ext>
            </a:extLst>
          </p:cNvPr>
          <p:cNvSpPr>
            <a:spLocks noGrp="1"/>
          </p:cNvSpPr>
          <p:nvPr>
            <p:ph type="body" sz="quarter" idx="14"/>
          </p:nvPr>
        </p:nvSpPr>
        <p:spPr>
          <a:xfrm>
            <a:off x="424868" y="5248306"/>
            <a:ext cx="3711199" cy="591724"/>
          </a:xfrm>
          <a:noFill/>
        </p:spPr>
        <p:txBody>
          <a:bodyPr wrap="square" anchor="t">
            <a:noAutofit/>
          </a:bodyPr>
          <a:lstStyle>
            <a:lvl1pPr>
              <a:defRPr lang="en-US" sz="2000" b="1" smtClean="0">
                <a:solidFill>
                  <a:srgbClr val="5558AF"/>
                </a:solidFill>
                <a:latin typeface="+mj-lt"/>
              </a:defRPr>
            </a:lvl1pPr>
            <a:lvl2pPr>
              <a:defRPr lang="en-US" sz="1765" smtClean="0">
                <a:solidFill>
                  <a:schemeClr val="tx1"/>
                </a:solidFill>
              </a:defRPr>
            </a:lvl2pPr>
            <a:lvl3pPr>
              <a:defRPr lang="en-US" sz="1765" smtClean="0">
                <a:solidFill>
                  <a:schemeClr val="tx1"/>
                </a:solidFill>
              </a:defRPr>
            </a:lvl3pPr>
            <a:lvl4pPr>
              <a:defRPr lang="en-US" sz="1765" smtClean="0">
                <a:solidFill>
                  <a:schemeClr val="tx1"/>
                </a:solidFill>
              </a:defRPr>
            </a:lvl4pPr>
            <a:lvl5pPr>
              <a:defRPr lang="en-US" sz="1765">
                <a:solidFill>
                  <a:schemeClr val="tx1"/>
                </a:solidFill>
              </a:defRPr>
            </a:lvl5pPr>
          </a:lstStyle>
          <a:p>
            <a:pPr lvl="0" algn="ctr"/>
            <a:r>
              <a:rPr lang="en-US"/>
              <a:t>Click to edit Master text styles</a:t>
            </a:r>
          </a:p>
        </p:txBody>
      </p:sp>
      <p:sp>
        <p:nvSpPr>
          <p:cNvPr id="22" name="Text Placeholder 20">
            <a:extLst>
              <a:ext uri="{FF2B5EF4-FFF2-40B4-BE49-F238E27FC236}">
                <a16:creationId xmlns:a16="http://schemas.microsoft.com/office/drawing/2014/main" id="{14E04555-C3EC-42A0-A2FB-D0CF6D8D1EB1}"/>
              </a:ext>
            </a:extLst>
          </p:cNvPr>
          <p:cNvSpPr>
            <a:spLocks noGrp="1"/>
          </p:cNvSpPr>
          <p:nvPr>
            <p:ph type="body" sz="quarter" idx="15"/>
          </p:nvPr>
        </p:nvSpPr>
        <p:spPr>
          <a:xfrm>
            <a:off x="4240121" y="5248306"/>
            <a:ext cx="3711199" cy="591724"/>
          </a:xfrm>
          <a:noFill/>
        </p:spPr>
        <p:txBody>
          <a:bodyPr wrap="square" anchor="t">
            <a:noAutofit/>
          </a:bodyPr>
          <a:lstStyle>
            <a:lvl1pPr>
              <a:defRPr lang="en-US" sz="2000" b="1" smtClean="0">
                <a:solidFill>
                  <a:srgbClr val="5558AF"/>
                </a:solidFill>
                <a:latin typeface="+mj-lt"/>
              </a:defRPr>
            </a:lvl1pPr>
            <a:lvl2pPr>
              <a:defRPr lang="en-US" sz="1765" smtClean="0">
                <a:solidFill>
                  <a:schemeClr val="tx1"/>
                </a:solidFill>
              </a:defRPr>
            </a:lvl2pPr>
            <a:lvl3pPr>
              <a:defRPr lang="en-US" sz="1765" smtClean="0">
                <a:solidFill>
                  <a:schemeClr val="tx1"/>
                </a:solidFill>
              </a:defRPr>
            </a:lvl3pPr>
            <a:lvl4pPr>
              <a:defRPr lang="en-US" sz="1765" smtClean="0">
                <a:solidFill>
                  <a:schemeClr val="tx1"/>
                </a:solidFill>
              </a:defRPr>
            </a:lvl4pPr>
            <a:lvl5pPr>
              <a:defRPr lang="en-US" sz="1765">
                <a:solidFill>
                  <a:schemeClr val="tx1"/>
                </a:solidFill>
              </a:defRPr>
            </a:lvl5pPr>
          </a:lstStyle>
          <a:p>
            <a:pPr lvl="0" algn="ctr"/>
            <a:r>
              <a:rPr lang="en-US"/>
              <a:t>Click to edit Master text styles</a:t>
            </a:r>
          </a:p>
        </p:txBody>
      </p:sp>
      <p:sp>
        <p:nvSpPr>
          <p:cNvPr id="23" name="Text Placeholder 20">
            <a:extLst>
              <a:ext uri="{FF2B5EF4-FFF2-40B4-BE49-F238E27FC236}">
                <a16:creationId xmlns:a16="http://schemas.microsoft.com/office/drawing/2014/main" id="{727EE30A-C07C-4448-B0D9-9ED2EB526A8B}"/>
              </a:ext>
            </a:extLst>
          </p:cNvPr>
          <p:cNvSpPr>
            <a:spLocks noGrp="1"/>
          </p:cNvSpPr>
          <p:nvPr>
            <p:ph type="body" sz="quarter" idx="16"/>
          </p:nvPr>
        </p:nvSpPr>
        <p:spPr>
          <a:xfrm>
            <a:off x="8055374" y="5248306"/>
            <a:ext cx="3707090" cy="591724"/>
          </a:xfrm>
          <a:noFill/>
        </p:spPr>
        <p:txBody>
          <a:bodyPr wrap="square" anchor="t">
            <a:noAutofit/>
          </a:bodyPr>
          <a:lstStyle>
            <a:lvl1pPr>
              <a:defRPr lang="en-US" sz="2000" b="1" smtClean="0">
                <a:solidFill>
                  <a:srgbClr val="5558AF"/>
                </a:solidFill>
                <a:latin typeface="+mj-lt"/>
              </a:defRPr>
            </a:lvl1pPr>
            <a:lvl2pPr>
              <a:defRPr lang="en-US" sz="1765" smtClean="0">
                <a:solidFill>
                  <a:schemeClr val="tx1"/>
                </a:solidFill>
              </a:defRPr>
            </a:lvl2pPr>
            <a:lvl3pPr>
              <a:defRPr lang="en-US" sz="1765" smtClean="0">
                <a:solidFill>
                  <a:schemeClr val="tx1"/>
                </a:solidFill>
              </a:defRPr>
            </a:lvl3pPr>
            <a:lvl4pPr>
              <a:defRPr lang="en-US" sz="1765" smtClean="0">
                <a:solidFill>
                  <a:schemeClr val="tx1"/>
                </a:solidFill>
              </a:defRPr>
            </a:lvl4pPr>
            <a:lvl5pPr>
              <a:defRPr lang="en-US" sz="1765">
                <a:solidFill>
                  <a:schemeClr val="tx1"/>
                </a:solidFill>
              </a:defRPr>
            </a:lvl5pPr>
          </a:lstStyle>
          <a:p>
            <a:pPr lvl="0" algn="ctr"/>
            <a:r>
              <a:rPr lang="en-US"/>
              <a:t>Click to edit Master text styles</a:t>
            </a:r>
          </a:p>
        </p:txBody>
      </p:sp>
      <p:sp>
        <p:nvSpPr>
          <p:cNvPr id="17" name="Picture Placeholder 16">
            <a:extLst>
              <a:ext uri="{FF2B5EF4-FFF2-40B4-BE49-F238E27FC236}">
                <a16:creationId xmlns:a16="http://schemas.microsoft.com/office/drawing/2014/main" id="{DF6EC192-3296-4CCE-87E3-82CF809BC812}"/>
              </a:ext>
            </a:extLst>
          </p:cNvPr>
          <p:cNvSpPr>
            <a:spLocks noGrp="1"/>
          </p:cNvSpPr>
          <p:nvPr>
            <p:ph type="pic" sz="quarter" idx="11" hasCustomPrompt="1"/>
          </p:nvPr>
        </p:nvSpPr>
        <p:spPr>
          <a:xfrm>
            <a:off x="569604" y="2951149"/>
            <a:ext cx="3396610" cy="2000899"/>
          </a:xfrm>
          <a:solidFill>
            <a:schemeClr val="bg1"/>
          </a:solidFill>
        </p:spPr>
        <p:txBody>
          <a:bodyPr anchor="ctr">
            <a:noAutofit/>
          </a:bodyPr>
          <a:lstStyle>
            <a:lvl1pPr algn="ctr">
              <a:defRPr sz="1600"/>
            </a:lvl1pPr>
          </a:lstStyle>
          <a:p>
            <a:r>
              <a:rPr lang="en-US"/>
              <a:t>Screenshot</a:t>
            </a:r>
          </a:p>
        </p:txBody>
      </p:sp>
      <p:sp>
        <p:nvSpPr>
          <p:cNvPr id="18" name="Picture Placeholder 16">
            <a:extLst>
              <a:ext uri="{FF2B5EF4-FFF2-40B4-BE49-F238E27FC236}">
                <a16:creationId xmlns:a16="http://schemas.microsoft.com/office/drawing/2014/main" id="{8C946D49-F23C-4B55-ABC7-B4982E417E81}"/>
              </a:ext>
            </a:extLst>
          </p:cNvPr>
          <p:cNvSpPr>
            <a:spLocks noGrp="1"/>
          </p:cNvSpPr>
          <p:nvPr>
            <p:ph type="pic" sz="quarter" idx="12"/>
          </p:nvPr>
        </p:nvSpPr>
        <p:spPr>
          <a:xfrm>
            <a:off x="4376716" y="2951149"/>
            <a:ext cx="3396610" cy="2000899"/>
          </a:xfrm>
          <a:solidFill>
            <a:schemeClr val="bg1"/>
          </a:solidFill>
        </p:spPr>
        <p:txBody>
          <a:bodyPr vert="horz" wrap="square" lIns="0" tIns="0" rIns="0" bIns="0" rtlCol="0" anchor="ctr">
            <a:noAutofit/>
          </a:bodyPr>
          <a:lstStyle>
            <a:lvl1pPr>
              <a:defRPr lang="en-US" sz="1600"/>
            </a:lvl1pPr>
          </a:lstStyle>
          <a:p>
            <a:pPr lvl="0" algn="ctr"/>
            <a:endParaRPr lang="en-US"/>
          </a:p>
        </p:txBody>
      </p:sp>
      <p:sp>
        <p:nvSpPr>
          <p:cNvPr id="19" name="Picture Placeholder 16">
            <a:extLst>
              <a:ext uri="{FF2B5EF4-FFF2-40B4-BE49-F238E27FC236}">
                <a16:creationId xmlns:a16="http://schemas.microsoft.com/office/drawing/2014/main" id="{54DB73C9-00B3-4551-BE67-07A052AAD210}"/>
              </a:ext>
            </a:extLst>
          </p:cNvPr>
          <p:cNvSpPr>
            <a:spLocks noGrp="1"/>
          </p:cNvSpPr>
          <p:nvPr>
            <p:ph type="pic" sz="quarter" idx="13"/>
          </p:nvPr>
        </p:nvSpPr>
        <p:spPr>
          <a:xfrm>
            <a:off x="8183829" y="2951149"/>
            <a:ext cx="3396610" cy="2000899"/>
          </a:xfrm>
          <a:solidFill>
            <a:schemeClr val="bg1"/>
          </a:solidFill>
        </p:spPr>
        <p:txBody>
          <a:bodyPr vert="horz" wrap="square" lIns="0" tIns="0" rIns="0" bIns="0" rtlCol="0" anchor="ctr">
            <a:noAutofit/>
          </a:bodyPr>
          <a:lstStyle>
            <a:lvl1pPr>
              <a:defRPr lang="en-US" sz="1600"/>
            </a:lvl1pPr>
          </a:lstStyle>
          <a:p>
            <a:pPr lvl="0" algn="ctr"/>
            <a:endParaRPr lang="en-US"/>
          </a:p>
        </p:txBody>
      </p:sp>
      <p:sp>
        <p:nvSpPr>
          <p:cNvPr id="9" name="Title Placeholder 1">
            <a:extLst>
              <a:ext uri="{FF2B5EF4-FFF2-40B4-BE49-F238E27FC236}">
                <a16:creationId xmlns:a16="http://schemas.microsoft.com/office/drawing/2014/main" id="{2934D783-76B7-4B2D-A0BE-5A3A02E34E20}"/>
              </a:ext>
            </a:extLst>
          </p:cNvPr>
          <p:cNvSpPr>
            <a:spLocks noGrp="1"/>
          </p:cNvSpPr>
          <p:nvPr>
            <p:ph type="title" hasCustomPrompt="1"/>
          </p:nvPr>
        </p:nvSpPr>
        <p:spPr>
          <a:xfrm>
            <a:off x="426424" y="1384843"/>
            <a:ext cx="11336039" cy="549159"/>
          </a:xfrm>
          <a:prstGeom prst="rect">
            <a:avLst/>
          </a:prstGeom>
          <a:noFill/>
        </p:spPr>
        <p:txBody>
          <a:bodyPr wrap="square" anchor="t">
            <a:noAutofit/>
          </a:bodyPr>
          <a:lstStyle>
            <a:lvl1pPr algn="ctr">
              <a:defRPr lang="en-US"/>
            </a:lvl1pPr>
          </a:lstStyle>
          <a:p>
            <a:pPr marL="0" lvl="0" algn="ctr"/>
            <a:r>
              <a:rPr lang="en-US"/>
              <a:t>Title</a:t>
            </a:r>
          </a:p>
        </p:txBody>
      </p:sp>
    </p:spTree>
    <p:extLst>
      <p:ext uri="{BB962C8B-B14F-4D97-AF65-F5344CB8AC3E}">
        <p14:creationId xmlns:p14="http://schemas.microsoft.com/office/powerpoint/2010/main" val="287688796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470839042"/>
      </p:ext>
    </p:extLst>
  </p:cSld>
  <p:clrMapOvr>
    <a:masterClrMapping/>
  </p:clrMapOvr>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252516875"/>
      </p:ext>
    </p:extLst>
  </p:cSld>
  <p:clrMapOvr>
    <a:masterClrMapping/>
  </p:clrMapOvr>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67512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667512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pic>
        <p:nvPicPr>
          <p:cNvPr id="4" name="Picture 3">
            <a:extLst>
              <a:ext uri="{FF2B5EF4-FFF2-40B4-BE49-F238E27FC236}">
                <a16:creationId xmlns:a16="http://schemas.microsoft.com/office/drawing/2014/main" id="{3071028E-16C3-4002-B04C-173B0E47CA17}"/>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234419727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67512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667512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pic>
        <p:nvPicPr>
          <p:cNvPr id="4" name="Picture 3">
            <a:extLst>
              <a:ext uri="{FF2B5EF4-FFF2-40B4-BE49-F238E27FC236}">
                <a16:creationId xmlns:a16="http://schemas.microsoft.com/office/drawing/2014/main" id="{9761C388-D05E-4BD1-8D7C-196F5BE5DA66}"/>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3607807319"/>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67512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pic>
        <p:nvPicPr>
          <p:cNvPr id="3" name="Picture 2">
            <a:extLst>
              <a:ext uri="{FF2B5EF4-FFF2-40B4-BE49-F238E27FC236}">
                <a16:creationId xmlns:a16="http://schemas.microsoft.com/office/drawing/2014/main" id="{BCE48BC3-17FF-42D3-9B26-17258F2E572A}"/>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t="16745" r="7128" b="16745"/>
          <a:stretch/>
        </p:blipFill>
        <p:spPr>
          <a:xfrm>
            <a:off x="4920482" y="0"/>
            <a:ext cx="7176267" cy="6858000"/>
          </a:xfrm>
          <a:prstGeom prst="rect">
            <a:avLst/>
          </a:prstGeom>
        </p:spPr>
      </p:pic>
      <p:sp>
        <p:nvSpPr>
          <p:cNvPr id="4" name="TextBox 7">
            <a:extLst>
              <a:ext uri="{FF2B5EF4-FFF2-40B4-BE49-F238E27FC236}">
                <a16:creationId xmlns:a16="http://schemas.microsoft.com/office/drawing/2014/main" id="{9A1CF91C-B0F0-4801-82CF-FFDAF8F1F495}"/>
              </a:ext>
            </a:extLst>
          </p:cNvPr>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43996852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67512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pic>
        <p:nvPicPr>
          <p:cNvPr id="3" name="Picture 2">
            <a:extLst>
              <a:ext uri="{FF2B5EF4-FFF2-40B4-BE49-F238E27FC236}">
                <a16:creationId xmlns:a16="http://schemas.microsoft.com/office/drawing/2014/main" id="{883FAF49-2747-46DC-BE92-CD844B707AB0}"/>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53241970"/>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7976407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376932352"/>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99488658"/>
      </p:ext>
    </p:extLst>
  </p:cSld>
  <p:clrMapOvr>
    <a:masterClrMapping/>
  </p:clrMapOvr>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8555047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Workflow 2">
    <p:spTree>
      <p:nvGrpSpPr>
        <p:cNvPr id="1" name=""/>
        <p:cNvGrpSpPr/>
        <p:nvPr/>
      </p:nvGrpSpPr>
      <p:grpSpPr>
        <a:xfrm>
          <a:off x="0" y="0"/>
          <a:ext cx="0" cy="0"/>
          <a:chOff x="0" y="0"/>
          <a:chExt cx="0" cy="0"/>
        </a:xfrm>
      </p:grpSpPr>
      <p:sp>
        <p:nvSpPr>
          <p:cNvPr id="21" name="Text Placeholder 20">
            <a:extLst>
              <a:ext uri="{FF2B5EF4-FFF2-40B4-BE49-F238E27FC236}">
                <a16:creationId xmlns:a16="http://schemas.microsoft.com/office/drawing/2014/main" id="{465F22B2-5C6F-4F81-BEF5-9630955A89B7}"/>
              </a:ext>
            </a:extLst>
          </p:cNvPr>
          <p:cNvSpPr>
            <a:spLocks noGrp="1"/>
          </p:cNvSpPr>
          <p:nvPr>
            <p:ph type="body" sz="quarter" idx="14"/>
          </p:nvPr>
        </p:nvSpPr>
        <p:spPr>
          <a:xfrm>
            <a:off x="424868" y="5248306"/>
            <a:ext cx="3711199" cy="591724"/>
          </a:xfrm>
          <a:noFill/>
        </p:spPr>
        <p:txBody>
          <a:bodyPr wrap="square" anchor="t">
            <a:noAutofit/>
          </a:bodyPr>
          <a:lstStyle>
            <a:lvl1pPr>
              <a:defRPr lang="en-US" sz="2000" b="1" smtClean="0">
                <a:solidFill>
                  <a:srgbClr val="5558AF"/>
                </a:solidFill>
                <a:latin typeface="+mj-lt"/>
              </a:defRPr>
            </a:lvl1pPr>
            <a:lvl2pPr>
              <a:defRPr lang="en-US" sz="1765" smtClean="0">
                <a:solidFill>
                  <a:schemeClr val="tx1"/>
                </a:solidFill>
              </a:defRPr>
            </a:lvl2pPr>
            <a:lvl3pPr>
              <a:defRPr lang="en-US" sz="1765" smtClean="0">
                <a:solidFill>
                  <a:schemeClr val="tx1"/>
                </a:solidFill>
              </a:defRPr>
            </a:lvl3pPr>
            <a:lvl4pPr>
              <a:defRPr lang="en-US" sz="1765" smtClean="0">
                <a:solidFill>
                  <a:schemeClr val="tx1"/>
                </a:solidFill>
              </a:defRPr>
            </a:lvl4pPr>
            <a:lvl5pPr>
              <a:defRPr lang="en-US" sz="1765">
                <a:solidFill>
                  <a:schemeClr val="tx1"/>
                </a:solidFill>
              </a:defRPr>
            </a:lvl5pPr>
          </a:lstStyle>
          <a:p>
            <a:pPr lvl="0" algn="ctr"/>
            <a:r>
              <a:rPr lang="en-US"/>
              <a:t>Click to edit Master text styles</a:t>
            </a:r>
          </a:p>
        </p:txBody>
      </p:sp>
      <p:sp>
        <p:nvSpPr>
          <p:cNvPr id="22" name="Text Placeholder 20">
            <a:extLst>
              <a:ext uri="{FF2B5EF4-FFF2-40B4-BE49-F238E27FC236}">
                <a16:creationId xmlns:a16="http://schemas.microsoft.com/office/drawing/2014/main" id="{14E04555-C3EC-42A0-A2FB-D0CF6D8D1EB1}"/>
              </a:ext>
            </a:extLst>
          </p:cNvPr>
          <p:cNvSpPr>
            <a:spLocks noGrp="1"/>
          </p:cNvSpPr>
          <p:nvPr>
            <p:ph type="body" sz="quarter" idx="15"/>
          </p:nvPr>
        </p:nvSpPr>
        <p:spPr>
          <a:xfrm>
            <a:off x="4240121" y="5248306"/>
            <a:ext cx="3711199" cy="591724"/>
          </a:xfrm>
          <a:noFill/>
        </p:spPr>
        <p:txBody>
          <a:bodyPr wrap="square" anchor="t">
            <a:noAutofit/>
          </a:bodyPr>
          <a:lstStyle>
            <a:lvl1pPr>
              <a:defRPr lang="en-US" sz="2000" b="1" smtClean="0">
                <a:solidFill>
                  <a:srgbClr val="5558AF"/>
                </a:solidFill>
                <a:latin typeface="+mj-lt"/>
              </a:defRPr>
            </a:lvl1pPr>
            <a:lvl2pPr>
              <a:defRPr lang="en-US" sz="1765" smtClean="0">
                <a:solidFill>
                  <a:schemeClr val="tx1"/>
                </a:solidFill>
              </a:defRPr>
            </a:lvl2pPr>
            <a:lvl3pPr>
              <a:defRPr lang="en-US" sz="1765" smtClean="0">
                <a:solidFill>
                  <a:schemeClr val="tx1"/>
                </a:solidFill>
              </a:defRPr>
            </a:lvl3pPr>
            <a:lvl4pPr>
              <a:defRPr lang="en-US" sz="1765" smtClean="0">
                <a:solidFill>
                  <a:schemeClr val="tx1"/>
                </a:solidFill>
              </a:defRPr>
            </a:lvl4pPr>
            <a:lvl5pPr>
              <a:defRPr lang="en-US" sz="1765">
                <a:solidFill>
                  <a:schemeClr val="tx1"/>
                </a:solidFill>
              </a:defRPr>
            </a:lvl5pPr>
          </a:lstStyle>
          <a:p>
            <a:pPr lvl="0" algn="ctr"/>
            <a:r>
              <a:rPr lang="en-US"/>
              <a:t>Click to edit Master text styles</a:t>
            </a:r>
          </a:p>
        </p:txBody>
      </p:sp>
      <p:sp>
        <p:nvSpPr>
          <p:cNvPr id="23" name="Text Placeholder 20">
            <a:extLst>
              <a:ext uri="{FF2B5EF4-FFF2-40B4-BE49-F238E27FC236}">
                <a16:creationId xmlns:a16="http://schemas.microsoft.com/office/drawing/2014/main" id="{727EE30A-C07C-4448-B0D9-9ED2EB526A8B}"/>
              </a:ext>
            </a:extLst>
          </p:cNvPr>
          <p:cNvSpPr>
            <a:spLocks noGrp="1"/>
          </p:cNvSpPr>
          <p:nvPr>
            <p:ph type="body" sz="quarter" idx="16"/>
          </p:nvPr>
        </p:nvSpPr>
        <p:spPr>
          <a:xfrm>
            <a:off x="8055374" y="5248306"/>
            <a:ext cx="3707090" cy="591724"/>
          </a:xfrm>
          <a:noFill/>
        </p:spPr>
        <p:txBody>
          <a:bodyPr wrap="square" anchor="t">
            <a:noAutofit/>
          </a:bodyPr>
          <a:lstStyle>
            <a:lvl1pPr>
              <a:defRPr lang="en-US" sz="2000" b="1" smtClean="0">
                <a:solidFill>
                  <a:srgbClr val="5558AF"/>
                </a:solidFill>
                <a:latin typeface="+mj-lt"/>
              </a:defRPr>
            </a:lvl1pPr>
            <a:lvl2pPr>
              <a:defRPr lang="en-US" sz="1765" smtClean="0">
                <a:solidFill>
                  <a:schemeClr val="tx1"/>
                </a:solidFill>
              </a:defRPr>
            </a:lvl2pPr>
            <a:lvl3pPr>
              <a:defRPr lang="en-US" sz="1765" smtClean="0">
                <a:solidFill>
                  <a:schemeClr val="tx1"/>
                </a:solidFill>
              </a:defRPr>
            </a:lvl3pPr>
            <a:lvl4pPr>
              <a:defRPr lang="en-US" sz="1765" smtClean="0">
                <a:solidFill>
                  <a:schemeClr val="tx1"/>
                </a:solidFill>
              </a:defRPr>
            </a:lvl4pPr>
            <a:lvl5pPr>
              <a:defRPr lang="en-US" sz="1765">
                <a:solidFill>
                  <a:schemeClr val="tx1"/>
                </a:solidFill>
              </a:defRPr>
            </a:lvl5pPr>
          </a:lstStyle>
          <a:p>
            <a:pPr lvl="0" algn="ctr"/>
            <a:r>
              <a:rPr lang="en-US"/>
              <a:t>Click to edit Master text styles</a:t>
            </a:r>
          </a:p>
        </p:txBody>
      </p:sp>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1384843"/>
            <a:ext cx="11336039" cy="549159"/>
          </a:xfrm>
          <a:prstGeom prst="rect">
            <a:avLst/>
          </a:prstGeom>
          <a:noFill/>
        </p:spPr>
        <p:txBody>
          <a:bodyPr wrap="square" anchor="t">
            <a:noAutofit/>
          </a:bodyPr>
          <a:lstStyle>
            <a:lvl1pPr algn="ctr">
              <a:defRPr lang="en-US"/>
            </a:lvl1pPr>
          </a:lstStyle>
          <a:p>
            <a:pPr marL="0" lvl="0" algn="ctr"/>
            <a:r>
              <a:rPr lang="en-US"/>
              <a:t>Title</a:t>
            </a:r>
          </a:p>
        </p:txBody>
      </p:sp>
      <p:sp>
        <p:nvSpPr>
          <p:cNvPr id="17" name="Picture Placeholder 16">
            <a:extLst>
              <a:ext uri="{FF2B5EF4-FFF2-40B4-BE49-F238E27FC236}">
                <a16:creationId xmlns:a16="http://schemas.microsoft.com/office/drawing/2014/main" id="{DF6EC192-3296-4CCE-87E3-82CF809BC812}"/>
              </a:ext>
            </a:extLst>
          </p:cNvPr>
          <p:cNvSpPr>
            <a:spLocks noGrp="1"/>
          </p:cNvSpPr>
          <p:nvPr>
            <p:ph type="pic" sz="quarter" idx="11" hasCustomPrompt="1"/>
          </p:nvPr>
        </p:nvSpPr>
        <p:spPr>
          <a:xfrm>
            <a:off x="569604" y="2951149"/>
            <a:ext cx="3396610" cy="2000899"/>
          </a:xfrm>
          <a:solidFill>
            <a:schemeClr val="bg1"/>
          </a:solidFill>
        </p:spPr>
        <p:txBody>
          <a:bodyPr anchor="ctr">
            <a:noAutofit/>
          </a:bodyPr>
          <a:lstStyle>
            <a:lvl1pPr algn="ctr">
              <a:defRPr sz="1600"/>
            </a:lvl1pPr>
          </a:lstStyle>
          <a:p>
            <a:r>
              <a:rPr lang="en-US"/>
              <a:t>Screenshot</a:t>
            </a:r>
          </a:p>
        </p:txBody>
      </p:sp>
      <p:sp>
        <p:nvSpPr>
          <p:cNvPr id="18" name="Picture Placeholder 16">
            <a:extLst>
              <a:ext uri="{FF2B5EF4-FFF2-40B4-BE49-F238E27FC236}">
                <a16:creationId xmlns:a16="http://schemas.microsoft.com/office/drawing/2014/main" id="{8C946D49-F23C-4B55-ABC7-B4982E417E81}"/>
              </a:ext>
            </a:extLst>
          </p:cNvPr>
          <p:cNvSpPr>
            <a:spLocks noGrp="1"/>
          </p:cNvSpPr>
          <p:nvPr>
            <p:ph type="pic" sz="quarter" idx="12"/>
          </p:nvPr>
        </p:nvSpPr>
        <p:spPr>
          <a:xfrm>
            <a:off x="4376716" y="2951149"/>
            <a:ext cx="3396610" cy="2000899"/>
          </a:xfrm>
          <a:solidFill>
            <a:schemeClr val="bg1"/>
          </a:solidFill>
        </p:spPr>
        <p:txBody>
          <a:bodyPr vert="horz" wrap="square" lIns="0" tIns="0" rIns="0" bIns="0" rtlCol="0" anchor="ctr">
            <a:noAutofit/>
          </a:bodyPr>
          <a:lstStyle>
            <a:lvl1pPr>
              <a:defRPr lang="en-US" sz="1600"/>
            </a:lvl1pPr>
          </a:lstStyle>
          <a:p>
            <a:pPr lvl="0" algn="ctr"/>
            <a:endParaRPr lang="en-US"/>
          </a:p>
        </p:txBody>
      </p:sp>
      <p:sp>
        <p:nvSpPr>
          <p:cNvPr id="19" name="Picture Placeholder 16">
            <a:extLst>
              <a:ext uri="{FF2B5EF4-FFF2-40B4-BE49-F238E27FC236}">
                <a16:creationId xmlns:a16="http://schemas.microsoft.com/office/drawing/2014/main" id="{54DB73C9-00B3-4551-BE67-07A052AAD210}"/>
              </a:ext>
            </a:extLst>
          </p:cNvPr>
          <p:cNvSpPr>
            <a:spLocks noGrp="1"/>
          </p:cNvSpPr>
          <p:nvPr>
            <p:ph type="pic" sz="quarter" idx="13"/>
          </p:nvPr>
        </p:nvSpPr>
        <p:spPr>
          <a:xfrm>
            <a:off x="8183829" y="2951149"/>
            <a:ext cx="3396610" cy="2000899"/>
          </a:xfrm>
          <a:solidFill>
            <a:schemeClr val="bg1"/>
          </a:solidFill>
        </p:spPr>
        <p:txBody>
          <a:bodyPr vert="horz" wrap="square" lIns="0" tIns="0" rIns="0" bIns="0" rtlCol="0" anchor="ctr">
            <a:noAutofit/>
          </a:bodyPr>
          <a:lstStyle>
            <a:lvl1pPr>
              <a:defRPr lang="en-US" sz="1600"/>
            </a:lvl1pPr>
          </a:lstStyle>
          <a:p>
            <a:pPr lvl="0" algn="ctr"/>
            <a:endParaRPr lang="en-US"/>
          </a:p>
        </p:txBody>
      </p:sp>
    </p:spTree>
    <p:extLst>
      <p:ext uri="{BB962C8B-B14F-4D97-AF65-F5344CB8AC3E}">
        <p14:creationId xmlns:p14="http://schemas.microsoft.com/office/powerpoint/2010/main" val="281955210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59CF7F1-38EB-4947-8D13-6A1A4DAC3532}"/>
              </a:ext>
            </a:extLst>
          </p:cNvPr>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715024104"/>
      </p:ext>
    </p:extLst>
  </p:cSld>
  <p:clrMapOvr>
    <a:masterClrMapping/>
  </p:clrMapOvr>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584201" y="585789"/>
            <a:ext cx="1366245" cy="292608"/>
          </a:xfrm>
          <a:prstGeom prst="rect">
            <a:avLst/>
          </a:prstGeom>
        </p:spPr>
      </p:pic>
      <p:sp>
        <p:nvSpPr>
          <p:cNvPr id="4" name="Text Box 3">
            <a:extLst>
              <a:ext uri="{FF2B5EF4-FFF2-40B4-BE49-F238E27FC236}">
                <a16:creationId xmlns:a16="http://schemas.microsoft.com/office/drawing/2014/main" id="{F4BA2B12-8BCE-4D64-8D0E-DA44C79BF437}"/>
              </a:ext>
            </a:extLst>
          </p:cNvPr>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6" name="MS logo white - EMF">
            <a:extLst>
              <a:ext uri="{FF2B5EF4-FFF2-40B4-BE49-F238E27FC236}">
                <a16:creationId xmlns:a16="http://schemas.microsoft.com/office/drawing/2014/main" id="{32301192-C7A5-40A5-9BB6-0FB6251CA6B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1163332166"/>
      </p:ext>
    </p:extLst>
  </p:cSld>
  <p:clrMapOvr>
    <a:overrideClrMapping bg1="dk1" tx1="lt1" bg2="dk2" tx2="lt2" accent1="accent1" accent2="accent2" accent3="accent3" accent4="accent4" accent5="accent5" accent6="accent6" hlink="hlink" folHlink="folHlink"/>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08917439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Title Only with Pho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Picture Placeholder 4"/>
          <p:cNvSpPr>
            <a:spLocks noGrp="1"/>
          </p:cNvSpPr>
          <p:nvPr>
            <p:ph type="pic" sz="quarter" idx="10" hasCustomPrompt="1"/>
          </p:nvPr>
        </p:nvSpPr>
        <p:spPr>
          <a:xfrm>
            <a:off x="6385115" y="2159064"/>
            <a:ext cx="5378549" cy="430887"/>
          </a:xfrm>
        </p:spPr>
        <p:txBody>
          <a:bodyPr/>
          <a:lstStyle>
            <a:lvl1pPr marL="0" indent="0">
              <a:buNone/>
              <a:defRPr/>
            </a:lvl1pPr>
          </a:lstStyle>
          <a:p>
            <a:r>
              <a:rPr lang="en-US"/>
              <a:t>Click to insert picture</a:t>
            </a:r>
          </a:p>
        </p:txBody>
      </p:sp>
    </p:spTree>
    <p:extLst>
      <p:ext uri="{BB962C8B-B14F-4D97-AF65-F5344CB8AC3E}">
        <p14:creationId xmlns:p14="http://schemas.microsoft.com/office/powerpoint/2010/main" val="41617378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270797"/>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240443162"/>
      </p:ext>
    </p:extLst>
  </p:cSld>
  <p:clrMapOvr>
    <a:overrideClrMapping bg1="dk1" tx1="lt1" bg2="dk2" tx2="lt2" accent1="accent1" accent2="accent2" accent3="accent3" accent4="accent4" accent5="accent5" accent6="accent6" hlink="hlink" folHlink="folHlink"/>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white">
          <a:xfrm>
            <a:off x="584200" y="585788"/>
            <a:ext cx="1366245" cy="292608"/>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p:nvSpPr>
        <p:spPr bwMode="white">
          <a:xfrm>
            <a:off x="599440" y="2913305"/>
            <a:ext cx="2792541" cy="1408297"/>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958586" y="-1"/>
            <a:ext cx="6233414" cy="6858001"/>
          </a:xfrm>
          <a:prstGeom prst="rect">
            <a:avLst/>
          </a:prstGeom>
        </p:spPr>
      </p:pic>
      <p:pic>
        <p:nvPicPr>
          <p:cNvPr id="5" name="MS logo white - EMF" descr="Microsoft logo white text version">
            <a:extLst>
              <a:ext uri="{FF2B5EF4-FFF2-40B4-BE49-F238E27FC236}">
                <a16:creationId xmlns:a16="http://schemas.microsoft.com/office/drawing/2014/main" id="{F42196C3-99EF-4137-BB83-B58034D7B56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white">
          <a:xfrm>
            <a:off x="584200" y="585788"/>
            <a:ext cx="1366245" cy="292608"/>
          </a:xfrm>
          <a:prstGeom prst="rect">
            <a:avLst/>
          </a:prstGeom>
        </p:spPr>
      </p:pic>
      <p:pic>
        <p:nvPicPr>
          <p:cNvPr id="6" name="Picture 5" descr="Microsoft Inspire event logo">
            <a:extLst>
              <a:ext uri="{FF2B5EF4-FFF2-40B4-BE49-F238E27FC236}">
                <a16:creationId xmlns:a16="http://schemas.microsoft.com/office/drawing/2014/main" id="{0A3CDE55-0F79-40CD-816C-D8B9B5E87730}"/>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99440" y="2913426"/>
            <a:ext cx="2788943" cy="1408176"/>
          </a:xfrm>
          <a:prstGeom prst="rect">
            <a:avLst/>
          </a:prstGeom>
        </p:spPr>
      </p:pic>
      <p:pic>
        <p:nvPicPr>
          <p:cNvPr id="8" name="Picture 7">
            <a:extLst>
              <a:ext uri="{FF2B5EF4-FFF2-40B4-BE49-F238E27FC236}">
                <a16:creationId xmlns:a16="http://schemas.microsoft.com/office/drawing/2014/main" id="{F0874F1B-DC2D-4964-BBCA-95D1A401064C}"/>
              </a:ext>
              <a:ext uri="{C183D7F6-B498-43B3-948B-1728B52AA6E4}">
                <adec:decorative xmlns:adec="http://schemas.microsoft.com/office/drawing/2017/decorative" val="1"/>
              </a:ext>
            </a:extLst>
          </p:cNvPr>
          <p:cNvPicPr>
            <a:picLocks noChangeAspect="1"/>
          </p:cNvPicPr>
          <p:nvPr userDrawn="1"/>
        </p:nvPicPr>
        <p:blipFill rotWithShape="1">
          <a:blip r:embed="rId5" cstate="screen">
            <a:extLst>
              <a:ext uri="{28A0092B-C50C-407E-A947-70E740481C1C}">
                <a14:useLocalDpi xmlns:a14="http://schemas.microsoft.com/office/drawing/2010/main"/>
              </a:ext>
            </a:extLst>
          </a:blip>
          <a:srcRect/>
          <a:stretch/>
        </p:blipFill>
        <p:spPr>
          <a:xfrm>
            <a:off x="5479693" y="0"/>
            <a:ext cx="6712307" cy="6858000"/>
          </a:xfrm>
          <a:prstGeom prst="rect">
            <a:avLst/>
          </a:prstGeom>
        </p:spPr>
      </p:pic>
    </p:spTree>
    <p:extLst>
      <p:ext uri="{BB962C8B-B14F-4D97-AF65-F5344CB8AC3E}">
        <p14:creationId xmlns:p14="http://schemas.microsoft.com/office/powerpoint/2010/main" val="110463144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8" orient="horz" pos="2496">
          <p15:clr>
            <a:srgbClr val="5ACBF0"/>
          </p15:clr>
        </p15:guide>
        <p15:guide id="9" pos="3355">
          <p15:clr>
            <a:srgbClr val="FBAE40"/>
          </p15:clr>
        </p15:guide>
        <p15:guide id="10" orient="horz" pos="2160">
          <p15:clr>
            <a:srgbClr val="FBAE40"/>
          </p15:clr>
        </p15:guide>
        <p15:guide id="11" orient="horz" pos="2229">
          <p15:clr>
            <a:srgbClr val="5ACBF0"/>
          </p15:clr>
        </p15:guide>
        <p15:guide id="12" pos="2996">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 Placeholder 16">
            <a:extLst>
              <a:ext uri="{FF2B5EF4-FFF2-40B4-BE49-F238E27FC236}">
                <a16:creationId xmlns:a16="http://schemas.microsoft.com/office/drawing/2014/main" id="{B1A530C8-2C73-4ADC-AF39-34FB5781FF59}"/>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95745450-6EB0-4B50-B567-B97232C58F9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90551013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228">
          <p15:clr>
            <a:srgbClr val="5ACBF0"/>
          </p15:clr>
        </p15:guide>
        <p15:guide id="6" orient="horz" pos="2496">
          <p15:clr>
            <a:srgbClr val="5ACBF0"/>
          </p15:clr>
        </p15:guide>
        <p15:guide id="7" pos="6132">
          <p15:clr>
            <a:srgbClr val="5ACBF0"/>
          </p15:clr>
        </p15:guide>
        <p15:guide id="8" orient="horz" pos="2160">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17987440"/>
      </p:ext>
    </p:extLst>
  </p:cSld>
  <p:clrMapOvr>
    <a:masterClrMapping/>
  </p:clrMapOvr>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27201743"/>
      </p:ext>
    </p:extLst>
  </p:cSld>
  <p:clrMapOvr>
    <a:masterClrMapping/>
  </p:clrMapOvr>
  <p:extLst>
    <p:ext uri="{DCECCB84-F9BA-43D5-87BE-67443E8EF086}">
      <p15:sldGuideLst xmlns:p15="http://schemas.microsoft.com/office/powerpoint/2012/main">
        <p15:guide id="5" orient="horz" pos="288">
          <p15:clr>
            <a:srgbClr val="5ACBF0"/>
          </p15:clr>
        </p15:guide>
        <p15:guide id="6" orient="horz" pos="905">
          <p15:clr>
            <a:srgbClr val="5ACBF0"/>
          </p15:clr>
        </p15:guide>
        <p15:guide id="7" orient="horz" pos="1272">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82472438"/>
      </p:ext>
    </p:extLst>
  </p:cSld>
  <p:clrMapOvr>
    <a:masterClrMapping/>
  </p:clrMapOvr>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2135536"/>
            <a:ext cx="11336039" cy="4288197"/>
          </a:xfrm>
        </p:spPr>
        <p:txBody>
          <a:bodyPr bIns="1737360" anchor="ctr">
            <a:noAutofit/>
          </a:bodyPr>
          <a:lstStyle>
            <a:lvl1pPr algn="ctr">
              <a:defRPr sz="2000">
                <a:solidFill>
                  <a:srgbClr val="000000"/>
                </a:solidFill>
                <a:latin typeface="+mj-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Table layout</a:t>
            </a:r>
          </a:p>
        </p:txBody>
      </p:sp>
    </p:spTree>
    <p:extLst>
      <p:ext uri="{BB962C8B-B14F-4D97-AF65-F5344CB8AC3E}">
        <p14:creationId xmlns:p14="http://schemas.microsoft.com/office/powerpoint/2010/main" val="108673702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57225852"/>
      </p:ext>
    </p:extLst>
  </p:cSld>
  <p:clrMapOvr>
    <a:masterClrMapping/>
  </p:clrMapOvr>
  <p:extLst>
    <p:ext uri="{DCECCB84-F9BA-43D5-87BE-67443E8EF086}">
      <p15:sldGuideLst xmlns:p15="http://schemas.microsoft.com/office/powerpoint/2012/main">
        <p15:guide id="4" orient="horz" pos="288">
          <p15:clr>
            <a:srgbClr val="5ACBF0"/>
          </p15:clr>
        </p15:guide>
        <p15:guide id="5" orient="horz" pos="1272">
          <p15:clr>
            <a:srgbClr val="5ACBF0"/>
          </p15:clr>
        </p15:guide>
        <p15:guide id="6" orient="horz" pos="904">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28501832"/>
      </p:ext>
    </p:extLst>
  </p:cSld>
  <p:clrMapOvr>
    <a:masterClrMapping/>
  </p:clrMapOvr>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752119387"/>
      </p:ext>
    </p:extLst>
  </p:cSld>
  <p:clrMapOvr>
    <a:masterClrMapping/>
  </p:clrMapOvr>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1" orient="horz" pos="905">
          <p15:clr>
            <a:srgbClr val="5ACBF0"/>
          </p15:clr>
        </p15:guide>
        <p15:guide id="32" orient="horz" pos="1271">
          <p15:clr>
            <a:srgbClr val="5ACBF0"/>
          </p15:clr>
        </p15:guide>
        <p15:guide id="33" orient="horz" pos="288">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D5483FF-8A1C-4A5D-8C77-461D48701F35}"/>
              </a:ext>
              <a:ext uri="{C183D7F6-B498-43B3-948B-1728B52AA6E4}">
                <adec:decorative xmlns:adec="http://schemas.microsoft.com/office/drawing/2017/decorative" val="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637006" y="5166804"/>
            <a:ext cx="1401355" cy="1406545"/>
          </a:xfrm>
          <a:prstGeom prst="rect">
            <a:avLst/>
          </a:prstGeom>
        </p:spPr>
      </p:pic>
      <p:pic>
        <p:nvPicPr>
          <p:cNvPr id="8" name="Picture 7">
            <a:extLst>
              <a:ext uri="{FF2B5EF4-FFF2-40B4-BE49-F238E27FC236}">
                <a16:creationId xmlns:a16="http://schemas.microsoft.com/office/drawing/2014/main" id="{A3DAB50B-5EC8-4B34-AC71-D14D9E2A9609}"/>
              </a:ext>
              <a:ext uri="{C183D7F6-B498-43B3-948B-1728B52AA6E4}">
                <adec:decorative xmlns:adec="http://schemas.microsoft.com/office/drawing/2017/decorative" val="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496596" y="290456"/>
            <a:ext cx="1406545" cy="1406545"/>
          </a:xfrm>
          <a:prstGeom prst="rect">
            <a:avLst/>
          </a:prstGeom>
        </p:spPr>
      </p:pic>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pic>
        <p:nvPicPr>
          <p:cNvPr id="9" name="Picture 8">
            <a:extLst>
              <a:ext uri="{FF2B5EF4-FFF2-40B4-BE49-F238E27FC236}">
                <a16:creationId xmlns:a16="http://schemas.microsoft.com/office/drawing/2014/main" id="{B3D5D3D9-BDD2-4BDA-B897-CD048C5C3732}"/>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637006" y="5166804"/>
            <a:ext cx="1401355" cy="1406545"/>
          </a:xfrm>
          <a:prstGeom prst="rect">
            <a:avLst/>
          </a:prstGeom>
        </p:spPr>
      </p:pic>
      <p:pic>
        <p:nvPicPr>
          <p:cNvPr id="10" name="Picture 9">
            <a:extLst>
              <a:ext uri="{FF2B5EF4-FFF2-40B4-BE49-F238E27FC236}">
                <a16:creationId xmlns:a16="http://schemas.microsoft.com/office/drawing/2014/main" id="{4ECB1FEF-5A94-4B5B-AF32-73C3CA4BFDC4}"/>
              </a:ext>
              <a:ext uri="{C183D7F6-B498-43B3-948B-1728B52AA6E4}">
                <adec:decorative xmlns:adec="http://schemas.microsoft.com/office/drawing/2017/decorative" val="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496596" y="290456"/>
            <a:ext cx="1406545" cy="1406545"/>
          </a:xfrm>
          <a:prstGeom prst="rect">
            <a:avLst/>
          </a:prstGeom>
        </p:spPr>
      </p:pic>
    </p:spTree>
    <p:extLst>
      <p:ext uri="{BB962C8B-B14F-4D97-AF65-F5344CB8AC3E}">
        <p14:creationId xmlns:p14="http://schemas.microsoft.com/office/powerpoint/2010/main" val="3344932718"/>
      </p:ext>
    </p:extLst>
  </p:cSld>
  <p:clrMapOvr>
    <a:masterClrMapping/>
  </p:clrMapOvr>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pic>
        <p:nvPicPr>
          <p:cNvPr id="6" name="Picture 5">
            <a:extLst>
              <a:ext uri="{FF2B5EF4-FFF2-40B4-BE49-F238E27FC236}">
                <a16:creationId xmlns:a16="http://schemas.microsoft.com/office/drawing/2014/main" id="{94CFD0E0-1625-4117-8F11-2251437741CA}"/>
              </a:ext>
              <a:ext uri="{C183D7F6-B498-43B3-948B-1728B52AA6E4}">
                <adec:decorative xmlns:adec="http://schemas.microsoft.com/office/drawing/2017/decorative" val="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637006" y="5166804"/>
            <a:ext cx="1401355" cy="1406545"/>
          </a:xfrm>
          <a:prstGeom prst="rect">
            <a:avLst/>
          </a:prstGeom>
        </p:spPr>
      </p:pic>
      <p:pic>
        <p:nvPicPr>
          <p:cNvPr id="7" name="Picture 6">
            <a:extLst>
              <a:ext uri="{FF2B5EF4-FFF2-40B4-BE49-F238E27FC236}">
                <a16:creationId xmlns:a16="http://schemas.microsoft.com/office/drawing/2014/main" id="{12B0A8A0-01D8-444A-B0DE-A28AE7708E1D}"/>
              </a:ext>
              <a:ext uri="{C183D7F6-B498-43B3-948B-1728B52AA6E4}">
                <adec:decorative xmlns:adec="http://schemas.microsoft.com/office/drawing/2017/decorative" val="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496596" y="290456"/>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pic>
        <p:nvPicPr>
          <p:cNvPr id="9" name="Picture 8">
            <a:extLst>
              <a:ext uri="{FF2B5EF4-FFF2-40B4-BE49-F238E27FC236}">
                <a16:creationId xmlns:a16="http://schemas.microsoft.com/office/drawing/2014/main" id="{139D3B05-D23E-45CE-8AD1-BBD3A38B18CD}"/>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637006" y="5166804"/>
            <a:ext cx="1401355" cy="1406545"/>
          </a:xfrm>
          <a:prstGeom prst="rect">
            <a:avLst/>
          </a:prstGeom>
        </p:spPr>
      </p:pic>
      <p:pic>
        <p:nvPicPr>
          <p:cNvPr id="10" name="Picture 9">
            <a:extLst>
              <a:ext uri="{FF2B5EF4-FFF2-40B4-BE49-F238E27FC236}">
                <a16:creationId xmlns:a16="http://schemas.microsoft.com/office/drawing/2014/main" id="{77C2F3EA-6BBA-4C47-988E-6588C45365C5}"/>
              </a:ext>
              <a:ext uri="{C183D7F6-B498-43B3-948B-1728B52AA6E4}">
                <adec:decorative xmlns:adec="http://schemas.microsoft.com/office/drawing/2017/decorative" val="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496596" y="290456"/>
            <a:ext cx="1406545" cy="1406545"/>
          </a:xfrm>
          <a:prstGeom prst="rect">
            <a:avLst/>
          </a:prstGeom>
        </p:spPr>
      </p:pic>
    </p:spTree>
    <p:extLst>
      <p:ext uri="{BB962C8B-B14F-4D97-AF65-F5344CB8AC3E}">
        <p14:creationId xmlns:p14="http://schemas.microsoft.com/office/powerpoint/2010/main" val="4240970587"/>
      </p:ext>
    </p:extLst>
  </p:cSld>
  <p:clrMapOvr>
    <a:masterClrMapping/>
  </p:clrMapOvr>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pic>
        <p:nvPicPr>
          <p:cNvPr id="6" name="Picture 5">
            <a:extLst>
              <a:ext uri="{FF2B5EF4-FFF2-40B4-BE49-F238E27FC236}">
                <a16:creationId xmlns:a16="http://schemas.microsoft.com/office/drawing/2014/main" id="{02CD22C3-9CBF-447D-924C-78F5E388080A}"/>
              </a:ext>
              <a:ext uri="{C183D7F6-B498-43B3-948B-1728B52AA6E4}">
                <adec:decorative xmlns:adec="http://schemas.microsoft.com/office/drawing/2017/decorative" val="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637006" y="5166804"/>
            <a:ext cx="1401355" cy="1406545"/>
          </a:xfrm>
          <a:prstGeom prst="rect">
            <a:avLst/>
          </a:prstGeom>
        </p:spPr>
      </p:pic>
      <p:pic>
        <p:nvPicPr>
          <p:cNvPr id="7" name="Picture 6">
            <a:extLst>
              <a:ext uri="{FF2B5EF4-FFF2-40B4-BE49-F238E27FC236}">
                <a16:creationId xmlns:a16="http://schemas.microsoft.com/office/drawing/2014/main" id="{51B93FF3-2504-4A0A-96C9-427F96655F8B}"/>
              </a:ext>
              <a:ext uri="{C183D7F6-B498-43B3-948B-1728B52AA6E4}">
                <adec:decorative xmlns:adec="http://schemas.microsoft.com/office/drawing/2017/decorative" val="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496596" y="290456"/>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pic>
        <p:nvPicPr>
          <p:cNvPr id="9" name="Picture 8">
            <a:extLst>
              <a:ext uri="{FF2B5EF4-FFF2-40B4-BE49-F238E27FC236}">
                <a16:creationId xmlns:a16="http://schemas.microsoft.com/office/drawing/2014/main" id="{E15D1B1D-A5DB-49A6-83C2-77F7E90FA4B2}"/>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637006" y="5166804"/>
            <a:ext cx="1401355" cy="1406545"/>
          </a:xfrm>
          <a:prstGeom prst="rect">
            <a:avLst/>
          </a:prstGeom>
        </p:spPr>
      </p:pic>
      <p:pic>
        <p:nvPicPr>
          <p:cNvPr id="10" name="Picture 9">
            <a:extLst>
              <a:ext uri="{FF2B5EF4-FFF2-40B4-BE49-F238E27FC236}">
                <a16:creationId xmlns:a16="http://schemas.microsoft.com/office/drawing/2014/main" id="{1DC337C6-9388-4B26-AFEF-A32E13FC3C3D}"/>
              </a:ext>
              <a:ext uri="{C183D7F6-B498-43B3-948B-1728B52AA6E4}">
                <adec:decorative xmlns:adec="http://schemas.microsoft.com/office/drawing/2017/decorative" val="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496596" y="290456"/>
            <a:ext cx="1406545" cy="1406545"/>
          </a:xfrm>
          <a:prstGeom prst="rect">
            <a:avLst/>
          </a:prstGeom>
        </p:spPr>
      </p:pic>
    </p:spTree>
    <p:extLst>
      <p:ext uri="{BB962C8B-B14F-4D97-AF65-F5344CB8AC3E}">
        <p14:creationId xmlns:p14="http://schemas.microsoft.com/office/powerpoint/2010/main" val="4040494549"/>
      </p:ext>
    </p:extLst>
  </p:cSld>
  <p:clrMapOvr>
    <a:masterClrMapping/>
  </p:clrMapOvr>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626100"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620014250"/>
      </p:ext>
    </p:extLst>
  </p:cSld>
  <p:clrMapOvr>
    <a:masterClrMapping/>
  </p:clrMapOvr>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021638459"/>
      </p:ext>
    </p:extLst>
  </p:cSld>
  <p:clrMapOvr>
    <a:masterClrMapping/>
  </p:clrMapOvr>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473646638"/>
      </p:ext>
    </p:extLst>
  </p:cSld>
  <p:clrMapOvr>
    <a:masterClrMapping/>
  </p:clrMapOvr>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755548766"/>
      </p:ext>
    </p:extLst>
  </p:cSld>
  <p:clrMapOvr>
    <a:masterClrMapping/>
  </p:clrMapOvr>
  <p:hf sldNum="0" hdr="0" ftr="0" dt="0"/>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300"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1402720710"/>
      </p:ext>
    </p:extLst>
  </p:cSld>
  <p:clrMapOvr>
    <a:overrideClrMapping bg1="lt1" tx1="dk1" bg2="lt2" tx2="dk2" accent1="accent1" accent2="accent2" accent3="accent3" accent4="accent4" accent5="accent5" accent6="accent6" hlink="hlink" folHlink="folHlink"/>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48738612"/>
      </p:ext>
    </p:extLst>
  </p:cSld>
  <p:clrMapOvr>
    <a:masterClrMapping/>
  </p:clrMapOvr>
  <p:hf sldNum="0" hdr="0" ftr="0" dt="0"/>
  <p:extLst>
    <p:ext uri="{DCECCB84-F9BA-43D5-87BE-67443E8EF086}">
      <p15:sldGuideLst xmlns:p15="http://schemas.microsoft.com/office/powerpoint/2012/main">
        <p15:guide id="3" orient="horz" pos="3576">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67086980"/>
      </p:ext>
    </p:extLst>
  </p:cSld>
  <p:clrMapOvr>
    <a:masterClrMapping/>
  </p:clrMapOvr>
  <p:hf sldNum="0" hdr="0" ftr="0" dt="0"/>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2055650868"/>
      </p:ext>
    </p:extLst>
  </p:cSld>
  <p:clrMapOvr>
    <a:masterClrMapping/>
  </p:clrMapOvr>
  <p:hf sldNum="0" hdr="0" ftr="0" dt="0"/>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BCC551FC-D4F5-43C1-9604-0AD82B967420}"/>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EE689F48-17F8-4C78-8349-BED18BA50491}"/>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8712185"/>
      </p:ext>
    </p:extLst>
  </p:cSld>
  <p:clrMapOvr>
    <a:masterClrMapping/>
  </p:clrMapOvr>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6" name="Rectangle 5">
            <a:extLst>
              <a:ext uri="{FF2B5EF4-FFF2-40B4-BE49-F238E27FC236}">
                <a16:creationId xmlns:a16="http://schemas.microsoft.com/office/drawing/2014/main" id="{F22CA124-CD18-421D-9D22-13549F7B0564}"/>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967933484"/>
      </p:ext>
    </p:extLst>
  </p:cSld>
  <p:clrMapOvr>
    <a:masterClrMapping/>
  </p:clrMapOvr>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6" name="Rectangle 5">
            <a:extLst>
              <a:ext uri="{FF2B5EF4-FFF2-40B4-BE49-F238E27FC236}">
                <a16:creationId xmlns:a16="http://schemas.microsoft.com/office/drawing/2014/main" id="{DCB9FD71-DC77-45E2-BCB5-D17FB648B323}"/>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1473454"/>
      </p:ext>
    </p:extLst>
  </p:cSld>
  <p:clrMapOvr>
    <a:masterClrMapping/>
  </p:clrMapOvr>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DD6C7041-2C33-45B1-BAE3-90A6D2973184}"/>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52470994"/>
      </p:ext>
    </p:extLst>
  </p:cSld>
  <p:clrMapOvr>
    <a:masterClrMapping/>
  </p:clrMapOvr>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64317566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6135">
          <p15:clr>
            <a:srgbClr val="5ACBF0"/>
          </p15:clr>
        </p15:guide>
        <p15:guide id="7" orient="horz" pos="1910">
          <p15:clr>
            <a:srgbClr val="5ACBF0"/>
          </p15:clr>
        </p15:guide>
        <p15:guide id="8" orient="horz" pos="2505">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59238285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9434396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4" orient="horz" pos="2160">
          <p15:clr>
            <a:srgbClr val="FBAE40"/>
          </p15:clr>
        </p15:guide>
        <p15:guide id="5" pos="6127">
          <p15:clr>
            <a:srgbClr val="5ACBF0"/>
          </p15:clr>
        </p15:guide>
        <p15:guide id="6" orient="horz" pos="1911">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rgbClr val="5558AF"/>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300" spc="-147" dirty="0">
                <a:solidFill>
                  <a:schemeClr val="tx2"/>
                </a:solidFill>
              </a:defRPr>
            </a:lvl1pPr>
          </a:lstStyle>
          <a:p>
            <a:pPr marL="0" lvl="0">
              <a:lnSpc>
                <a:spcPts val="5490"/>
              </a:lnSpc>
            </a:pPr>
            <a:r>
              <a:rPr lang="en-US"/>
              <a:t>Section title</a:t>
            </a:r>
          </a:p>
        </p:txBody>
      </p:sp>
    </p:spTree>
    <p:extLst>
      <p:ext uri="{BB962C8B-B14F-4D97-AF65-F5344CB8AC3E}">
        <p14:creationId xmlns:p14="http://schemas.microsoft.com/office/powerpoint/2010/main" val="566654328"/>
      </p:ext>
    </p:extLst>
  </p:cSld>
  <p:clrMapOvr>
    <a:overrideClrMapping bg1="dk1" tx1="lt1" bg2="dk2" tx2="lt2" accent1="accent1" accent2="accent2" accent3="accent3" accent4="accent4" accent5="accent5" accent6="accent6" hlink="hlink" folHlink="folHlink"/>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109473681"/>
      </p:ext>
    </p:extLst>
  </p:cSld>
  <p:clrMapOvr>
    <a:overrideClrMapping bg1="lt1" tx1="dk1" bg2="lt2" tx2="dk2" accent1="accent1" accent2="accent2" accent3="accent3" accent4="accent4" accent5="accent5" accent6="accent6" hlink="hlink" folHlink="folHlink"/>
  </p:clrMapOvr>
  <p:hf sldNum="0" hdr="0" ftr="0" dt="0"/>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1716635"/>
      </p:ext>
    </p:extLst>
  </p:cSld>
  <p:clrMapOvr>
    <a:masterClrMapping/>
  </p:clrMapOvr>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0669246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16950971"/>
      </p:ext>
    </p:extLst>
  </p:cSld>
  <p:clrMapOvr>
    <a:masterClrMapping/>
  </p:clrMapOvr>
  <p:hf sldNum="0" hdr="0" ftr="0" dt="0"/>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671651424"/>
      </p:ext>
    </p:extLst>
  </p:cSld>
  <p:clrMapOvr>
    <a:overrideClrMapping bg1="dk1" tx1="lt1" bg2="dk2" tx2="lt2" accent1="accent1" accent2="accent2" accent3="accent3" accent4="accent4" accent5="accent5" accent6="accent6" hlink="hlink" folHlink="folHlink"/>
  </p:clrMapOvr>
  <p:hf sldNum="0" hdr="0" ftr="0" dt="0"/>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45487821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3" orient="horz" pos="904">
          <p15:clr>
            <a:srgbClr val="5ACBF0"/>
          </p15:clr>
        </p15:guide>
        <p15:guide id="4" orient="horz" pos="288">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cSld name="Title Only dark">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Tree>
    <p:extLst>
      <p:ext uri="{BB962C8B-B14F-4D97-AF65-F5344CB8AC3E}">
        <p14:creationId xmlns:p14="http://schemas.microsoft.com/office/powerpoint/2010/main" val="3770364589"/>
      </p:ext>
    </p:extLst>
  </p:cSld>
  <p:clrMapOvr>
    <a:overrideClrMapping bg1="dk1" tx1="lt1" bg2="dk2" tx2="lt2" accent1="accent1" accent2="accent2" accent3="accent3" accent4="accent4" accent5="accent5" accent6="accent6" hlink="hlink" folHlink="folHlink"/>
  </p:clrMapOvr>
  <p:hf sldNum="0" hdr="0" ftr="0" dt="0"/>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4490688"/>
      </p:ext>
    </p:extLst>
  </p:cSld>
  <p:clrMapOvr>
    <a:masterClrMapping/>
  </p:clrMapOvr>
  <p:hf sldNum="0" hdr="0" ftr="0" dt="0"/>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Photo Tiles">
    <p:spTree>
      <p:nvGrpSpPr>
        <p:cNvPr id="1" name=""/>
        <p:cNvGrpSpPr/>
        <p:nvPr/>
      </p:nvGrpSpPr>
      <p:grpSpPr>
        <a:xfrm>
          <a:off x="0" y="0"/>
          <a:ext cx="0" cy="0"/>
          <a:chOff x="0" y="0"/>
          <a:chExt cx="0" cy="0"/>
        </a:xfrm>
      </p:grpSpPr>
      <p:sp>
        <p:nvSpPr>
          <p:cNvPr id="21" name="Picture Placeholder 4">
            <a:extLst>
              <a:ext uri="{FF2B5EF4-FFF2-40B4-BE49-F238E27FC236}">
                <a16:creationId xmlns:a16="http://schemas.microsoft.com/office/drawing/2014/main" id="{6662DBFF-8D19-4392-A535-454BA6F7D6FD}"/>
              </a:ext>
            </a:extLst>
          </p:cNvPr>
          <p:cNvSpPr>
            <a:spLocks noGrp="1"/>
          </p:cNvSpPr>
          <p:nvPr>
            <p:ph type="pic" sz="quarter" idx="21" hasCustomPrompt="1"/>
          </p:nvPr>
        </p:nvSpPr>
        <p:spPr>
          <a:xfrm>
            <a:off x="9624810" y="2397965"/>
            <a:ext cx="2285883" cy="2062070"/>
          </a:xfrm>
          <a:effectLst/>
        </p:spPr>
        <p:txBody>
          <a:bodyPr>
            <a:noAutofit/>
          </a:bodyPr>
          <a:lstStyle/>
          <a:p>
            <a:r>
              <a:rPr lang="en-US"/>
              <a:t> </a:t>
            </a:r>
          </a:p>
        </p:txBody>
      </p:sp>
      <p:sp>
        <p:nvSpPr>
          <p:cNvPr id="5" name="Picture Placeholder 4">
            <a:extLst>
              <a:ext uri="{FF2B5EF4-FFF2-40B4-BE49-F238E27FC236}">
                <a16:creationId xmlns:a16="http://schemas.microsoft.com/office/drawing/2014/main" id="{70FE4992-EDFA-41A4-9DC0-0F3EFB22688D}"/>
              </a:ext>
            </a:extLst>
          </p:cNvPr>
          <p:cNvSpPr>
            <a:spLocks noGrp="1"/>
          </p:cNvSpPr>
          <p:nvPr>
            <p:ph type="pic" sz="quarter" idx="10" hasCustomPrompt="1"/>
          </p:nvPr>
        </p:nvSpPr>
        <p:spPr>
          <a:xfrm>
            <a:off x="281306" y="287747"/>
            <a:ext cx="2285883" cy="2062070"/>
          </a:xfrm>
          <a:effectLst/>
        </p:spPr>
        <p:txBody>
          <a:bodyPr>
            <a:noAutofit/>
          </a:bodyPr>
          <a:lstStyle/>
          <a:p>
            <a:r>
              <a:rPr lang="en-US"/>
              <a:t> </a:t>
            </a:r>
          </a:p>
        </p:txBody>
      </p:sp>
      <p:sp>
        <p:nvSpPr>
          <p:cNvPr id="6" name="Picture Placeholder 4">
            <a:extLst>
              <a:ext uri="{FF2B5EF4-FFF2-40B4-BE49-F238E27FC236}">
                <a16:creationId xmlns:a16="http://schemas.microsoft.com/office/drawing/2014/main" id="{FEE31691-6DAC-4D41-BD22-A96DBD46B922}"/>
              </a:ext>
            </a:extLst>
          </p:cNvPr>
          <p:cNvSpPr>
            <a:spLocks noGrp="1"/>
          </p:cNvSpPr>
          <p:nvPr>
            <p:ph type="pic" sz="quarter" idx="11" hasCustomPrompt="1"/>
          </p:nvPr>
        </p:nvSpPr>
        <p:spPr>
          <a:xfrm>
            <a:off x="9624810" y="287747"/>
            <a:ext cx="2285883" cy="2062070"/>
          </a:xfrm>
          <a:effectLst/>
        </p:spPr>
        <p:txBody>
          <a:bodyPr>
            <a:noAutofit/>
          </a:bodyPr>
          <a:lstStyle/>
          <a:p>
            <a:r>
              <a:rPr lang="en-US"/>
              <a:t> </a:t>
            </a:r>
          </a:p>
        </p:txBody>
      </p:sp>
      <p:sp>
        <p:nvSpPr>
          <p:cNvPr id="7" name="Picture Placeholder 4">
            <a:extLst>
              <a:ext uri="{FF2B5EF4-FFF2-40B4-BE49-F238E27FC236}">
                <a16:creationId xmlns:a16="http://schemas.microsoft.com/office/drawing/2014/main" id="{DBDE6725-DA40-4FC2-B451-83F2B59ADA32}"/>
              </a:ext>
            </a:extLst>
          </p:cNvPr>
          <p:cNvSpPr>
            <a:spLocks noGrp="1"/>
          </p:cNvSpPr>
          <p:nvPr>
            <p:ph type="pic" sz="quarter" idx="12" hasCustomPrompt="1"/>
          </p:nvPr>
        </p:nvSpPr>
        <p:spPr>
          <a:xfrm>
            <a:off x="2617182" y="287747"/>
            <a:ext cx="2285883" cy="2062070"/>
          </a:xfrm>
          <a:effectLst/>
        </p:spPr>
        <p:txBody>
          <a:bodyPr>
            <a:noAutofit/>
          </a:bodyPr>
          <a:lstStyle/>
          <a:p>
            <a:r>
              <a:rPr lang="en-US"/>
              <a:t> </a:t>
            </a:r>
          </a:p>
        </p:txBody>
      </p:sp>
      <p:sp>
        <p:nvSpPr>
          <p:cNvPr id="8" name="Picture Placeholder 4">
            <a:extLst>
              <a:ext uri="{FF2B5EF4-FFF2-40B4-BE49-F238E27FC236}">
                <a16:creationId xmlns:a16="http://schemas.microsoft.com/office/drawing/2014/main" id="{832A8266-7655-4DAC-A49D-95DE93AB52E4}"/>
              </a:ext>
            </a:extLst>
          </p:cNvPr>
          <p:cNvSpPr>
            <a:spLocks noGrp="1"/>
          </p:cNvSpPr>
          <p:nvPr>
            <p:ph type="pic" sz="quarter" idx="13" hasCustomPrompt="1"/>
          </p:nvPr>
        </p:nvSpPr>
        <p:spPr>
          <a:xfrm>
            <a:off x="4953058" y="287747"/>
            <a:ext cx="2285883" cy="2062070"/>
          </a:xfrm>
          <a:effectLst/>
        </p:spPr>
        <p:txBody>
          <a:bodyPr>
            <a:noAutofit/>
          </a:bodyPr>
          <a:lstStyle/>
          <a:p>
            <a:r>
              <a:rPr lang="en-US"/>
              <a:t> </a:t>
            </a:r>
          </a:p>
        </p:txBody>
      </p:sp>
      <p:sp>
        <p:nvSpPr>
          <p:cNvPr id="9" name="Picture Placeholder 4">
            <a:extLst>
              <a:ext uri="{FF2B5EF4-FFF2-40B4-BE49-F238E27FC236}">
                <a16:creationId xmlns:a16="http://schemas.microsoft.com/office/drawing/2014/main" id="{60D0126F-DD85-482B-A52A-BBE842B10BB4}"/>
              </a:ext>
            </a:extLst>
          </p:cNvPr>
          <p:cNvSpPr>
            <a:spLocks noGrp="1"/>
          </p:cNvSpPr>
          <p:nvPr>
            <p:ph type="pic" sz="quarter" idx="14" hasCustomPrompt="1"/>
          </p:nvPr>
        </p:nvSpPr>
        <p:spPr>
          <a:xfrm>
            <a:off x="7288934" y="287747"/>
            <a:ext cx="2285883" cy="2062070"/>
          </a:xfrm>
          <a:effectLst/>
        </p:spPr>
        <p:txBody>
          <a:bodyPr>
            <a:noAutofit/>
          </a:bodyPr>
          <a:lstStyle/>
          <a:p>
            <a:r>
              <a:rPr lang="en-US"/>
              <a:t> </a:t>
            </a:r>
          </a:p>
        </p:txBody>
      </p:sp>
      <p:sp>
        <p:nvSpPr>
          <p:cNvPr id="10" name="Picture Placeholder 4">
            <a:extLst>
              <a:ext uri="{FF2B5EF4-FFF2-40B4-BE49-F238E27FC236}">
                <a16:creationId xmlns:a16="http://schemas.microsoft.com/office/drawing/2014/main" id="{52323539-458A-4893-9F06-AAB75D1BC6D0}"/>
              </a:ext>
            </a:extLst>
          </p:cNvPr>
          <p:cNvSpPr>
            <a:spLocks noGrp="1"/>
          </p:cNvSpPr>
          <p:nvPr>
            <p:ph type="pic" sz="quarter" idx="15" hasCustomPrompt="1"/>
          </p:nvPr>
        </p:nvSpPr>
        <p:spPr>
          <a:xfrm>
            <a:off x="281306" y="4508183"/>
            <a:ext cx="2285883" cy="2062070"/>
          </a:xfrm>
          <a:effectLst/>
        </p:spPr>
        <p:txBody>
          <a:bodyPr>
            <a:noAutofit/>
          </a:bodyPr>
          <a:lstStyle/>
          <a:p>
            <a:r>
              <a:rPr lang="en-US"/>
              <a:t> </a:t>
            </a:r>
          </a:p>
        </p:txBody>
      </p:sp>
      <p:sp>
        <p:nvSpPr>
          <p:cNvPr id="11" name="Picture Placeholder 4">
            <a:extLst>
              <a:ext uri="{FF2B5EF4-FFF2-40B4-BE49-F238E27FC236}">
                <a16:creationId xmlns:a16="http://schemas.microsoft.com/office/drawing/2014/main" id="{A69B0BCF-5152-49DE-9C0F-3428C9CA97BB}"/>
              </a:ext>
            </a:extLst>
          </p:cNvPr>
          <p:cNvSpPr>
            <a:spLocks noGrp="1"/>
          </p:cNvSpPr>
          <p:nvPr>
            <p:ph type="pic" sz="quarter" idx="16" hasCustomPrompt="1"/>
          </p:nvPr>
        </p:nvSpPr>
        <p:spPr>
          <a:xfrm>
            <a:off x="9624810" y="4508183"/>
            <a:ext cx="2285883" cy="2062070"/>
          </a:xfrm>
          <a:effectLst/>
        </p:spPr>
        <p:txBody>
          <a:bodyPr>
            <a:noAutofit/>
          </a:bodyPr>
          <a:lstStyle/>
          <a:p>
            <a:r>
              <a:rPr lang="en-US"/>
              <a:t> </a:t>
            </a:r>
          </a:p>
        </p:txBody>
      </p:sp>
      <p:sp>
        <p:nvSpPr>
          <p:cNvPr id="12" name="Picture Placeholder 4">
            <a:extLst>
              <a:ext uri="{FF2B5EF4-FFF2-40B4-BE49-F238E27FC236}">
                <a16:creationId xmlns:a16="http://schemas.microsoft.com/office/drawing/2014/main" id="{6FE88C02-83B3-40DA-B713-11FADEA51424}"/>
              </a:ext>
            </a:extLst>
          </p:cNvPr>
          <p:cNvSpPr>
            <a:spLocks noGrp="1"/>
          </p:cNvSpPr>
          <p:nvPr>
            <p:ph type="pic" sz="quarter" idx="17" hasCustomPrompt="1"/>
          </p:nvPr>
        </p:nvSpPr>
        <p:spPr>
          <a:xfrm>
            <a:off x="2617182" y="4508183"/>
            <a:ext cx="2285883" cy="2062070"/>
          </a:xfrm>
          <a:effectLst/>
        </p:spPr>
        <p:txBody>
          <a:bodyPr>
            <a:noAutofit/>
          </a:bodyPr>
          <a:lstStyle/>
          <a:p>
            <a:r>
              <a:rPr lang="en-US"/>
              <a:t> </a:t>
            </a:r>
          </a:p>
        </p:txBody>
      </p:sp>
      <p:sp>
        <p:nvSpPr>
          <p:cNvPr id="13" name="Picture Placeholder 4">
            <a:extLst>
              <a:ext uri="{FF2B5EF4-FFF2-40B4-BE49-F238E27FC236}">
                <a16:creationId xmlns:a16="http://schemas.microsoft.com/office/drawing/2014/main" id="{D5E78DC7-2C51-4519-A472-0239F9A3C5B3}"/>
              </a:ext>
            </a:extLst>
          </p:cNvPr>
          <p:cNvSpPr>
            <a:spLocks noGrp="1"/>
          </p:cNvSpPr>
          <p:nvPr>
            <p:ph type="pic" sz="quarter" idx="18" hasCustomPrompt="1"/>
          </p:nvPr>
        </p:nvSpPr>
        <p:spPr>
          <a:xfrm>
            <a:off x="4953058" y="4508183"/>
            <a:ext cx="2285883" cy="2062070"/>
          </a:xfrm>
          <a:effectLst/>
        </p:spPr>
        <p:txBody>
          <a:bodyPr>
            <a:noAutofit/>
          </a:bodyPr>
          <a:lstStyle/>
          <a:p>
            <a:r>
              <a:rPr lang="en-US"/>
              <a:t> </a:t>
            </a:r>
          </a:p>
        </p:txBody>
      </p:sp>
      <p:sp>
        <p:nvSpPr>
          <p:cNvPr id="14" name="Picture Placeholder 4">
            <a:extLst>
              <a:ext uri="{FF2B5EF4-FFF2-40B4-BE49-F238E27FC236}">
                <a16:creationId xmlns:a16="http://schemas.microsoft.com/office/drawing/2014/main" id="{8E98ABD1-17F9-487D-BCE4-6F1E51937205}"/>
              </a:ext>
            </a:extLst>
          </p:cNvPr>
          <p:cNvSpPr>
            <a:spLocks noGrp="1"/>
          </p:cNvSpPr>
          <p:nvPr>
            <p:ph type="pic" sz="quarter" idx="19" hasCustomPrompt="1"/>
          </p:nvPr>
        </p:nvSpPr>
        <p:spPr>
          <a:xfrm>
            <a:off x="7288934" y="4508183"/>
            <a:ext cx="2285883" cy="2062070"/>
          </a:xfrm>
          <a:effectLst/>
        </p:spPr>
        <p:txBody>
          <a:bodyPr>
            <a:noAutofit/>
          </a:bodyPr>
          <a:lstStyle/>
          <a:p>
            <a:r>
              <a:rPr lang="en-US"/>
              <a:t> </a:t>
            </a:r>
          </a:p>
        </p:txBody>
      </p:sp>
      <p:sp>
        <p:nvSpPr>
          <p:cNvPr id="20" name="Picture Placeholder 4">
            <a:extLst>
              <a:ext uri="{FF2B5EF4-FFF2-40B4-BE49-F238E27FC236}">
                <a16:creationId xmlns:a16="http://schemas.microsoft.com/office/drawing/2014/main" id="{104F4E67-E0B7-41C4-896F-09B9400F156D}"/>
              </a:ext>
            </a:extLst>
          </p:cNvPr>
          <p:cNvSpPr>
            <a:spLocks noGrp="1"/>
          </p:cNvSpPr>
          <p:nvPr>
            <p:ph type="pic" sz="quarter" idx="20" hasCustomPrompt="1"/>
          </p:nvPr>
        </p:nvSpPr>
        <p:spPr>
          <a:xfrm>
            <a:off x="281306" y="2397965"/>
            <a:ext cx="2285883" cy="2062070"/>
          </a:xfrm>
          <a:effectLst/>
        </p:spPr>
        <p:txBody>
          <a:bodyPr>
            <a:noAutofit/>
          </a:bodyPr>
          <a:lstStyle/>
          <a:p>
            <a:r>
              <a:rPr lang="en-US"/>
              <a:t> </a:t>
            </a:r>
          </a:p>
        </p:txBody>
      </p:sp>
      <p:sp>
        <p:nvSpPr>
          <p:cNvPr id="22" name="Picture Placeholder 4">
            <a:extLst>
              <a:ext uri="{FF2B5EF4-FFF2-40B4-BE49-F238E27FC236}">
                <a16:creationId xmlns:a16="http://schemas.microsoft.com/office/drawing/2014/main" id="{636C3184-A491-4261-905A-2CD72CB5ABA5}"/>
              </a:ext>
            </a:extLst>
          </p:cNvPr>
          <p:cNvSpPr>
            <a:spLocks noGrp="1"/>
          </p:cNvSpPr>
          <p:nvPr>
            <p:ph type="pic" sz="quarter" idx="22" hasCustomPrompt="1"/>
          </p:nvPr>
        </p:nvSpPr>
        <p:spPr>
          <a:xfrm>
            <a:off x="2617182" y="2397965"/>
            <a:ext cx="2285883" cy="2062070"/>
          </a:xfrm>
          <a:effectLst/>
        </p:spPr>
        <p:txBody>
          <a:bodyPr>
            <a:noAutofit/>
          </a:bodyPr>
          <a:lstStyle/>
          <a:p>
            <a:r>
              <a:rPr lang="en-US"/>
              <a:t> </a:t>
            </a:r>
          </a:p>
        </p:txBody>
      </p:sp>
      <p:sp>
        <p:nvSpPr>
          <p:cNvPr id="23" name="Picture Placeholder 4">
            <a:extLst>
              <a:ext uri="{FF2B5EF4-FFF2-40B4-BE49-F238E27FC236}">
                <a16:creationId xmlns:a16="http://schemas.microsoft.com/office/drawing/2014/main" id="{A178DF10-18AE-4536-9000-039509BF872B}"/>
              </a:ext>
            </a:extLst>
          </p:cNvPr>
          <p:cNvSpPr>
            <a:spLocks noGrp="1"/>
          </p:cNvSpPr>
          <p:nvPr>
            <p:ph type="pic" sz="quarter" idx="23" hasCustomPrompt="1"/>
          </p:nvPr>
        </p:nvSpPr>
        <p:spPr>
          <a:xfrm>
            <a:off x="4953058" y="2397965"/>
            <a:ext cx="2285883" cy="2062070"/>
          </a:xfrm>
          <a:effectLst/>
        </p:spPr>
        <p:txBody>
          <a:bodyPr>
            <a:noAutofit/>
          </a:bodyPr>
          <a:lstStyle/>
          <a:p>
            <a:r>
              <a:rPr lang="en-US"/>
              <a:t> </a:t>
            </a:r>
          </a:p>
        </p:txBody>
      </p:sp>
      <p:sp>
        <p:nvSpPr>
          <p:cNvPr id="24" name="Picture Placeholder 4">
            <a:extLst>
              <a:ext uri="{FF2B5EF4-FFF2-40B4-BE49-F238E27FC236}">
                <a16:creationId xmlns:a16="http://schemas.microsoft.com/office/drawing/2014/main" id="{2358FB77-E43E-4D13-9428-C44CC58DAA44}"/>
              </a:ext>
            </a:extLst>
          </p:cNvPr>
          <p:cNvSpPr>
            <a:spLocks noGrp="1"/>
          </p:cNvSpPr>
          <p:nvPr>
            <p:ph type="pic" sz="quarter" idx="24" hasCustomPrompt="1"/>
          </p:nvPr>
        </p:nvSpPr>
        <p:spPr>
          <a:xfrm>
            <a:off x="7288934" y="2397965"/>
            <a:ext cx="2285883" cy="2062070"/>
          </a:xfrm>
          <a:effectLst/>
        </p:spPr>
        <p:txBody>
          <a:bodyPr>
            <a:noAutofit/>
          </a:bodyPr>
          <a:lstStyle/>
          <a:p>
            <a:r>
              <a:rPr lang="en-US"/>
              <a:t> </a:t>
            </a:r>
          </a:p>
        </p:txBody>
      </p:sp>
    </p:spTree>
    <p:extLst>
      <p:ext uri="{BB962C8B-B14F-4D97-AF65-F5344CB8AC3E}">
        <p14:creationId xmlns:p14="http://schemas.microsoft.com/office/powerpoint/2010/main" val="210991741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29413339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419275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Title slide whit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5" y="3029995"/>
            <a:ext cx="9401560" cy="1793104"/>
          </a:xfrm>
          <a:noFill/>
        </p:spPr>
        <p:txBody>
          <a:bodyPr lIns="0" tIns="0" rIns="0" bIns="182880" anchor="b" anchorCtr="0"/>
          <a:lstStyle>
            <a:lvl1pPr>
              <a:defRPr sz="5294" strike="noStrike" spc="-147" baseline="0">
                <a:solidFill>
                  <a:schemeClr val="tx1"/>
                </a:solidFill>
              </a:defRPr>
            </a:lvl1pPr>
          </a:lstStyle>
          <a:p>
            <a:r>
              <a:rPr lang="en-US"/>
              <a:t>Microsoft 365</a:t>
            </a:r>
            <a:br>
              <a:rPr lang="en-US"/>
            </a:br>
            <a:r>
              <a:rPr lang="en-US"/>
              <a:t>title or event name</a:t>
            </a:r>
          </a:p>
        </p:txBody>
      </p:sp>
      <p:sp>
        <p:nvSpPr>
          <p:cNvPr id="5" name="Text Placeholder 4"/>
          <p:cNvSpPr>
            <a:spLocks noGrp="1"/>
          </p:cNvSpPr>
          <p:nvPr>
            <p:ph type="body" sz="quarter" idx="12" hasCustomPrompt="1"/>
          </p:nvPr>
        </p:nvSpPr>
        <p:spPr>
          <a:xfrm>
            <a:off x="429545" y="4826339"/>
            <a:ext cx="9401560" cy="945435"/>
          </a:xfrm>
          <a:noFill/>
        </p:spPr>
        <p:txBody>
          <a:bodyPr lIns="0" tIns="0" rIns="0" bIns="0">
            <a:noAutofit/>
          </a:bodyPr>
          <a:lstStyle>
            <a:lvl1pPr marL="0" indent="0">
              <a:lnSpc>
                <a:spcPct val="100000"/>
              </a:lnSpc>
              <a:spcBef>
                <a:spcPts val="0"/>
              </a:spcBef>
              <a:buNone/>
              <a:defRPr sz="1568" spc="0" baseline="0">
                <a:solidFill>
                  <a:schemeClr val="tx1"/>
                </a:solidFill>
                <a:latin typeface="+mn-lt"/>
              </a:defRPr>
            </a:lvl1pPr>
          </a:lstStyle>
          <a:p>
            <a:pPr lvl="0"/>
            <a:r>
              <a:rPr lang="en-US"/>
              <a:t>Author name</a:t>
            </a:r>
          </a:p>
          <a:p>
            <a:pPr lvl="0"/>
            <a:r>
              <a:rPr lang="en-US"/>
              <a:t>Date</a:t>
            </a:r>
          </a:p>
        </p:txBody>
      </p:sp>
      <p:pic>
        <p:nvPicPr>
          <p:cNvPr id="7" name="Picture 6">
            <a:extLst>
              <a:ext uri="{FF2B5EF4-FFF2-40B4-BE49-F238E27FC236}">
                <a16:creationId xmlns:a16="http://schemas.microsoft.com/office/drawing/2014/main" id="{38A0A395-3392-45A6-B80A-0A4DF48B2C40}"/>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26425" y="438484"/>
            <a:ext cx="1361869" cy="224138"/>
          </a:xfrm>
          <a:prstGeom prst="rect">
            <a:avLst/>
          </a:prstGeom>
        </p:spPr>
      </p:pic>
    </p:spTree>
    <p:extLst>
      <p:ext uri="{BB962C8B-B14F-4D97-AF65-F5344CB8AC3E}">
        <p14:creationId xmlns:p14="http://schemas.microsoft.com/office/powerpoint/2010/main" val="272595877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Title slide blue">
    <p:bg>
      <p:bgRef idx="1001">
        <a:schemeClr val="bg2"/>
      </p:bgRef>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EF8822D-F745-4E56-A540-A9547E7BCE07}"/>
              </a:ext>
            </a:extLst>
          </p:cNvPr>
          <p:cNvSpPr>
            <a:spLocks noGrp="1"/>
          </p:cNvSpPr>
          <p:nvPr>
            <p:ph type="title" hasCustomPrompt="1"/>
          </p:nvPr>
        </p:nvSpPr>
        <p:spPr>
          <a:xfrm>
            <a:off x="429545" y="3029995"/>
            <a:ext cx="9401560" cy="1793104"/>
          </a:xfrm>
          <a:noFill/>
        </p:spPr>
        <p:txBody>
          <a:bodyPr lIns="0" tIns="0" rIns="0" bIns="182880" anchor="b" anchorCtr="0"/>
          <a:lstStyle>
            <a:lvl1pPr>
              <a:defRPr sz="5294" strike="noStrike" spc="-147" baseline="0">
                <a:solidFill>
                  <a:srgbClr val="FFFFFF"/>
                </a:solidFill>
              </a:defRPr>
            </a:lvl1pPr>
          </a:lstStyle>
          <a:p>
            <a:r>
              <a:rPr lang="en-US"/>
              <a:t>Microsoft 365</a:t>
            </a:r>
            <a:br>
              <a:rPr lang="en-US"/>
            </a:br>
            <a:r>
              <a:rPr lang="en-US"/>
              <a:t>title or event name</a:t>
            </a:r>
          </a:p>
        </p:txBody>
      </p:sp>
      <p:sp>
        <p:nvSpPr>
          <p:cNvPr id="9" name="Text Placeholder 4">
            <a:extLst>
              <a:ext uri="{FF2B5EF4-FFF2-40B4-BE49-F238E27FC236}">
                <a16:creationId xmlns:a16="http://schemas.microsoft.com/office/drawing/2014/main" id="{3A25CC0D-FC54-4BD7-82BD-929FB99709CA}"/>
              </a:ext>
            </a:extLst>
          </p:cNvPr>
          <p:cNvSpPr>
            <a:spLocks noGrp="1"/>
          </p:cNvSpPr>
          <p:nvPr>
            <p:ph type="body" sz="quarter" idx="12" hasCustomPrompt="1"/>
          </p:nvPr>
        </p:nvSpPr>
        <p:spPr>
          <a:xfrm>
            <a:off x="429545" y="4826339"/>
            <a:ext cx="9401560" cy="945435"/>
          </a:xfrm>
          <a:noFill/>
        </p:spPr>
        <p:txBody>
          <a:bodyPr lIns="0" tIns="0" rIns="0" bIns="0">
            <a:noAutofit/>
          </a:bodyPr>
          <a:lstStyle>
            <a:lvl1pPr marL="0" indent="0">
              <a:lnSpc>
                <a:spcPct val="100000"/>
              </a:lnSpc>
              <a:spcBef>
                <a:spcPts val="0"/>
              </a:spcBef>
              <a:buNone/>
              <a:defRPr sz="1568" spc="0" baseline="0">
                <a:solidFill>
                  <a:srgbClr val="FFFFFF"/>
                </a:solidFill>
                <a:latin typeface="+mn-lt"/>
              </a:defRPr>
            </a:lvl1pPr>
          </a:lstStyle>
          <a:p>
            <a:pPr lvl="0"/>
            <a:r>
              <a:rPr lang="en-US"/>
              <a:t>Author name</a:t>
            </a:r>
          </a:p>
          <a:p>
            <a:pPr lvl="0"/>
            <a:r>
              <a:rPr lang="en-US"/>
              <a:t>Date</a:t>
            </a:r>
          </a:p>
        </p:txBody>
      </p:sp>
      <p:pic>
        <p:nvPicPr>
          <p:cNvPr id="5" name="Picture 4">
            <a:extLst>
              <a:ext uri="{FF2B5EF4-FFF2-40B4-BE49-F238E27FC236}">
                <a16:creationId xmlns:a16="http://schemas.microsoft.com/office/drawing/2014/main" id="{EC140D21-9CBD-4648-AC20-72B193B8E10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26424" y="438438"/>
            <a:ext cx="1364901" cy="224637"/>
          </a:xfrm>
          <a:prstGeom prst="rect">
            <a:avLst/>
          </a:prstGeom>
        </p:spPr>
      </p:pic>
    </p:spTree>
    <p:extLst>
      <p:ext uri="{BB962C8B-B14F-4D97-AF65-F5344CB8AC3E}">
        <p14:creationId xmlns:p14="http://schemas.microsoft.com/office/powerpoint/2010/main" val="1634987564"/>
      </p:ext>
    </p:extLst>
  </p:cSld>
  <p:clrMapOvr>
    <a:overrideClrMapping bg1="dk1" tx1="lt1" bg2="dk2" tx2="lt2" accent1="accent1" accent2="accent2" accent3="accent3" accent4="accent4" accent5="accent5" accent6="accent6" hlink="hlink" folHlink="folHlink"/>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1_Title slide blu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3CCB7C1-C6A7-466A-BE2D-1C84DAA60129}"/>
              </a:ext>
            </a:extLst>
          </p:cNvPr>
          <p:cNvSpPr/>
          <p:nvPr userDrawn="1"/>
        </p:nvSpPr>
        <p:spPr bwMode="auto">
          <a:xfrm>
            <a:off x="0" y="0"/>
            <a:ext cx="10406743" cy="6858000"/>
          </a:xfrm>
          <a:prstGeom prst="rect">
            <a:avLst/>
          </a:prstGeom>
          <a:gradFill flip="none" rotWithShape="1">
            <a:gsLst>
              <a:gs pos="0">
                <a:schemeClr val="bg1"/>
              </a:gs>
              <a:gs pos="100000">
                <a:schemeClr val="bg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 name="Title 1">
            <a:extLst>
              <a:ext uri="{FF2B5EF4-FFF2-40B4-BE49-F238E27FC236}">
                <a16:creationId xmlns:a16="http://schemas.microsoft.com/office/drawing/2014/main" id="{5EF8822D-F745-4E56-A540-A9547E7BCE07}"/>
              </a:ext>
            </a:extLst>
          </p:cNvPr>
          <p:cNvSpPr>
            <a:spLocks noGrp="1"/>
          </p:cNvSpPr>
          <p:nvPr>
            <p:ph type="title" hasCustomPrompt="1"/>
          </p:nvPr>
        </p:nvSpPr>
        <p:spPr>
          <a:xfrm>
            <a:off x="429545" y="3029995"/>
            <a:ext cx="9401560" cy="1793104"/>
          </a:xfrm>
          <a:noFill/>
        </p:spPr>
        <p:txBody>
          <a:bodyPr lIns="0" tIns="0" rIns="0" bIns="182880" anchor="b" anchorCtr="0"/>
          <a:lstStyle>
            <a:lvl1pPr>
              <a:defRPr sz="5294" strike="noStrike" spc="-147" baseline="0">
                <a:solidFill>
                  <a:srgbClr val="FFFFFF"/>
                </a:solidFill>
              </a:defRPr>
            </a:lvl1pPr>
          </a:lstStyle>
          <a:p>
            <a:r>
              <a:rPr lang="en-US"/>
              <a:t>Microsoft 365</a:t>
            </a:r>
            <a:br>
              <a:rPr lang="en-US"/>
            </a:br>
            <a:r>
              <a:rPr lang="en-US"/>
              <a:t>title or event name</a:t>
            </a:r>
          </a:p>
        </p:txBody>
      </p:sp>
      <p:sp>
        <p:nvSpPr>
          <p:cNvPr id="9" name="Text Placeholder 4">
            <a:extLst>
              <a:ext uri="{FF2B5EF4-FFF2-40B4-BE49-F238E27FC236}">
                <a16:creationId xmlns:a16="http://schemas.microsoft.com/office/drawing/2014/main" id="{3A25CC0D-FC54-4BD7-82BD-929FB99709CA}"/>
              </a:ext>
            </a:extLst>
          </p:cNvPr>
          <p:cNvSpPr>
            <a:spLocks noGrp="1"/>
          </p:cNvSpPr>
          <p:nvPr>
            <p:ph type="body" sz="quarter" idx="12" hasCustomPrompt="1"/>
          </p:nvPr>
        </p:nvSpPr>
        <p:spPr>
          <a:xfrm>
            <a:off x="429545" y="4826339"/>
            <a:ext cx="9401560" cy="945435"/>
          </a:xfrm>
          <a:noFill/>
        </p:spPr>
        <p:txBody>
          <a:bodyPr lIns="0" tIns="0" rIns="0" bIns="0">
            <a:noAutofit/>
          </a:bodyPr>
          <a:lstStyle>
            <a:lvl1pPr marL="0" indent="0">
              <a:lnSpc>
                <a:spcPct val="100000"/>
              </a:lnSpc>
              <a:spcBef>
                <a:spcPts val="0"/>
              </a:spcBef>
              <a:buNone/>
              <a:defRPr sz="1568" spc="0" baseline="0">
                <a:solidFill>
                  <a:srgbClr val="FFFFFF"/>
                </a:solidFill>
                <a:latin typeface="+mn-lt"/>
              </a:defRPr>
            </a:lvl1pPr>
          </a:lstStyle>
          <a:p>
            <a:pPr lvl="0"/>
            <a:r>
              <a:rPr lang="en-US"/>
              <a:t>Author name</a:t>
            </a:r>
          </a:p>
          <a:p>
            <a:pPr lvl="0"/>
            <a:r>
              <a:rPr lang="en-US"/>
              <a:t>Date</a:t>
            </a:r>
          </a:p>
        </p:txBody>
      </p:sp>
      <p:pic>
        <p:nvPicPr>
          <p:cNvPr id="5" name="Picture 4">
            <a:extLst>
              <a:ext uri="{FF2B5EF4-FFF2-40B4-BE49-F238E27FC236}">
                <a16:creationId xmlns:a16="http://schemas.microsoft.com/office/drawing/2014/main" id="{EC140D21-9CBD-4648-AC20-72B193B8E10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26424" y="438438"/>
            <a:ext cx="1364901" cy="224637"/>
          </a:xfrm>
          <a:prstGeom prst="rect">
            <a:avLst/>
          </a:prstGeom>
        </p:spPr>
      </p:pic>
    </p:spTree>
    <p:extLst>
      <p:ext uri="{BB962C8B-B14F-4D97-AF65-F5344CB8AC3E}">
        <p14:creationId xmlns:p14="http://schemas.microsoft.com/office/powerpoint/2010/main" val="3589769044"/>
      </p:ext>
    </p:extLst>
  </p:cSld>
  <p:clrMapOvr>
    <a:overrideClrMapping bg1="dk1" tx1="lt1" bg2="dk2" tx2="lt2" accent1="accent1" accent2="accent2" accent3="accent3" accent4="accent4" accent5="accent5" accent6="accent6" hlink="hlink" folHlink="folHlink"/>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0357" y="1183795"/>
            <a:ext cx="3628455" cy="1174324"/>
          </a:xfrm>
        </p:spPr>
        <p:txBody>
          <a:bodyPr lIns="0" tIns="0" rIns="0" bIns="0"/>
          <a:lstStyle>
            <a:lvl1pPr>
              <a:lnSpc>
                <a:spcPct val="100000"/>
              </a:lnSpc>
              <a:defRPr sz="1961"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212722" y="1183794"/>
            <a:ext cx="3618382" cy="3312974"/>
          </a:xfrm>
        </p:spPr>
        <p:txBody>
          <a:bodyPr wrap="square" lIns="0" tIns="0" rIns="0" bIns="0">
            <a:noAutofit/>
          </a:bodyPr>
          <a:lstStyle>
            <a:lvl1pPr marL="0" marR="0" indent="0" algn="l" defTabSz="507330" rtl="0" eaLnBrk="1" fontAlgn="auto" latinLnBrk="0" hangingPunct="1">
              <a:lnSpc>
                <a:spcPct val="100000"/>
              </a:lnSpc>
              <a:spcBef>
                <a:spcPts val="0"/>
              </a:spcBef>
              <a:spcAft>
                <a:spcPts val="980"/>
              </a:spcAft>
              <a:buClrTx/>
              <a:buSzPct val="90000"/>
              <a:buFont typeface="Wingdings" panose="05000000000000000000" pitchFamily="2" charset="2"/>
              <a:buNone/>
              <a:tabLst/>
              <a:defRPr sz="1961" spc="0" baseline="0">
                <a:solidFill>
                  <a:schemeClr val="tx1"/>
                </a:solidFill>
                <a:latin typeface="+mj-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3522343178"/>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9383" y="2124908"/>
            <a:ext cx="11333080" cy="1498787"/>
          </a:xfrm>
        </p:spPr>
        <p:txBody>
          <a:bodyPr wrap="square" lIns="0" tIns="0" rIns="0" bIns="0">
            <a:spAutoFit/>
          </a:bodyPr>
          <a:lstStyle>
            <a:lvl1pPr marL="0" indent="0">
              <a:lnSpc>
                <a:spcPct val="100000"/>
              </a:lnSpc>
              <a:spcBef>
                <a:spcPts val="1961"/>
              </a:spcBef>
              <a:spcAft>
                <a:spcPts val="0"/>
              </a:spcAft>
              <a:buNone/>
              <a:defRPr sz="2549" b="0" i="0">
                <a:solidFill>
                  <a:srgbClr val="000000"/>
                </a:solidFill>
                <a:latin typeface="+mn-lt"/>
              </a:defRPr>
            </a:lvl1pPr>
            <a:lvl2pPr marL="224097" indent="0">
              <a:lnSpc>
                <a:spcPct val="100000"/>
              </a:lnSpc>
              <a:spcBef>
                <a:spcPts val="1961"/>
              </a:spcBef>
              <a:spcAft>
                <a:spcPts val="0"/>
              </a:spcAft>
              <a:buNone/>
              <a:defRPr sz="1961">
                <a:solidFill>
                  <a:srgbClr val="000000"/>
                </a:solidFill>
              </a:defRPr>
            </a:lvl2pPr>
            <a:lvl3pPr marL="448193" indent="0">
              <a:lnSpc>
                <a:spcPct val="100000"/>
              </a:lnSpc>
              <a:spcBef>
                <a:spcPts val="1961"/>
              </a:spcBef>
              <a:spcAft>
                <a:spcPts val="0"/>
              </a:spcAft>
              <a:buNone/>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a:t>
            </a:r>
          </a:p>
          <a:p>
            <a:pPr lvl="1"/>
            <a:r>
              <a:rPr lang="en-US"/>
              <a:t>Second level Segoe UI 20</a:t>
            </a:r>
          </a:p>
          <a:p>
            <a:pPr lvl="2"/>
            <a:r>
              <a:rPr lang="en-US"/>
              <a:t>Third level Segoe UI 20</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9383" y="437538"/>
            <a:ext cx="11333080" cy="742300"/>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a:t>
            </a:r>
          </a:p>
        </p:txBody>
      </p:sp>
    </p:spTree>
    <p:extLst>
      <p:ext uri="{BB962C8B-B14F-4D97-AF65-F5344CB8AC3E}">
        <p14:creationId xmlns:p14="http://schemas.microsoft.com/office/powerpoint/2010/main" val="1027153875"/>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5" name="Title Placeholder 1">
            <a:extLst>
              <a:ext uri="{FF2B5EF4-FFF2-40B4-BE49-F238E27FC236}">
                <a16:creationId xmlns:a16="http://schemas.microsoft.com/office/drawing/2014/main" id="{03F3274D-8F90-4F75-B990-F6B7A291DE2C}"/>
              </a:ext>
            </a:extLst>
          </p:cNvPr>
          <p:cNvSpPr>
            <a:spLocks noGrp="1"/>
          </p:cNvSpPr>
          <p:nvPr>
            <p:ph type="title" hasCustomPrompt="1"/>
          </p:nvPr>
        </p:nvSpPr>
        <p:spPr>
          <a:xfrm>
            <a:off x="429383" y="437538"/>
            <a:ext cx="11333080" cy="742300"/>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269963297"/>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Photo layout 1">
    <p:spTree>
      <p:nvGrpSpPr>
        <p:cNvPr id="1" name=""/>
        <p:cNvGrpSpPr/>
        <p:nvPr/>
      </p:nvGrpSpPr>
      <p:grpSpPr>
        <a:xfrm>
          <a:off x="0" y="0"/>
          <a:ext cx="0" cy="0"/>
          <a:chOff x="0" y="0"/>
          <a:chExt cx="0" cy="0"/>
        </a:xfrm>
      </p:grpSpPr>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9383" y="2122072"/>
            <a:ext cx="5553007" cy="2374698"/>
          </a:xfrm>
        </p:spPr>
        <p:txBody>
          <a:bodyPr wrap="square" lIns="0" tIns="0" rIns="0" bIns="0">
            <a:noAutofit/>
          </a:bodyPr>
          <a:lstStyle>
            <a:lvl1pPr marL="0" marR="0" indent="0" algn="l" defTabSz="914367" rtl="0" eaLnBrk="1" fontAlgn="auto" latinLnBrk="0" hangingPunct="1">
              <a:lnSpc>
                <a:spcPct val="100000"/>
              </a:lnSpc>
              <a:spcBef>
                <a:spcPts val="1961"/>
              </a:spcBef>
              <a:spcAft>
                <a:spcPts val="0"/>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a:t>
            </a:r>
          </a:p>
          <a:p>
            <a:pPr lvl="0"/>
            <a:r>
              <a:rPr lang="pt-BR"/>
              <a:t>Subhead Segoe UI 26</a:t>
            </a:r>
          </a:p>
          <a:p>
            <a:pPr lvl="0"/>
            <a:r>
              <a:rPr lang="pt-BR"/>
              <a:t>Subhead Segoe UI 26</a:t>
            </a:r>
          </a:p>
        </p:txBody>
      </p:sp>
      <p:sp>
        <p:nvSpPr>
          <p:cNvPr id="3" name="Title 2">
            <a:extLst>
              <a:ext uri="{FF2B5EF4-FFF2-40B4-BE49-F238E27FC236}">
                <a16:creationId xmlns:a16="http://schemas.microsoft.com/office/drawing/2014/main" id="{43E187AA-EF04-4AB1-BC58-089B2A33C59B}"/>
              </a:ext>
            </a:extLst>
          </p:cNvPr>
          <p:cNvSpPr>
            <a:spLocks noGrp="1"/>
          </p:cNvSpPr>
          <p:nvPr>
            <p:ph type="title" hasCustomPrompt="1"/>
          </p:nvPr>
        </p:nvSpPr>
        <p:spPr>
          <a:xfrm>
            <a:off x="429383" y="438785"/>
            <a:ext cx="5553007" cy="741053"/>
          </a:xfrm>
        </p:spPr>
        <p:txBody>
          <a:bodyPr/>
          <a:lstStyle>
            <a:lvl1pPr>
              <a:defRPr/>
            </a:lvl1pPr>
          </a:lstStyle>
          <a:p>
            <a:r>
              <a:rPr lang="en-US"/>
              <a:t>Photo layout 1</a:t>
            </a:r>
          </a:p>
        </p:txBody>
      </p:sp>
      <p:sp>
        <p:nvSpPr>
          <p:cNvPr id="7" name="Picture Placeholder 3">
            <a:extLst>
              <a:ext uri="{FF2B5EF4-FFF2-40B4-BE49-F238E27FC236}">
                <a16:creationId xmlns:a16="http://schemas.microsoft.com/office/drawing/2014/main" id="{2A12A0E8-1E58-4A65-BA42-BEF0F69D25C0}"/>
              </a:ext>
            </a:extLst>
          </p:cNvPr>
          <p:cNvSpPr>
            <a:spLocks noGrp="1"/>
          </p:cNvSpPr>
          <p:nvPr>
            <p:ph type="pic" sz="quarter" idx="10" hasCustomPrompt="1"/>
          </p:nvPr>
        </p:nvSpPr>
        <p:spPr>
          <a:xfrm>
            <a:off x="6209610" y="2"/>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 </a:t>
            </a:r>
          </a:p>
        </p:txBody>
      </p:sp>
    </p:spTree>
    <p:extLst>
      <p:ext uri="{BB962C8B-B14F-4D97-AF65-F5344CB8AC3E}">
        <p14:creationId xmlns:p14="http://schemas.microsoft.com/office/powerpoint/2010/main" val="1616955635"/>
      </p:ext>
    </p:extLst>
  </p:cSld>
  <p:clrMapOvr>
    <a:masterClrMapping/>
  </p:clrMapOvr>
  <p:extLst>
    <p:ext uri="{DCECCB84-F9BA-43D5-87BE-67443E8EF086}">
      <p15:sldGuideLst xmlns:p15="http://schemas.microsoft.com/office/powerpoint/2012/main"/>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Photo layout 2">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426425" y="4927922"/>
            <a:ext cx="3630521" cy="1408256"/>
          </a:xfrm>
        </p:spPr>
        <p:txBody>
          <a:bodyPr lIns="0" tIns="0" rIns="0" bIns="0"/>
          <a:lstStyle>
            <a:lvl1pPr marL="0" indent="0">
              <a:lnSpc>
                <a:spcPct val="100000"/>
              </a:lnSpc>
              <a:spcBef>
                <a:spcPts val="1568"/>
              </a:spcBef>
              <a:spcAft>
                <a:spcPts val="0"/>
              </a:spcAft>
              <a:buNone/>
              <a:defRPr sz="1568" b="1">
                <a:solidFill>
                  <a:schemeClr val="tx2"/>
                </a:solidFill>
                <a:latin typeface="+mj-lt"/>
              </a:defRPr>
            </a:lvl1pPr>
            <a:lvl2pPr marL="0" marR="0" indent="0" algn="l" defTabSz="914367" rtl="0" eaLnBrk="1" fontAlgn="auto" latinLnBrk="0" hangingPunct="1">
              <a:lnSpc>
                <a:spcPct val="100000"/>
              </a:lnSpc>
              <a:spcBef>
                <a:spcPts val="1568"/>
              </a:spcBef>
              <a:spcAft>
                <a:spcPts val="0"/>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9" name="Text Placeholder 4"/>
          <p:cNvSpPr>
            <a:spLocks noGrp="1"/>
          </p:cNvSpPr>
          <p:nvPr>
            <p:ph type="body" sz="quarter" idx="12" hasCustomPrompt="1"/>
          </p:nvPr>
        </p:nvSpPr>
        <p:spPr>
          <a:xfrm>
            <a:off x="4281361" y="4927922"/>
            <a:ext cx="3623050" cy="1408256"/>
          </a:xfrm>
        </p:spPr>
        <p:txBody>
          <a:bodyPr lIns="0" tIns="0" rIns="0" bIns="0"/>
          <a:lstStyle>
            <a:lvl1pPr marL="0" indent="0">
              <a:lnSpc>
                <a:spcPct val="100000"/>
              </a:lnSpc>
              <a:spcBef>
                <a:spcPts val="1568"/>
              </a:spcBef>
              <a:spcAft>
                <a:spcPts val="0"/>
              </a:spcAft>
              <a:buNone/>
              <a:defRPr sz="1568">
                <a:solidFill>
                  <a:schemeClr val="tx2"/>
                </a:solidFill>
                <a:latin typeface="+mj-lt"/>
              </a:defRPr>
            </a:lvl1pPr>
            <a:lvl2pPr marL="0" marR="0" indent="0" algn="l" defTabSz="914367" rtl="0" eaLnBrk="1" fontAlgn="auto" latinLnBrk="0" hangingPunct="1">
              <a:lnSpc>
                <a:spcPct val="100000"/>
              </a:lnSpc>
              <a:spcBef>
                <a:spcPts val="1568"/>
              </a:spcBef>
              <a:spcAft>
                <a:spcPts val="0"/>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0" name="Text Placeholder 4"/>
          <p:cNvSpPr>
            <a:spLocks noGrp="1"/>
          </p:cNvSpPr>
          <p:nvPr>
            <p:ph type="body" sz="quarter" idx="13" hasCustomPrompt="1"/>
          </p:nvPr>
        </p:nvSpPr>
        <p:spPr>
          <a:xfrm>
            <a:off x="8126963" y="4927922"/>
            <a:ext cx="3630521" cy="1408256"/>
          </a:xfrm>
        </p:spPr>
        <p:txBody>
          <a:bodyPr lIns="0" tIns="0" rIns="0" bIns="0"/>
          <a:lstStyle>
            <a:lvl1pPr marL="0" indent="0">
              <a:lnSpc>
                <a:spcPct val="100000"/>
              </a:lnSpc>
              <a:spcBef>
                <a:spcPts val="1568"/>
              </a:spcBef>
              <a:spcAft>
                <a:spcPts val="0"/>
              </a:spcAft>
              <a:buNone/>
              <a:defRPr sz="1568">
                <a:solidFill>
                  <a:schemeClr val="tx2"/>
                </a:solidFill>
                <a:latin typeface="+mj-lt"/>
              </a:defRPr>
            </a:lvl1pPr>
            <a:lvl2pPr marL="0" marR="0" indent="0" algn="l" defTabSz="914367" rtl="0" eaLnBrk="1" fontAlgn="auto" latinLnBrk="0" hangingPunct="1">
              <a:lnSpc>
                <a:spcPct val="100000"/>
              </a:lnSpc>
              <a:spcBef>
                <a:spcPts val="1568"/>
              </a:spcBef>
              <a:spcAft>
                <a:spcPts val="0"/>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30929" y="440497"/>
            <a:ext cx="11326555" cy="739343"/>
          </a:xfrm>
          <a:prstGeom prst="rect">
            <a:avLst/>
          </a:prstGeom>
        </p:spPr>
        <p:txBody>
          <a:bodyPr vert="horz" wrap="square" lIns="0" tIns="164592" rIns="0" bIns="0" rtlCol="0" anchor="t">
            <a:noAutofit/>
          </a:bodyPr>
          <a:lstStyle>
            <a:lvl1pPr>
              <a:defRPr/>
            </a:lvl1pPr>
          </a:lstStyle>
          <a:p>
            <a:r>
              <a:rPr lang="en-US"/>
              <a:t>Photo layout 2</a:t>
            </a:r>
          </a:p>
        </p:txBody>
      </p:sp>
      <p:sp>
        <p:nvSpPr>
          <p:cNvPr id="15" name="Picture Placeholder 10">
            <a:extLst>
              <a:ext uri="{FF2B5EF4-FFF2-40B4-BE49-F238E27FC236}">
                <a16:creationId xmlns:a16="http://schemas.microsoft.com/office/drawing/2014/main" id="{2A24BECD-9F61-4DC6-BC63-6426A320F58D}"/>
              </a:ext>
            </a:extLst>
          </p:cNvPr>
          <p:cNvSpPr>
            <a:spLocks noGrp="1"/>
          </p:cNvSpPr>
          <p:nvPr>
            <p:ph type="pic" sz="quarter" idx="14" hasCustomPrompt="1"/>
          </p:nvPr>
        </p:nvSpPr>
        <p:spPr>
          <a:xfrm>
            <a:off x="426424" y="2135537"/>
            <a:ext cx="3632388" cy="2583813"/>
          </a:xfrm>
          <a:blipFill>
            <a:blip r:embed="rId2" cstate="screen">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 </a:t>
            </a:r>
          </a:p>
        </p:txBody>
      </p:sp>
      <p:sp>
        <p:nvSpPr>
          <p:cNvPr id="16" name="Picture Placeholder 10">
            <a:extLst>
              <a:ext uri="{FF2B5EF4-FFF2-40B4-BE49-F238E27FC236}">
                <a16:creationId xmlns:a16="http://schemas.microsoft.com/office/drawing/2014/main" id="{F4C8D9CF-70F4-4C96-8B25-C6E6B7E9A260}"/>
              </a:ext>
            </a:extLst>
          </p:cNvPr>
          <p:cNvSpPr>
            <a:spLocks noGrp="1"/>
          </p:cNvSpPr>
          <p:nvPr>
            <p:ph type="pic" sz="quarter" idx="15" hasCustomPrompt="1"/>
          </p:nvPr>
        </p:nvSpPr>
        <p:spPr>
          <a:xfrm>
            <a:off x="4281364" y="2135537"/>
            <a:ext cx="3623050" cy="2583813"/>
          </a:xfrm>
          <a:blipFill>
            <a:blip r:embed="rId3" cstate="screen">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v</a:t>
            </a:r>
          </a:p>
        </p:txBody>
      </p:sp>
      <p:sp>
        <p:nvSpPr>
          <p:cNvPr id="17" name="Picture Placeholder 10">
            <a:extLst>
              <a:ext uri="{FF2B5EF4-FFF2-40B4-BE49-F238E27FC236}">
                <a16:creationId xmlns:a16="http://schemas.microsoft.com/office/drawing/2014/main" id="{C142A4C4-16C5-4F9B-8B41-005DE02869AB}"/>
              </a:ext>
            </a:extLst>
          </p:cNvPr>
          <p:cNvSpPr>
            <a:spLocks noGrp="1"/>
          </p:cNvSpPr>
          <p:nvPr>
            <p:ph type="pic" sz="quarter" idx="16" hasCustomPrompt="1"/>
          </p:nvPr>
        </p:nvSpPr>
        <p:spPr>
          <a:xfrm>
            <a:off x="8126964" y="2135538"/>
            <a:ext cx="3634002" cy="2583814"/>
          </a:xfrm>
          <a:blipFill>
            <a:blip r:embed="rId4" cstate="screen">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 </a:t>
            </a:r>
          </a:p>
        </p:txBody>
      </p:sp>
    </p:spTree>
    <p:extLst>
      <p:ext uri="{BB962C8B-B14F-4D97-AF65-F5344CB8AC3E}">
        <p14:creationId xmlns:p14="http://schemas.microsoft.com/office/powerpoint/2010/main" val="4191413619"/>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6213692" y="2126903"/>
            <a:ext cx="5545571" cy="3775398"/>
          </a:xfrm>
        </p:spPr>
        <p:txBody>
          <a:bodyPr anchor="ctr">
            <a:noAutofit/>
          </a:bodyPr>
          <a:lstStyle>
            <a:lvl1pPr algn="ctr">
              <a:defRPr sz="1961">
                <a:latin typeface="+mj-lt"/>
              </a:defRPr>
            </a:lvl1pPr>
          </a:lstStyle>
          <a:p>
            <a:r>
              <a:rPr lang="en-US"/>
              <a:t> </a:t>
            </a:r>
          </a:p>
        </p:txBody>
      </p:sp>
      <p:sp>
        <p:nvSpPr>
          <p:cNvPr id="4" name="Text Placeholder 3"/>
          <p:cNvSpPr>
            <a:spLocks noGrp="1"/>
          </p:cNvSpPr>
          <p:nvPr>
            <p:ph type="body" sz="quarter" idx="10" hasCustomPrompt="1"/>
          </p:nvPr>
        </p:nvSpPr>
        <p:spPr>
          <a:xfrm>
            <a:off x="432738" y="2126903"/>
            <a:ext cx="5228893" cy="2592447"/>
          </a:xfrm>
        </p:spPr>
        <p:txBody>
          <a:bodyPr wrap="square" lIns="0" tIns="0" rIns="0" bIns="0">
            <a:noAutofit/>
          </a:bodyPr>
          <a:lstStyle>
            <a:lvl1pPr marL="0" marR="0" indent="0" algn="l" defTabSz="914367" rtl="0" eaLnBrk="1" fontAlgn="auto" latinLnBrk="0" hangingPunct="1">
              <a:lnSpc>
                <a:spcPct val="100000"/>
              </a:lnSpc>
              <a:spcBef>
                <a:spcPts val="1961"/>
              </a:spcBef>
              <a:spcAft>
                <a:spcPts val="0"/>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a:t>
            </a:r>
          </a:p>
          <a:p>
            <a:pPr lvl="0"/>
            <a:r>
              <a:rPr lang="pt-BR"/>
              <a:t>Subhead Segoe UI 26</a:t>
            </a:r>
          </a:p>
          <a:p>
            <a:pPr lvl="0"/>
            <a:r>
              <a:rPr lang="pt-BR"/>
              <a:t>Subhead Segoe UI 26</a:t>
            </a:r>
          </a:p>
        </p:txBody>
      </p:sp>
      <p:sp>
        <p:nvSpPr>
          <p:cNvPr id="2" name="Title 1">
            <a:extLst>
              <a:ext uri="{FF2B5EF4-FFF2-40B4-BE49-F238E27FC236}">
                <a16:creationId xmlns:a16="http://schemas.microsoft.com/office/drawing/2014/main" id="{5B11769B-2C5C-4432-BC0E-481D5EFABA81}"/>
              </a:ext>
            </a:extLst>
          </p:cNvPr>
          <p:cNvSpPr>
            <a:spLocks noGrp="1"/>
          </p:cNvSpPr>
          <p:nvPr>
            <p:ph type="title" hasCustomPrompt="1"/>
          </p:nvPr>
        </p:nvSpPr>
        <p:spPr/>
        <p:txBody>
          <a:bodyPr/>
          <a:lstStyle>
            <a:lvl1pPr>
              <a:defRPr/>
            </a:lvl1pPr>
          </a:lstStyle>
          <a:p>
            <a:r>
              <a:rPr lang="en-US"/>
              <a:t>Device layout</a:t>
            </a:r>
          </a:p>
        </p:txBody>
      </p:sp>
    </p:spTree>
    <p:extLst>
      <p:ext uri="{BB962C8B-B14F-4D97-AF65-F5344CB8AC3E}">
        <p14:creationId xmlns:p14="http://schemas.microsoft.com/office/powerpoint/2010/main" val="834490412"/>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p:nvSpPr>
        <p:spPr bwMode="auto">
          <a:xfrm>
            <a:off x="9109046" y="1590387"/>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p:nvSpPr>
        <p:spPr bwMode="auto">
          <a:xfrm>
            <a:off x="6214841" y="1590387"/>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p:nvSpPr>
        <p:spPr bwMode="auto">
          <a:xfrm>
            <a:off x="3320634" y="1590387"/>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p:nvSpPr>
        <p:spPr bwMode="auto">
          <a:xfrm>
            <a:off x="426426" y="1590387"/>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30463" y="439865"/>
            <a:ext cx="11332001" cy="739973"/>
          </a:xfrm>
        </p:spPr>
        <p:txBody>
          <a:bodyPr/>
          <a:lstStyle>
            <a:lvl1pPr>
              <a:defRPr/>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26426" y="4927922"/>
            <a:ext cx="2653417" cy="1408256"/>
          </a:xfrm>
        </p:spPr>
        <p:txBody>
          <a:bodyPr lIns="0" tIns="0" rIns="0" bIns="0"/>
          <a:lstStyle>
            <a:lvl1pPr marL="0" indent="0">
              <a:lnSpc>
                <a:spcPct val="100000"/>
              </a:lnSpc>
              <a:spcBef>
                <a:spcPts val="1568"/>
              </a:spcBef>
              <a:spcAft>
                <a:spcPts val="0"/>
              </a:spcAft>
              <a:buNone/>
              <a:defRPr sz="1568" b="1">
                <a:solidFill>
                  <a:schemeClr val="tx2"/>
                </a:solidFill>
                <a:latin typeface="+mj-lt"/>
              </a:defRPr>
            </a:lvl1pPr>
            <a:lvl2pPr marL="0" marR="0" indent="0" algn="l" defTabSz="914367" rtl="0" eaLnBrk="1" fontAlgn="auto" latinLnBrk="0" hangingPunct="1">
              <a:lnSpc>
                <a:spcPct val="100000"/>
              </a:lnSpc>
              <a:spcBef>
                <a:spcPts val="1568"/>
              </a:spcBef>
              <a:spcAft>
                <a:spcPts val="0"/>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4" y="4927922"/>
            <a:ext cx="2653417" cy="1408256"/>
          </a:xfrm>
        </p:spPr>
        <p:txBody>
          <a:bodyPr lIns="0" tIns="0" rIns="0" bIns="0"/>
          <a:lstStyle>
            <a:lvl1pPr marL="0" indent="0">
              <a:lnSpc>
                <a:spcPct val="100000"/>
              </a:lnSpc>
              <a:spcBef>
                <a:spcPts val="1568"/>
              </a:spcBef>
              <a:spcAft>
                <a:spcPts val="0"/>
              </a:spcAft>
              <a:buNone/>
              <a:defRPr sz="1568">
                <a:solidFill>
                  <a:schemeClr val="tx2"/>
                </a:solidFill>
                <a:latin typeface="+mj-lt"/>
              </a:defRPr>
            </a:lvl1pPr>
            <a:lvl2pPr marL="0" marR="0" indent="0" algn="l" defTabSz="914367" rtl="0" eaLnBrk="1" fontAlgn="auto" latinLnBrk="0" hangingPunct="1">
              <a:lnSpc>
                <a:spcPct val="100000"/>
              </a:lnSpc>
              <a:spcBef>
                <a:spcPts val="1568"/>
              </a:spcBef>
              <a:spcAft>
                <a:spcPts val="0"/>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1" y="4927922"/>
            <a:ext cx="2653417" cy="1408256"/>
          </a:xfrm>
        </p:spPr>
        <p:txBody>
          <a:bodyPr lIns="0" tIns="0" rIns="0" bIns="0"/>
          <a:lstStyle>
            <a:lvl1pPr marL="0" indent="0">
              <a:lnSpc>
                <a:spcPct val="100000"/>
              </a:lnSpc>
              <a:spcBef>
                <a:spcPts val="1568"/>
              </a:spcBef>
              <a:spcAft>
                <a:spcPts val="0"/>
              </a:spcAft>
              <a:buNone/>
              <a:defRPr sz="1568">
                <a:solidFill>
                  <a:schemeClr val="tx2"/>
                </a:solidFill>
                <a:latin typeface="+mj-lt"/>
              </a:defRPr>
            </a:lvl1pPr>
            <a:lvl2pPr marL="0" marR="0" indent="0" algn="l" defTabSz="914367" rtl="0" eaLnBrk="1" fontAlgn="auto" latinLnBrk="0" hangingPunct="1">
              <a:lnSpc>
                <a:spcPct val="100000"/>
              </a:lnSpc>
              <a:spcBef>
                <a:spcPts val="1568"/>
              </a:spcBef>
              <a:spcAft>
                <a:spcPts val="0"/>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109046" y="4927922"/>
            <a:ext cx="2653417" cy="1408256"/>
          </a:xfrm>
        </p:spPr>
        <p:txBody>
          <a:bodyPr lIns="0" tIns="0" rIns="0" bIns="0"/>
          <a:lstStyle>
            <a:lvl1pPr marL="0" indent="0">
              <a:lnSpc>
                <a:spcPct val="100000"/>
              </a:lnSpc>
              <a:spcBef>
                <a:spcPts val="1568"/>
              </a:spcBef>
              <a:spcAft>
                <a:spcPts val="0"/>
              </a:spcAft>
              <a:buNone/>
              <a:defRPr sz="1568">
                <a:solidFill>
                  <a:schemeClr val="tx2"/>
                </a:solidFill>
                <a:latin typeface="+mj-lt"/>
              </a:defRPr>
            </a:lvl1pPr>
            <a:lvl2pPr marL="0" marR="0" indent="0" algn="l" defTabSz="914367" rtl="0" eaLnBrk="1" fontAlgn="auto" latinLnBrk="0" hangingPunct="1">
              <a:lnSpc>
                <a:spcPct val="100000"/>
              </a:lnSpc>
              <a:spcBef>
                <a:spcPts val="1568"/>
              </a:spcBef>
              <a:spcAft>
                <a:spcPts val="0"/>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21140862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hank you blue">
    <p:bg>
      <p:bgPr>
        <a:solidFill>
          <a:srgbClr val="5558AF"/>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4"/>
              </a:spcAft>
              <a:defRPr sz="2600" spc="-147" baseline="0">
                <a:solidFill>
                  <a:schemeClr val="bg2"/>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700">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Tree>
    <p:extLst>
      <p:ext uri="{BB962C8B-B14F-4D97-AF65-F5344CB8AC3E}">
        <p14:creationId xmlns:p14="http://schemas.microsoft.com/office/powerpoint/2010/main" val="549519404"/>
      </p:ext>
    </p:extLst>
  </p:cSld>
  <p:clrMapOvr>
    <a:overrideClrMapping bg1="lt1" tx1="dk1" bg2="lt2" tx2="dk2" accent1="accent1" accent2="accent2" accent3="accent3" accent4="accent4" accent5="accent5" accent6="accent6" hlink="hlink" folHlink="folHlink"/>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30930" y="2126525"/>
            <a:ext cx="11331534" cy="4288197"/>
          </a:xfrm>
        </p:spPr>
        <p:txBody>
          <a:bodyPr bIns="1737360" anchor="ctr">
            <a:noAutofit/>
          </a:bodyPr>
          <a:lstStyle>
            <a:lvl1pPr algn="ctr">
              <a:defRPr sz="1961">
                <a:solidFill>
                  <a:srgbClr val="000000"/>
                </a:solidFill>
                <a:latin typeface="+mj-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30930" y="440497"/>
            <a:ext cx="11331534" cy="739343"/>
          </a:xfrm>
          <a:prstGeom prst="rect">
            <a:avLst/>
          </a:prstGeom>
        </p:spPr>
        <p:txBody>
          <a:bodyPr vert="horz" wrap="square" lIns="0" tIns="164592" rIns="0" bIns="0" rtlCol="0" anchor="t">
            <a:noAutofit/>
          </a:bodyPr>
          <a:lstStyle>
            <a:lvl1pPr>
              <a:defRPr>
                <a:solidFill>
                  <a:srgbClr val="000000"/>
                </a:solidFill>
              </a:defRPr>
            </a:lvl1pPr>
          </a:lstStyle>
          <a:p>
            <a:r>
              <a:rPr lang="en-US"/>
              <a:t>Table layout</a:t>
            </a:r>
          </a:p>
        </p:txBody>
      </p:sp>
    </p:spTree>
    <p:extLst>
      <p:ext uri="{BB962C8B-B14F-4D97-AF65-F5344CB8AC3E}">
        <p14:creationId xmlns:p14="http://schemas.microsoft.com/office/powerpoint/2010/main" val="3152087633"/>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9771" y="1184321"/>
            <a:ext cx="7474643" cy="3535032"/>
          </a:xfrm>
          <a:noFill/>
        </p:spPr>
        <p:txBody>
          <a:bodyPr vert="horz" wrap="square" lIns="0" tIns="0" rIns="0" bIns="0" rtlCol="0" anchor="t" anchorCtr="0">
            <a:noAutofit/>
          </a:bodyPr>
          <a:lstStyle>
            <a:lvl1pPr>
              <a:lnSpc>
                <a:spcPct val="90000"/>
              </a:lnSpc>
              <a:defRPr lang="en-US" sz="5294" spc="-147"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2541422726"/>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Section title blue">
    <p:bg>
      <p:bgRef idx="1001">
        <a:schemeClr val="bg2"/>
      </p:bgRef>
    </p:bg>
    <p:spTree>
      <p:nvGrpSpPr>
        <p:cNvPr id="1" name=""/>
        <p:cNvGrpSpPr/>
        <p:nvPr/>
      </p:nvGrpSpPr>
      <p:grpSpPr>
        <a:xfrm>
          <a:off x="0" y="0"/>
          <a:ext cx="0" cy="0"/>
          <a:chOff x="0" y="0"/>
          <a:chExt cx="0" cy="0"/>
        </a:xfrm>
      </p:grpSpPr>
      <p:sp>
        <p:nvSpPr>
          <p:cNvPr id="4" name="Title 35">
            <a:extLst>
              <a:ext uri="{FF2B5EF4-FFF2-40B4-BE49-F238E27FC236}">
                <a16:creationId xmlns:a16="http://schemas.microsoft.com/office/drawing/2014/main" id="{1CB8D96F-CB58-48EC-B5B5-5C28F11ADE0C}"/>
              </a:ext>
            </a:extLst>
          </p:cNvPr>
          <p:cNvSpPr>
            <a:spLocks noGrp="1"/>
          </p:cNvSpPr>
          <p:nvPr>
            <p:ph type="title" hasCustomPrompt="1"/>
          </p:nvPr>
        </p:nvSpPr>
        <p:spPr>
          <a:xfrm>
            <a:off x="429771" y="1184321"/>
            <a:ext cx="7474643" cy="3535032"/>
          </a:xfrm>
          <a:noFill/>
        </p:spPr>
        <p:txBody>
          <a:bodyPr vert="horz" wrap="square" lIns="0" tIns="0" rIns="0" bIns="0" rtlCol="0" anchor="t" anchorCtr="0">
            <a:noAutofit/>
          </a:bodyPr>
          <a:lstStyle>
            <a:lvl1pPr>
              <a:lnSpc>
                <a:spcPct val="90000"/>
              </a:lnSpc>
              <a:defRPr lang="en-US" sz="5294" spc="-147" dirty="0">
                <a:solidFill>
                  <a:srgbClr val="FFFFFF"/>
                </a:solidFill>
              </a:defRPr>
            </a:lvl1pPr>
          </a:lstStyle>
          <a:p>
            <a:pPr marL="0" lvl="0">
              <a:lnSpc>
                <a:spcPts val="5490"/>
              </a:lnSpc>
            </a:pPr>
            <a:r>
              <a:rPr lang="en-US"/>
              <a:t>Section title</a:t>
            </a:r>
          </a:p>
        </p:txBody>
      </p:sp>
    </p:spTree>
    <p:extLst>
      <p:ext uri="{BB962C8B-B14F-4D97-AF65-F5344CB8AC3E}">
        <p14:creationId xmlns:p14="http://schemas.microsoft.com/office/powerpoint/2010/main" val="3284509277"/>
      </p:ext>
    </p:extLst>
  </p:cSld>
  <p:clrMapOvr>
    <a:overrideClrMapping bg1="dk1" tx1="lt1" bg2="dk2" tx2="lt2" accent1="accent1" accent2="accent2" accent3="accent3" accent4="accent4" accent5="accent5" accent6="accent6" hlink="hlink" folHlink="folHlink"/>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961080"/>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Thank you white">
    <p:bg>
      <p:bgRef idx="1001">
        <a:schemeClr val="bg1"/>
      </p:bgRef>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30545" y="2125362"/>
            <a:ext cx="7474057" cy="1415708"/>
          </a:xfrm>
          <a:noFill/>
        </p:spPr>
        <p:txBody>
          <a:bodyPr lIns="0" tIns="0" rIns="0" bIns="0" anchor="t" anchorCtr="0"/>
          <a:lstStyle>
            <a:lvl1pPr>
              <a:lnSpc>
                <a:spcPct val="100000"/>
              </a:lnSpc>
              <a:spcAft>
                <a:spcPts val="1274"/>
              </a:spcAft>
              <a:defRPr sz="2549" spc="-147" baseline="0">
                <a:solidFill>
                  <a:schemeClr val="tx1"/>
                </a:soli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rgbClr val="000000"/>
                </a:solidFill>
                <a:cs typeface="Segoe UI" pitchFamily="34" charset="0"/>
              </a:rPr>
              <a:t>© Copyright Microsoft Corporation. All rights reserved. </a:t>
            </a:r>
          </a:p>
        </p:txBody>
      </p:sp>
      <p:pic>
        <p:nvPicPr>
          <p:cNvPr id="8" name="Picture 7">
            <a:extLst>
              <a:ext uri="{FF2B5EF4-FFF2-40B4-BE49-F238E27FC236}">
                <a16:creationId xmlns:a16="http://schemas.microsoft.com/office/drawing/2014/main" id="{B4E5D379-8A6F-4F8A-AE3E-368C1746961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26425" y="438484"/>
            <a:ext cx="1361869" cy="224138"/>
          </a:xfrm>
          <a:prstGeom prst="rect">
            <a:avLst/>
          </a:prstGeom>
        </p:spPr>
      </p:pic>
    </p:spTree>
    <p:extLst>
      <p:ext uri="{BB962C8B-B14F-4D97-AF65-F5344CB8AC3E}">
        <p14:creationId xmlns:p14="http://schemas.microsoft.com/office/powerpoint/2010/main" val="3504824894"/>
      </p:ext>
    </p:extLst>
  </p:cSld>
  <p:clrMapOvr>
    <a:overrideClrMapping bg1="lt1" tx1="dk1" bg2="lt2" tx2="dk2" accent1="accent1" accent2="accent2" accent3="accent3" accent4="accent4" accent5="accent5" accent6="accent6" hlink="hlink" folHlink="folHlink"/>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preserve="1">
  <p:cSld name="Thank you blu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5" y="2124920"/>
            <a:ext cx="7474869" cy="1416149"/>
          </a:xfrm>
          <a:noFill/>
        </p:spPr>
        <p:txBody>
          <a:bodyPr lIns="0" tIns="0" rIns="0" bIns="0" anchor="t" anchorCtr="0"/>
          <a:lstStyle>
            <a:lvl1pPr>
              <a:lnSpc>
                <a:spcPct val="100000"/>
              </a:lnSpc>
              <a:spcAft>
                <a:spcPts val="1274"/>
              </a:spcAft>
              <a:defRPr sz="2549" spc="-147" baseline="0">
                <a:solidFill>
                  <a:schemeClr val="tx1"/>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88BBF88D-B97C-4F45-9617-663CF4FB251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26424" y="438438"/>
            <a:ext cx="1364901" cy="224637"/>
          </a:xfrm>
          <a:prstGeom prst="rect">
            <a:avLst/>
          </a:prstGeom>
        </p:spPr>
      </p:pic>
    </p:spTree>
    <p:extLst>
      <p:ext uri="{BB962C8B-B14F-4D97-AF65-F5344CB8AC3E}">
        <p14:creationId xmlns:p14="http://schemas.microsoft.com/office/powerpoint/2010/main" val="838712174"/>
      </p:ext>
    </p:extLst>
  </p:cSld>
  <p:clrMapOvr>
    <a:overrideClrMapping bg1="dk1" tx1="lt1" bg2="dk2" tx2="lt2" accent1="accent1" accent2="accent2" accent3="accent3" accent4="accent4" accent5="accent5" accent6="accent6" hlink="hlink" folHlink="folHlink"/>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rgbClr val="000000"/>
                </a:solidFill>
              </a:defRPr>
            </a:lvl1pPr>
          </a:lstStyle>
          <a:p>
            <a:r>
              <a:rPr lang="en-US"/>
              <a:t>Click to edit Master title style</a:t>
            </a:r>
          </a:p>
        </p:txBody>
      </p:sp>
    </p:spTree>
    <p:extLst>
      <p:ext uri="{BB962C8B-B14F-4D97-AF65-F5344CB8AC3E}">
        <p14:creationId xmlns:p14="http://schemas.microsoft.com/office/powerpoint/2010/main" val="142572531"/>
      </p:ext>
    </p:extLst>
  </p:cSld>
  <p:clrMapOvr>
    <a:masterClrMapping/>
  </p:clrMapOvr>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6080"/>
            <a:ext cx="1366440" cy="292608"/>
          </a:xfrm>
          <a:prstGeom prst="rect">
            <a:avLst/>
          </a:prstGeom>
        </p:spPr>
      </p:pic>
      <p:sp>
        <p:nvSpPr>
          <p:cNvPr id="30" name="Rectangle 29">
            <a:extLst>
              <a:ext uri="{FF2B5EF4-FFF2-40B4-BE49-F238E27FC236}">
                <a16:creationId xmlns:a16="http://schemas.microsoft.com/office/drawing/2014/main" id="{8B2E4F62-54DC-4435-AA29-18599C177284}"/>
              </a:ext>
            </a:extLst>
          </p:cNvPr>
          <p:cNvSpPr/>
          <p:nvPr userDrawn="1"/>
        </p:nvSpPr>
        <p:spPr bwMode="gray">
          <a:xfrm>
            <a:off x="293044" y="1170431"/>
            <a:ext cx="11604624" cy="5393881"/>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3" name="Group 2">
            <a:extLst>
              <a:ext uri="{FF2B5EF4-FFF2-40B4-BE49-F238E27FC236}">
                <a16:creationId xmlns:a16="http://schemas.microsoft.com/office/drawing/2014/main" id="{56FAD87F-DBF5-4E2F-A61B-3CCEC5C7D0B9}"/>
              </a:ext>
            </a:extLst>
          </p:cNvPr>
          <p:cNvGrpSpPr/>
          <p:nvPr userDrawn="1"/>
        </p:nvGrpSpPr>
        <p:grpSpPr bwMode="ltGray">
          <a:xfrm>
            <a:off x="8710812" y="1771650"/>
            <a:ext cx="3481189" cy="4196081"/>
            <a:chOff x="8710812" y="1771650"/>
            <a:chExt cx="3481189" cy="4196081"/>
          </a:xfrm>
        </p:grpSpPr>
        <p:sp>
          <p:nvSpPr>
            <p:cNvPr id="32" name="Freeform 5">
              <a:extLst>
                <a:ext uri="{FF2B5EF4-FFF2-40B4-BE49-F238E27FC236}">
                  <a16:creationId xmlns:a16="http://schemas.microsoft.com/office/drawing/2014/main" id="{6B0365F1-E7DF-4958-962E-9FFD3A394140}"/>
                </a:ext>
              </a:extLst>
            </p:cNvPr>
            <p:cNvSpPr>
              <a:spLocks/>
            </p:cNvSpPr>
            <p:nvPr userDrawn="1"/>
          </p:nvSpPr>
          <p:spPr bwMode="ltGray">
            <a:xfrm>
              <a:off x="9246854" y="3720628"/>
              <a:ext cx="531187" cy="974975"/>
            </a:xfrm>
            <a:custGeom>
              <a:avLst/>
              <a:gdLst>
                <a:gd name="T0" fmla="*/ 547 w 547"/>
                <a:gd name="T1" fmla="*/ 704 h 1004"/>
                <a:gd name="T2" fmla="*/ 0 w 547"/>
                <a:gd name="T3" fmla="*/ 1004 h 1004"/>
                <a:gd name="T4" fmla="*/ 0 w 547"/>
                <a:gd name="T5" fmla="*/ 300 h 1004"/>
                <a:gd name="T6" fmla="*/ 547 w 547"/>
                <a:gd name="T7" fmla="*/ 0 h 1004"/>
                <a:gd name="T8" fmla="*/ 547 w 547"/>
                <a:gd name="T9" fmla="*/ 704 h 1004"/>
              </a:gdLst>
              <a:ahLst/>
              <a:cxnLst>
                <a:cxn ang="0">
                  <a:pos x="T0" y="T1"/>
                </a:cxn>
                <a:cxn ang="0">
                  <a:pos x="T2" y="T3"/>
                </a:cxn>
                <a:cxn ang="0">
                  <a:pos x="T4" y="T5"/>
                </a:cxn>
                <a:cxn ang="0">
                  <a:pos x="T6" y="T7"/>
                </a:cxn>
                <a:cxn ang="0">
                  <a:pos x="T8" y="T9"/>
                </a:cxn>
              </a:cxnLst>
              <a:rect l="0" t="0" r="r" b="b"/>
              <a:pathLst>
                <a:path w="547" h="1004">
                  <a:moveTo>
                    <a:pt x="547" y="704"/>
                  </a:moveTo>
                  <a:lnTo>
                    <a:pt x="0" y="1004"/>
                  </a:lnTo>
                  <a:lnTo>
                    <a:pt x="0" y="300"/>
                  </a:lnTo>
                  <a:lnTo>
                    <a:pt x="547" y="0"/>
                  </a:lnTo>
                  <a:lnTo>
                    <a:pt x="547" y="704"/>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6">
              <a:extLst>
                <a:ext uri="{FF2B5EF4-FFF2-40B4-BE49-F238E27FC236}">
                  <a16:creationId xmlns:a16="http://schemas.microsoft.com/office/drawing/2014/main" id="{39253E4C-431D-4257-8CC7-C1456CD2F32D}"/>
                </a:ext>
              </a:extLst>
            </p:cNvPr>
            <p:cNvSpPr>
              <a:spLocks/>
            </p:cNvSpPr>
            <p:nvPr userDrawn="1"/>
          </p:nvSpPr>
          <p:spPr bwMode="ltGray">
            <a:xfrm>
              <a:off x="9778040" y="3720628"/>
              <a:ext cx="532157" cy="974975"/>
            </a:xfrm>
            <a:custGeom>
              <a:avLst/>
              <a:gdLst>
                <a:gd name="T0" fmla="*/ 0 w 548"/>
                <a:gd name="T1" fmla="*/ 704 h 1004"/>
                <a:gd name="T2" fmla="*/ 548 w 548"/>
                <a:gd name="T3" fmla="*/ 1004 h 1004"/>
                <a:gd name="T4" fmla="*/ 548 w 548"/>
                <a:gd name="T5" fmla="*/ 300 h 1004"/>
                <a:gd name="T6" fmla="*/ 0 w 548"/>
                <a:gd name="T7" fmla="*/ 0 h 1004"/>
                <a:gd name="T8" fmla="*/ 0 w 548"/>
                <a:gd name="T9" fmla="*/ 704 h 1004"/>
              </a:gdLst>
              <a:ahLst/>
              <a:cxnLst>
                <a:cxn ang="0">
                  <a:pos x="T0" y="T1"/>
                </a:cxn>
                <a:cxn ang="0">
                  <a:pos x="T2" y="T3"/>
                </a:cxn>
                <a:cxn ang="0">
                  <a:pos x="T4" y="T5"/>
                </a:cxn>
                <a:cxn ang="0">
                  <a:pos x="T6" y="T7"/>
                </a:cxn>
                <a:cxn ang="0">
                  <a:pos x="T8" y="T9"/>
                </a:cxn>
              </a:cxnLst>
              <a:rect l="0" t="0" r="r" b="b"/>
              <a:pathLst>
                <a:path w="548" h="1004">
                  <a:moveTo>
                    <a:pt x="0" y="704"/>
                  </a:moveTo>
                  <a:lnTo>
                    <a:pt x="548" y="1004"/>
                  </a:lnTo>
                  <a:lnTo>
                    <a:pt x="548" y="300"/>
                  </a:lnTo>
                  <a:lnTo>
                    <a:pt x="0" y="0"/>
                  </a:lnTo>
                  <a:lnTo>
                    <a:pt x="0" y="704"/>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7">
              <a:extLst>
                <a:ext uri="{FF2B5EF4-FFF2-40B4-BE49-F238E27FC236}">
                  <a16:creationId xmlns:a16="http://schemas.microsoft.com/office/drawing/2014/main" id="{E928826C-9C74-4194-A556-98EC9A96F677}"/>
                </a:ext>
              </a:extLst>
            </p:cNvPr>
            <p:cNvSpPr>
              <a:spLocks/>
            </p:cNvSpPr>
            <p:nvPr userDrawn="1"/>
          </p:nvSpPr>
          <p:spPr bwMode="ltGray">
            <a:xfrm>
              <a:off x="9246854" y="4404276"/>
              <a:ext cx="1063344" cy="586538"/>
            </a:xfrm>
            <a:custGeom>
              <a:avLst/>
              <a:gdLst>
                <a:gd name="T0" fmla="*/ 547 w 1095"/>
                <a:gd name="T1" fmla="*/ 0 h 604"/>
                <a:gd name="T2" fmla="*/ 0 w 1095"/>
                <a:gd name="T3" fmla="*/ 300 h 604"/>
                <a:gd name="T4" fmla="*/ 560 w 1095"/>
                <a:gd name="T5" fmla="*/ 604 h 604"/>
                <a:gd name="T6" fmla="*/ 1095 w 1095"/>
                <a:gd name="T7" fmla="*/ 300 h 604"/>
                <a:gd name="T8" fmla="*/ 547 w 1095"/>
                <a:gd name="T9" fmla="*/ 0 h 604"/>
              </a:gdLst>
              <a:ahLst/>
              <a:cxnLst>
                <a:cxn ang="0">
                  <a:pos x="T0" y="T1"/>
                </a:cxn>
                <a:cxn ang="0">
                  <a:pos x="T2" y="T3"/>
                </a:cxn>
                <a:cxn ang="0">
                  <a:pos x="T4" y="T5"/>
                </a:cxn>
                <a:cxn ang="0">
                  <a:pos x="T6" y="T7"/>
                </a:cxn>
                <a:cxn ang="0">
                  <a:pos x="T8" y="T9"/>
                </a:cxn>
              </a:cxnLst>
              <a:rect l="0" t="0" r="r" b="b"/>
              <a:pathLst>
                <a:path w="1095" h="604">
                  <a:moveTo>
                    <a:pt x="547" y="0"/>
                  </a:moveTo>
                  <a:lnTo>
                    <a:pt x="0" y="300"/>
                  </a:lnTo>
                  <a:lnTo>
                    <a:pt x="560" y="604"/>
                  </a:lnTo>
                  <a:lnTo>
                    <a:pt x="1095" y="300"/>
                  </a:lnTo>
                  <a:lnTo>
                    <a:pt x="547" y="0"/>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8">
              <a:extLst>
                <a:ext uri="{FF2B5EF4-FFF2-40B4-BE49-F238E27FC236}">
                  <a16:creationId xmlns:a16="http://schemas.microsoft.com/office/drawing/2014/main" id="{7ACB5DE1-DAC6-4C99-B2CC-0EB12CE0D5FE}"/>
                </a:ext>
              </a:extLst>
            </p:cNvPr>
            <p:cNvSpPr>
              <a:spLocks/>
            </p:cNvSpPr>
            <p:nvPr userDrawn="1"/>
          </p:nvSpPr>
          <p:spPr bwMode="ltGray">
            <a:xfrm>
              <a:off x="8710812"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9">
              <a:extLst>
                <a:ext uri="{FF2B5EF4-FFF2-40B4-BE49-F238E27FC236}">
                  <a16:creationId xmlns:a16="http://schemas.microsoft.com/office/drawing/2014/main" id="{5D630C8B-3A7C-4321-A3EF-B1D0A698F738}"/>
                </a:ext>
              </a:extLst>
            </p:cNvPr>
            <p:cNvSpPr>
              <a:spLocks/>
            </p:cNvSpPr>
            <p:nvPr userDrawn="1"/>
          </p:nvSpPr>
          <p:spPr bwMode="ltGray">
            <a:xfrm>
              <a:off x="9242969" y="2748567"/>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10">
              <a:extLst>
                <a:ext uri="{FF2B5EF4-FFF2-40B4-BE49-F238E27FC236}">
                  <a16:creationId xmlns:a16="http://schemas.microsoft.com/office/drawing/2014/main" id="{2A590461-2675-4E4A-B9BB-BF5471E89538}"/>
                </a:ext>
              </a:extLst>
            </p:cNvPr>
            <p:cNvSpPr>
              <a:spLocks/>
            </p:cNvSpPr>
            <p:nvPr userDrawn="1"/>
          </p:nvSpPr>
          <p:spPr bwMode="ltGray">
            <a:xfrm>
              <a:off x="8710812" y="3434156"/>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1">
              <a:extLst>
                <a:ext uri="{FF2B5EF4-FFF2-40B4-BE49-F238E27FC236}">
                  <a16:creationId xmlns:a16="http://schemas.microsoft.com/office/drawing/2014/main" id="{48EAECFD-0CA3-492F-BA94-22EF6EB2205B}"/>
                </a:ext>
              </a:extLst>
            </p:cNvPr>
            <p:cNvSpPr>
              <a:spLocks/>
            </p:cNvSpPr>
            <p:nvPr userDrawn="1"/>
          </p:nvSpPr>
          <p:spPr bwMode="ltGray">
            <a:xfrm>
              <a:off x="9773185"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12">
              <a:extLst>
                <a:ext uri="{FF2B5EF4-FFF2-40B4-BE49-F238E27FC236}">
                  <a16:creationId xmlns:a16="http://schemas.microsoft.com/office/drawing/2014/main" id="{62FFEC32-2F2F-43F4-9C21-7F15A26966AC}"/>
                </a:ext>
              </a:extLst>
            </p:cNvPr>
            <p:cNvSpPr>
              <a:spLocks/>
            </p:cNvSpPr>
            <p:nvPr userDrawn="1"/>
          </p:nvSpPr>
          <p:spPr bwMode="ltGray">
            <a:xfrm>
              <a:off x="9773185" y="3434157"/>
              <a:ext cx="1063345"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 name="connsiteX0" fmla="*/ 5005 w 10000"/>
                <a:gd name="connsiteY0" fmla="*/ 0 h 10000"/>
                <a:gd name="connsiteX1" fmla="*/ 0 w 10000"/>
                <a:gd name="connsiteY1" fmla="*/ 4967 h 10000"/>
                <a:gd name="connsiteX2" fmla="*/ 5048 w 10000"/>
                <a:gd name="connsiteY2" fmla="*/ 10000 h 10000"/>
                <a:gd name="connsiteX3" fmla="*/ 10000 w 10000"/>
                <a:gd name="connsiteY3" fmla="*/ 4967 h 10000"/>
                <a:gd name="connsiteX4" fmla="*/ 5005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5005" y="0"/>
                  </a:moveTo>
                  <a:lnTo>
                    <a:pt x="0" y="4967"/>
                  </a:lnTo>
                  <a:lnTo>
                    <a:pt x="5048" y="10000"/>
                  </a:lnTo>
                  <a:lnTo>
                    <a:pt x="10000" y="4967"/>
                  </a:lnTo>
                  <a:lnTo>
                    <a:pt x="5005"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13">
              <a:extLst>
                <a:ext uri="{FF2B5EF4-FFF2-40B4-BE49-F238E27FC236}">
                  <a16:creationId xmlns:a16="http://schemas.microsoft.com/office/drawing/2014/main" id="{647709D2-F4CC-4414-B183-427A6D2A22AB}"/>
                </a:ext>
              </a:extLst>
            </p:cNvPr>
            <p:cNvSpPr>
              <a:spLocks/>
            </p:cNvSpPr>
            <p:nvPr userDrawn="1"/>
          </p:nvSpPr>
          <p:spPr bwMode="ltGray">
            <a:xfrm>
              <a:off x="11361823" y="2748566"/>
              <a:ext cx="534332" cy="982635"/>
            </a:xfrm>
            <a:custGeom>
              <a:avLst/>
              <a:gdLst>
                <a:gd name="T0" fmla="*/ 0 w 548"/>
                <a:gd name="T1" fmla="*/ 706 h 1006"/>
                <a:gd name="T2" fmla="*/ 548 w 548"/>
                <a:gd name="T3" fmla="*/ 1006 h 1006"/>
                <a:gd name="T4" fmla="*/ 548 w 548"/>
                <a:gd name="T5" fmla="*/ 300 h 1006"/>
                <a:gd name="T6" fmla="*/ 0 w 548"/>
                <a:gd name="T7" fmla="*/ 0 h 1006"/>
                <a:gd name="T8" fmla="*/ 0 w 548"/>
                <a:gd name="T9" fmla="*/ 706 h 1006"/>
              </a:gdLst>
              <a:ahLst/>
              <a:cxnLst>
                <a:cxn ang="0">
                  <a:pos x="T0" y="T1"/>
                </a:cxn>
                <a:cxn ang="0">
                  <a:pos x="T2" y="T3"/>
                </a:cxn>
                <a:cxn ang="0">
                  <a:pos x="T4" y="T5"/>
                </a:cxn>
                <a:cxn ang="0">
                  <a:pos x="T6" y="T7"/>
                </a:cxn>
                <a:cxn ang="0">
                  <a:pos x="T8" y="T9"/>
                </a:cxn>
              </a:cxnLst>
              <a:rect l="0" t="0" r="r" b="b"/>
              <a:pathLst>
                <a:path w="548" h="1006">
                  <a:moveTo>
                    <a:pt x="0" y="706"/>
                  </a:moveTo>
                  <a:lnTo>
                    <a:pt x="548" y="1006"/>
                  </a:lnTo>
                  <a:lnTo>
                    <a:pt x="548" y="300"/>
                  </a:lnTo>
                  <a:lnTo>
                    <a:pt x="0" y="0"/>
                  </a:lnTo>
                  <a:lnTo>
                    <a:pt x="0" y="706"/>
                  </a:lnTo>
                  <a:close/>
                </a:path>
              </a:pathLst>
            </a:custGeom>
            <a:solidFill>
              <a:srgbClr val="303030"/>
            </a:solidFill>
            <a:ln w="9525">
              <a:noFill/>
              <a:round/>
              <a:headEnd/>
              <a:tailEnd/>
            </a:ln>
          </p:spPr>
          <p:txBody>
            <a:bodyPr vert="horz" wrap="square" lIns="91440" tIns="45720" rIns="91440" bIns="45720" numCol="1" anchor="t" anchorCtr="0" compatLnSpc="1">
              <a:prstTxWarp prst="textNoShape">
                <a:avLst/>
              </a:prstTxWarp>
            </a:bodyPr>
            <a:lstStyle/>
            <a:p>
              <a:pPr lvl="0"/>
              <a:endParaRPr lang="en-US"/>
            </a:p>
          </p:txBody>
        </p:sp>
        <p:sp>
          <p:nvSpPr>
            <p:cNvPr id="41" name="Freeform 14">
              <a:extLst>
                <a:ext uri="{FF2B5EF4-FFF2-40B4-BE49-F238E27FC236}">
                  <a16:creationId xmlns:a16="http://schemas.microsoft.com/office/drawing/2014/main" id="{72928ABA-DF2E-4C8E-B194-7FA528229810}"/>
                </a:ext>
              </a:extLst>
            </p:cNvPr>
            <p:cNvSpPr>
              <a:spLocks/>
            </p:cNvSpPr>
            <p:nvPr userDrawn="1"/>
          </p:nvSpPr>
          <p:spPr bwMode="ltGray">
            <a:xfrm>
              <a:off x="10833616" y="3434158"/>
              <a:ext cx="1060195" cy="586539"/>
            </a:xfrm>
            <a:custGeom>
              <a:avLst/>
              <a:gdLst>
                <a:gd name="T0" fmla="*/ 548 w 1096"/>
                <a:gd name="T1" fmla="*/ 0 h 604"/>
                <a:gd name="T2" fmla="*/ 0 w 1096"/>
                <a:gd name="T3" fmla="*/ 300 h 604"/>
                <a:gd name="T4" fmla="*/ 560 w 1096"/>
                <a:gd name="T5" fmla="*/ 604 h 604"/>
                <a:gd name="T6" fmla="*/ 1096 w 1096"/>
                <a:gd name="T7" fmla="*/ 300 h 604"/>
                <a:gd name="T8" fmla="*/ 548 w 1096"/>
                <a:gd name="T9" fmla="*/ 0 h 604"/>
                <a:gd name="connsiteX0" fmla="*/ 5000 w 9956"/>
                <a:gd name="connsiteY0" fmla="*/ 0 h 10000"/>
                <a:gd name="connsiteX1" fmla="*/ 0 w 9956"/>
                <a:gd name="connsiteY1" fmla="*/ 4967 h 10000"/>
                <a:gd name="connsiteX2" fmla="*/ 5109 w 9956"/>
                <a:gd name="connsiteY2" fmla="*/ 10000 h 10000"/>
                <a:gd name="connsiteX3" fmla="*/ 9956 w 9956"/>
                <a:gd name="connsiteY3" fmla="*/ 4967 h 10000"/>
                <a:gd name="connsiteX4" fmla="*/ 5000 w 9956"/>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56" h="10000">
                  <a:moveTo>
                    <a:pt x="5000" y="0"/>
                  </a:moveTo>
                  <a:lnTo>
                    <a:pt x="0" y="4967"/>
                  </a:lnTo>
                  <a:lnTo>
                    <a:pt x="5109" y="10000"/>
                  </a:lnTo>
                  <a:lnTo>
                    <a:pt x="9956" y="4967"/>
                  </a:lnTo>
                  <a:lnTo>
                    <a:pt x="5000" y="0"/>
                  </a:lnTo>
                  <a:close/>
                </a:path>
              </a:pathLst>
            </a:custGeom>
            <a:solidFill>
              <a:srgbClr val="303030"/>
            </a:solidFill>
            <a:ln w="9525">
              <a:noFill/>
              <a:round/>
              <a:headEnd/>
              <a:tailEnd/>
            </a:ln>
          </p:spPr>
          <p:txBody>
            <a:bodyPr vert="horz" wrap="square" lIns="91440" tIns="45720" rIns="91440" bIns="45720" numCol="1" anchor="t" anchorCtr="0" compatLnSpc="1">
              <a:prstTxWarp prst="textNoShape">
                <a:avLst/>
              </a:prstTxWarp>
            </a:bodyPr>
            <a:lstStyle/>
            <a:p>
              <a:pPr lvl="0"/>
              <a:endParaRPr lang="en-US"/>
            </a:p>
          </p:txBody>
        </p:sp>
        <p:sp>
          <p:nvSpPr>
            <p:cNvPr id="42" name="Freeform 15">
              <a:extLst>
                <a:ext uri="{FF2B5EF4-FFF2-40B4-BE49-F238E27FC236}">
                  <a16:creationId xmlns:a16="http://schemas.microsoft.com/office/drawing/2014/main" id="{5A52C6C9-8220-4E26-B41D-1AA4F49DF9B8}"/>
                </a:ext>
              </a:extLst>
            </p:cNvPr>
            <p:cNvSpPr>
              <a:spLocks/>
            </p:cNvSpPr>
            <p:nvPr userDrawn="1"/>
          </p:nvSpPr>
          <p:spPr bwMode="ltGray">
            <a:xfrm>
              <a:off x="10299515" y="1771650"/>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16">
              <a:extLst>
                <a:ext uri="{FF2B5EF4-FFF2-40B4-BE49-F238E27FC236}">
                  <a16:creationId xmlns:a16="http://schemas.microsoft.com/office/drawing/2014/main" id="{8548CD94-9B34-4B91-BB2B-8736861E89E1}"/>
                </a:ext>
              </a:extLst>
            </p:cNvPr>
            <p:cNvSpPr>
              <a:spLocks/>
            </p:cNvSpPr>
            <p:nvPr userDrawn="1"/>
          </p:nvSpPr>
          <p:spPr bwMode="ltGray">
            <a:xfrm>
              <a:off x="10831673" y="1771650"/>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7">
              <a:extLst>
                <a:ext uri="{FF2B5EF4-FFF2-40B4-BE49-F238E27FC236}">
                  <a16:creationId xmlns:a16="http://schemas.microsoft.com/office/drawing/2014/main" id="{CFFFDB94-105D-4570-A938-4AD7CE4AE782}"/>
                </a:ext>
              </a:extLst>
            </p:cNvPr>
            <p:cNvSpPr>
              <a:spLocks/>
            </p:cNvSpPr>
            <p:nvPr userDrawn="1"/>
          </p:nvSpPr>
          <p:spPr bwMode="ltGray">
            <a:xfrm>
              <a:off x="10299515" y="2457240"/>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18">
              <a:extLst>
                <a:ext uri="{FF2B5EF4-FFF2-40B4-BE49-F238E27FC236}">
                  <a16:creationId xmlns:a16="http://schemas.microsoft.com/office/drawing/2014/main" id="{AC2A78A9-4071-45DC-BAE8-1C643EDD9B01}"/>
                </a:ext>
              </a:extLst>
            </p:cNvPr>
            <p:cNvSpPr>
              <a:spLocks/>
            </p:cNvSpPr>
            <p:nvPr userDrawn="1"/>
          </p:nvSpPr>
          <p:spPr bwMode="ltGray">
            <a:xfrm>
              <a:off x="11364801" y="1771650"/>
              <a:ext cx="531187" cy="976917"/>
            </a:xfrm>
            <a:custGeom>
              <a:avLst/>
              <a:gdLst>
                <a:gd name="T0" fmla="*/ 547 w 547"/>
                <a:gd name="T1" fmla="*/ 706 h 1006"/>
                <a:gd name="T2" fmla="*/ 0 w 547"/>
                <a:gd name="T3" fmla="*/ 1006 h 1006"/>
                <a:gd name="T4" fmla="*/ 0 w 547"/>
                <a:gd name="T5" fmla="*/ 300 h 1006"/>
                <a:gd name="T6" fmla="*/ 547 w 547"/>
                <a:gd name="T7" fmla="*/ 0 h 1006"/>
                <a:gd name="T8" fmla="*/ 547 w 547"/>
                <a:gd name="T9" fmla="*/ 706 h 1006"/>
              </a:gdLst>
              <a:ahLst/>
              <a:cxnLst>
                <a:cxn ang="0">
                  <a:pos x="T0" y="T1"/>
                </a:cxn>
                <a:cxn ang="0">
                  <a:pos x="T2" y="T3"/>
                </a:cxn>
                <a:cxn ang="0">
                  <a:pos x="T4" y="T5"/>
                </a:cxn>
                <a:cxn ang="0">
                  <a:pos x="T6" y="T7"/>
                </a:cxn>
                <a:cxn ang="0">
                  <a:pos x="T8" y="T9"/>
                </a:cxn>
              </a:cxnLst>
              <a:rect l="0" t="0" r="r" b="b"/>
              <a:pathLst>
                <a:path w="547" h="1006">
                  <a:moveTo>
                    <a:pt x="547" y="706"/>
                  </a:moveTo>
                  <a:lnTo>
                    <a:pt x="0" y="1006"/>
                  </a:lnTo>
                  <a:lnTo>
                    <a:pt x="0" y="300"/>
                  </a:lnTo>
                  <a:lnTo>
                    <a:pt x="547" y="0"/>
                  </a:lnTo>
                  <a:lnTo>
                    <a:pt x="547"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Shape 56">
              <a:extLst>
                <a:ext uri="{FF2B5EF4-FFF2-40B4-BE49-F238E27FC236}">
                  <a16:creationId xmlns:a16="http://schemas.microsoft.com/office/drawing/2014/main" id="{6A0EEF9B-FB8E-409B-A24F-BD7570B88204}"/>
                </a:ext>
              </a:extLst>
            </p:cNvPr>
            <p:cNvSpPr>
              <a:spLocks/>
            </p:cNvSpPr>
            <p:nvPr userDrawn="1"/>
          </p:nvSpPr>
          <p:spPr bwMode="ltGray">
            <a:xfrm>
              <a:off x="11895988" y="1771650"/>
              <a:ext cx="296013" cy="847641"/>
            </a:xfrm>
            <a:custGeom>
              <a:avLst/>
              <a:gdLst>
                <a:gd name="connsiteX0" fmla="*/ 0 w 296013"/>
                <a:gd name="connsiteY0" fmla="*/ 0 h 847641"/>
                <a:gd name="connsiteX1" fmla="*/ 296013 w 296013"/>
                <a:gd name="connsiteY1" fmla="*/ 162051 h 847641"/>
                <a:gd name="connsiteX2" fmla="*/ 296013 w 296013"/>
                <a:gd name="connsiteY2" fmla="*/ 847641 h 847641"/>
                <a:gd name="connsiteX3" fmla="*/ 0 w 296013"/>
                <a:gd name="connsiteY3" fmla="*/ 685590 h 847641"/>
              </a:gdLst>
              <a:ahLst/>
              <a:cxnLst>
                <a:cxn ang="0">
                  <a:pos x="connsiteX0" y="connsiteY0"/>
                </a:cxn>
                <a:cxn ang="0">
                  <a:pos x="connsiteX1" y="connsiteY1"/>
                </a:cxn>
                <a:cxn ang="0">
                  <a:pos x="connsiteX2" y="connsiteY2"/>
                </a:cxn>
                <a:cxn ang="0">
                  <a:pos x="connsiteX3" y="connsiteY3"/>
                </a:cxn>
              </a:cxnLst>
              <a:rect l="l" t="t" r="r" b="b"/>
              <a:pathLst>
                <a:path w="296013" h="847641">
                  <a:moveTo>
                    <a:pt x="0" y="0"/>
                  </a:moveTo>
                  <a:lnTo>
                    <a:pt x="296013" y="162051"/>
                  </a:lnTo>
                  <a:lnTo>
                    <a:pt x="296013" y="847641"/>
                  </a:lnTo>
                  <a:lnTo>
                    <a:pt x="0" y="685590"/>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59" name="Freeform: Shape 58">
              <a:extLst>
                <a:ext uri="{FF2B5EF4-FFF2-40B4-BE49-F238E27FC236}">
                  <a16:creationId xmlns:a16="http://schemas.microsoft.com/office/drawing/2014/main" id="{390FC8DE-C4AD-4BD3-9506-276C17F0C333}"/>
                </a:ext>
              </a:extLst>
            </p:cNvPr>
            <p:cNvSpPr>
              <a:spLocks/>
            </p:cNvSpPr>
            <p:nvPr userDrawn="1"/>
          </p:nvSpPr>
          <p:spPr bwMode="ltGray">
            <a:xfrm>
              <a:off x="11364800" y="2457240"/>
              <a:ext cx="827200" cy="593577"/>
            </a:xfrm>
            <a:custGeom>
              <a:avLst/>
              <a:gdLst>
                <a:gd name="connsiteX0" fmla="*/ 531141 w 827200"/>
                <a:gd name="connsiteY0" fmla="*/ 0 h 593577"/>
                <a:gd name="connsiteX1" fmla="*/ 827200 w 827200"/>
                <a:gd name="connsiteY1" fmla="*/ 162066 h 593577"/>
                <a:gd name="connsiteX2" fmla="*/ 827200 w 827200"/>
                <a:gd name="connsiteY2" fmla="*/ 425095 h 593577"/>
                <a:gd name="connsiteX3" fmla="*/ 529758 w 827200"/>
                <a:gd name="connsiteY3" fmla="*/ 593577 h 593577"/>
                <a:gd name="connsiteX4" fmla="*/ 0 w 827200"/>
                <a:gd name="connsiteY4" fmla="*/ 291334 h 593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7200" h="593577">
                  <a:moveTo>
                    <a:pt x="531141" y="0"/>
                  </a:moveTo>
                  <a:lnTo>
                    <a:pt x="827200" y="162066"/>
                  </a:lnTo>
                  <a:lnTo>
                    <a:pt x="827200" y="425095"/>
                  </a:lnTo>
                  <a:lnTo>
                    <a:pt x="529758" y="593577"/>
                  </a:lnTo>
                  <a:lnTo>
                    <a:pt x="0" y="291334"/>
                  </a:lnTo>
                  <a:close/>
                </a:path>
              </a:pathLst>
            </a:custGeom>
            <a:solidFill>
              <a:srgbClr val="303030"/>
            </a:solidFill>
            <a:ln w="9525">
              <a:solidFill>
                <a:srgbClr val="303030"/>
              </a:solidFill>
              <a:round/>
              <a:headEnd/>
              <a:tailEnd/>
            </a:ln>
          </p:spPr>
          <p:txBody>
            <a:bodyPr vert="horz" wrap="square" lIns="91440" tIns="45720" rIns="91440" bIns="45720" numCol="1" anchor="t" anchorCtr="0" compatLnSpc="1">
              <a:prstTxWarp prst="textNoShape">
                <a:avLst/>
              </a:prstTxWarp>
              <a:noAutofit/>
            </a:bodyPr>
            <a:lstStyle/>
            <a:p>
              <a:pPr lvl="0"/>
              <a:endParaRPr lang="en-US"/>
            </a:p>
          </p:txBody>
        </p:sp>
        <p:sp>
          <p:nvSpPr>
            <p:cNvPr id="48" name="Freeform 21">
              <a:extLst>
                <a:ext uri="{FF2B5EF4-FFF2-40B4-BE49-F238E27FC236}">
                  <a16:creationId xmlns:a16="http://schemas.microsoft.com/office/drawing/2014/main" id="{77297A5A-69AC-4DF4-95F9-A09D48D814E3}"/>
                </a:ext>
              </a:extLst>
            </p:cNvPr>
            <p:cNvSpPr>
              <a:spLocks/>
            </p:cNvSpPr>
            <p:nvPr userDrawn="1"/>
          </p:nvSpPr>
          <p:spPr bwMode="ltGray">
            <a:xfrm>
              <a:off x="10316024" y="4400391"/>
              <a:ext cx="531187" cy="976917"/>
            </a:xfrm>
            <a:custGeom>
              <a:avLst/>
              <a:gdLst>
                <a:gd name="T0" fmla="*/ 547 w 547"/>
                <a:gd name="T1" fmla="*/ 707 h 1006"/>
                <a:gd name="T2" fmla="*/ 0 w 547"/>
                <a:gd name="T3" fmla="*/ 1006 h 1006"/>
                <a:gd name="T4" fmla="*/ 0 w 547"/>
                <a:gd name="T5" fmla="*/ 300 h 1006"/>
                <a:gd name="T6" fmla="*/ 547 w 547"/>
                <a:gd name="T7" fmla="*/ 0 h 1006"/>
                <a:gd name="T8" fmla="*/ 547 w 547"/>
                <a:gd name="T9" fmla="*/ 707 h 1006"/>
              </a:gdLst>
              <a:ahLst/>
              <a:cxnLst>
                <a:cxn ang="0">
                  <a:pos x="T0" y="T1"/>
                </a:cxn>
                <a:cxn ang="0">
                  <a:pos x="T2" y="T3"/>
                </a:cxn>
                <a:cxn ang="0">
                  <a:pos x="T4" y="T5"/>
                </a:cxn>
                <a:cxn ang="0">
                  <a:pos x="T6" y="T7"/>
                </a:cxn>
                <a:cxn ang="0">
                  <a:pos x="T8" y="T9"/>
                </a:cxn>
              </a:cxnLst>
              <a:rect l="0" t="0" r="r" b="b"/>
              <a:pathLst>
                <a:path w="547" h="1006">
                  <a:moveTo>
                    <a:pt x="547" y="707"/>
                  </a:moveTo>
                  <a:lnTo>
                    <a:pt x="0" y="1006"/>
                  </a:lnTo>
                  <a:lnTo>
                    <a:pt x="0" y="300"/>
                  </a:lnTo>
                  <a:lnTo>
                    <a:pt x="547" y="0"/>
                  </a:lnTo>
                  <a:lnTo>
                    <a:pt x="547" y="707"/>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22">
              <a:extLst>
                <a:ext uri="{FF2B5EF4-FFF2-40B4-BE49-F238E27FC236}">
                  <a16:creationId xmlns:a16="http://schemas.microsoft.com/office/drawing/2014/main" id="{E65087DC-7AC8-4AA7-9010-A067ADE1CF79}"/>
                </a:ext>
              </a:extLst>
            </p:cNvPr>
            <p:cNvSpPr>
              <a:spLocks/>
            </p:cNvSpPr>
            <p:nvPr userDrawn="1"/>
          </p:nvSpPr>
          <p:spPr bwMode="ltGray">
            <a:xfrm>
              <a:off x="10847210" y="4400391"/>
              <a:ext cx="532157" cy="976917"/>
            </a:xfrm>
            <a:custGeom>
              <a:avLst/>
              <a:gdLst>
                <a:gd name="T0" fmla="*/ 0 w 548"/>
                <a:gd name="T1" fmla="*/ 707 h 1006"/>
                <a:gd name="T2" fmla="*/ 548 w 548"/>
                <a:gd name="T3" fmla="*/ 1006 h 1006"/>
                <a:gd name="T4" fmla="*/ 548 w 548"/>
                <a:gd name="T5" fmla="*/ 300 h 1006"/>
                <a:gd name="T6" fmla="*/ 0 w 548"/>
                <a:gd name="T7" fmla="*/ 0 h 1006"/>
                <a:gd name="T8" fmla="*/ 0 w 548"/>
                <a:gd name="T9" fmla="*/ 707 h 1006"/>
              </a:gdLst>
              <a:ahLst/>
              <a:cxnLst>
                <a:cxn ang="0">
                  <a:pos x="T0" y="T1"/>
                </a:cxn>
                <a:cxn ang="0">
                  <a:pos x="T2" y="T3"/>
                </a:cxn>
                <a:cxn ang="0">
                  <a:pos x="T4" y="T5"/>
                </a:cxn>
                <a:cxn ang="0">
                  <a:pos x="T6" y="T7"/>
                </a:cxn>
                <a:cxn ang="0">
                  <a:pos x="T8" y="T9"/>
                </a:cxn>
              </a:cxnLst>
              <a:rect l="0" t="0" r="r" b="b"/>
              <a:pathLst>
                <a:path w="548" h="1006">
                  <a:moveTo>
                    <a:pt x="0" y="707"/>
                  </a:moveTo>
                  <a:lnTo>
                    <a:pt x="548" y="1006"/>
                  </a:lnTo>
                  <a:lnTo>
                    <a:pt x="548" y="300"/>
                  </a:lnTo>
                  <a:lnTo>
                    <a:pt x="0" y="0"/>
                  </a:lnTo>
                  <a:lnTo>
                    <a:pt x="0" y="707"/>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23">
              <a:extLst>
                <a:ext uri="{FF2B5EF4-FFF2-40B4-BE49-F238E27FC236}">
                  <a16:creationId xmlns:a16="http://schemas.microsoft.com/office/drawing/2014/main" id="{3B4C2EBB-4C89-4380-A5E7-A7BD40C2B90E}"/>
                </a:ext>
              </a:extLst>
            </p:cNvPr>
            <p:cNvSpPr>
              <a:spLocks/>
            </p:cNvSpPr>
            <p:nvPr userDrawn="1"/>
          </p:nvSpPr>
          <p:spPr bwMode="ltGray">
            <a:xfrm>
              <a:off x="10316024" y="5086952"/>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24">
              <a:extLst>
                <a:ext uri="{FF2B5EF4-FFF2-40B4-BE49-F238E27FC236}">
                  <a16:creationId xmlns:a16="http://schemas.microsoft.com/office/drawing/2014/main" id="{0D7CD4FA-6D18-4E1F-9C7D-91AA2E32B2BC}"/>
                </a:ext>
              </a:extLst>
            </p:cNvPr>
            <p:cNvSpPr>
              <a:spLocks/>
            </p:cNvSpPr>
            <p:nvPr userDrawn="1"/>
          </p:nvSpPr>
          <p:spPr bwMode="ltGray">
            <a:xfrm>
              <a:off x="8720523" y="4697545"/>
              <a:ext cx="531187" cy="974975"/>
            </a:xfrm>
            <a:custGeom>
              <a:avLst/>
              <a:gdLst>
                <a:gd name="T0" fmla="*/ 547 w 547"/>
                <a:gd name="T1" fmla="*/ 705 h 1004"/>
                <a:gd name="T2" fmla="*/ 0 w 547"/>
                <a:gd name="T3" fmla="*/ 1004 h 1004"/>
                <a:gd name="T4" fmla="*/ 0 w 547"/>
                <a:gd name="T5" fmla="*/ 298 h 1004"/>
                <a:gd name="T6" fmla="*/ 547 w 547"/>
                <a:gd name="T7" fmla="*/ 0 h 1004"/>
                <a:gd name="T8" fmla="*/ 547 w 547"/>
                <a:gd name="T9" fmla="*/ 705 h 1004"/>
              </a:gdLst>
              <a:ahLst/>
              <a:cxnLst>
                <a:cxn ang="0">
                  <a:pos x="T0" y="T1"/>
                </a:cxn>
                <a:cxn ang="0">
                  <a:pos x="T2" y="T3"/>
                </a:cxn>
                <a:cxn ang="0">
                  <a:pos x="T4" y="T5"/>
                </a:cxn>
                <a:cxn ang="0">
                  <a:pos x="T6" y="T7"/>
                </a:cxn>
                <a:cxn ang="0">
                  <a:pos x="T8" y="T9"/>
                </a:cxn>
              </a:cxnLst>
              <a:rect l="0" t="0" r="r" b="b"/>
              <a:pathLst>
                <a:path w="547" h="1004">
                  <a:moveTo>
                    <a:pt x="547" y="705"/>
                  </a:moveTo>
                  <a:lnTo>
                    <a:pt x="0" y="1004"/>
                  </a:lnTo>
                  <a:lnTo>
                    <a:pt x="0" y="298"/>
                  </a:lnTo>
                  <a:lnTo>
                    <a:pt x="547" y="0"/>
                  </a:lnTo>
                  <a:lnTo>
                    <a:pt x="547" y="705"/>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25">
              <a:extLst>
                <a:ext uri="{FF2B5EF4-FFF2-40B4-BE49-F238E27FC236}">
                  <a16:creationId xmlns:a16="http://schemas.microsoft.com/office/drawing/2014/main" id="{5D06D6BE-8F81-4F1F-9E44-429E129C1957}"/>
                </a:ext>
              </a:extLst>
            </p:cNvPr>
            <p:cNvSpPr>
              <a:spLocks/>
            </p:cNvSpPr>
            <p:nvPr userDrawn="1"/>
          </p:nvSpPr>
          <p:spPr bwMode="ltGray">
            <a:xfrm>
              <a:off x="9251709" y="4697545"/>
              <a:ext cx="532157" cy="974975"/>
            </a:xfrm>
            <a:custGeom>
              <a:avLst/>
              <a:gdLst>
                <a:gd name="T0" fmla="*/ 0 w 548"/>
                <a:gd name="T1" fmla="*/ 705 h 1004"/>
                <a:gd name="T2" fmla="*/ 548 w 548"/>
                <a:gd name="T3" fmla="*/ 1004 h 1004"/>
                <a:gd name="T4" fmla="*/ 548 w 548"/>
                <a:gd name="T5" fmla="*/ 298 h 1004"/>
                <a:gd name="T6" fmla="*/ 0 w 548"/>
                <a:gd name="T7" fmla="*/ 0 h 1004"/>
                <a:gd name="T8" fmla="*/ 0 w 548"/>
                <a:gd name="T9" fmla="*/ 705 h 1004"/>
              </a:gdLst>
              <a:ahLst/>
              <a:cxnLst>
                <a:cxn ang="0">
                  <a:pos x="T0" y="T1"/>
                </a:cxn>
                <a:cxn ang="0">
                  <a:pos x="T2" y="T3"/>
                </a:cxn>
                <a:cxn ang="0">
                  <a:pos x="T4" y="T5"/>
                </a:cxn>
                <a:cxn ang="0">
                  <a:pos x="T6" y="T7"/>
                </a:cxn>
                <a:cxn ang="0">
                  <a:pos x="T8" y="T9"/>
                </a:cxn>
              </a:cxnLst>
              <a:rect l="0" t="0" r="r" b="b"/>
              <a:pathLst>
                <a:path w="548" h="1004">
                  <a:moveTo>
                    <a:pt x="0" y="705"/>
                  </a:moveTo>
                  <a:lnTo>
                    <a:pt x="548" y="1004"/>
                  </a:lnTo>
                  <a:lnTo>
                    <a:pt x="548" y="298"/>
                  </a:lnTo>
                  <a:lnTo>
                    <a:pt x="0" y="0"/>
                  </a:lnTo>
                  <a:lnTo>
                    <a:pt x="0" y="705"/>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26">
              <a:extLst>
                <a:ext uri="{FF2B5EF4-FFF2-40B4-BE49-F238E27FC236}">
                  <a16:creationId xmlns:a16="http://schemas.microsoft.com/office/drawing/2014/main" id="{3F7CF64D-F067-41E4-8D9F-41FF38972828}"/>
                </a:ext>
              </a:extLst>
            </p:cNvPr>
            <p:cNvSpPr>
              <a:spLocks/>
            </p:cNvSpPr>
            <p:nvPr userDrawn="1"/>
          </p:nvSpPr>
          <p:spPr bwMode="ltGray">
            <a:xfrm>
              <a:off x="8720523" y="5382163"/>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4" name="Rectangle 53">
            <a:extLst>
              <a:ext uri="{FF2B5EF4-FFF2-40B4-BE49-F238E27FC236}">
                <a16:creationId xmlns:a16="http://schemas.microsoft.com/office/drawing/2014/main" id="{4899085C-4B16-41A5-A2CB-5D4798A0322E}"/>
              </a:ext>
            </a:extLst>
          </p:cNvPr>
          <p:cNvSpPr/>
          <p:nvPr userDrawn="1"/>
        </p:nvSpPr>
        <p:spPr bwMode="white">
          <a:xfrm>
            <a:off x="5791479" y="3074916"/>
            <a:ext cx="2321486" cy="1405513"/>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Learn.</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Connect.</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Explore.</a:t>
            </a:r>
          </a:p>
        </p:txBody>
      </p:sp>
      <p:pic>
        <p:nvPicPr>
          <p:cNvPr id="55" name="Graphic 54">
            <a:extLst>
              <a:ext uri="{FF2B5EF4-FFF2-40B4-BE49-F238E27FC236}">
                <a16:creationId xmlns:a16="http://schemas.microsoft.com/office/drawing/2014/main" id="{CF5E403F-D2DC-4030-8392-9E3E0A38A1D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white">
          <a:xfrm>
            <a:off x="1174192" y="3183752"/>
            <a:ext cx="2712307" cy="1367241"/>
          </a:xfrm>
          <a:prstGeom prst="rect">
            <a:avLst/>
          </a:prstGeom>
          <a:effectLst/>
        </p:spPr>
      </p:pic>
    </p:spTree>
    <p:extLst>
      <p:ext uri="{BB962C8B-B14F-4D97-AF65-F5344CB8AC3E}">
        <p14:creationId xmlns:p14="http://schemas.microsoft.com/office/powerpoint/2010/main" val="491780645"/>
      </p:ext>
    </p:extLst>
  </p:cSld>
  <p:clrMapOvr>
    <a:overrideClrMapping bg1="lt1" tx1="dk1" bg2="lt2" tx2="dk2" accent1="accent1" accent2="accent2" accent3="accent3" accent4="accent4" accent5="accent5" accent6="accent6" hlink="hlink" folHlink="folHlink"/>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lvl1pPr>
          </a:lstStyle>
          <a:p>
            <a:r>
              <a:rPr lang="en-US"/>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276999"/>
          </a:xfrm>
          <a:solidFill>
            <a:srgbClr val="E6E6E6">
              <a:alpha val="75000"/>
            </a:srgbClr>
          </a:solidFill>
        </p:spPr>
        <p:txBody>
          <a:bodyPr/>
          <a:lstStyle>
            <a:lvl1pPr marL="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a:latin typeface="+mj-lt"/>
              </a:rPr>
              <a:t>Session code here</a:t>
            </a:r>
            <a:endParaRPr lang="en-US"/>
          </a:p>
        </p:txBody>
      </p:sp>
      <p:grpSp>
        <p:nvGrpSpPr>
          <p:cNvPr id="9" name="Group 8">
            <a:extLst>
              <a:ext uri="{FF2B5EF4-FFF2-40B4-BE49-F238E27FC236}">
                <a16:creationId xmlns:a16="http://schemas.microsoft.com/office/drawing/2014/main" id="{4DCBAFEF-FDA0-4148-B6F8-D1D9029A0218}"/>
              </a:ext>
            </a:extLst>
          </p:cNvPr>
          <p:cNvGrpSpPr/>
          <p:nvPr userDrawn="1"/>
        </p:nvGrpSpPr>
        <p:grpSpPr bwMode="ltGray">
          <a:xfrm>
            <a:off x="6256117" y="-21839"/>
            <a:ext cx="5932086" cy="6890047"/>
            <a:chOff x="6256117" y="-21839"/>
            <a:chExt cx="5932086" cy="6890047"/>
          </a:xfrm>
        </p:grpSpPr>
        <p:grpSp>
          <p:nvGrpSpPr>
            <p:cNvPr id="30" name="Group 29">
              <a:extLst>
                <a:ext uri="{FF2B5EF4-FFF2-40B4-BE49-F238E27FC236}">
                  <a16:creationId xmlns:a16="http://schemas.microsoft.com/office/drawing/2014/main" id="{89BE868E-A240-4959-BD66-6BC44EE5A4AF}"/>
                </a:ext>
              </a:extLst>
            </p:cNvPr>
            <p:cNvGrpSpPr/>
            <p:nvPr userDrawn="1"/>
          </p:nvGrpSpPr>
          <p:grpSpPr bwMode="ltGray">
            <a:xfrm>
              <a:off x="8507413" y="1457714"/>
              <a:ext cx="3680790" cy="5392441"/>
              <a:chOff x="8507413" y="1457714"/>
              <a:chExt cx="3680790" cy="5392441"/>
            </a:xfrm>
          </p:grpSpPr>
          <p:sp>
            <p:nvSpPr>
              <p:cNvPr id="38" name="Freeform: Shape 37">
                <a:extLst>
                  <a:ext uri="{FF2B5EF4-FFF2-40B4-BE49-F238E27FC236}">
                    <a16:creationId xmlns:a16="http://schemas.microsoft.com/office/drawing/2014/main" id="{1DDB4654-32A2-47CE-B324-C597C756E402}"/>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9" name="Freeform: Shape 38">
                <a:extLst>
                  <a:ext uri="{FF2B5EF4-FFF2-40B4-BE49-F238E27FC236}">
                    <a16:creationId xmlns:a16="http://schemas.microsoft.com/office/drawing/2014/main" id="{218BE353-242E-4429-9D4C-1D50CEEC277C}"/>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0" name="Freeform: Shape 39">
                <a:extLst>
                  <a:ext uri="{FF2B5EF4-FFF2-40B4-BE49-F238E27FC236}">
                    <a16:creationId xmlns:a16="http://schemas.microsoft.com/office/drawing/2014/main" id="{B2B25198-469F-44A8-946B-689A24DC3C72}"/>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1" name="Freeform: Shape 40">
                <a:extLst>
                  <a:ext uri="{FF2B5EF4-FFF2-40B4-BE49-F238E27FC236}">
                    <a16:creationId xmlns:a16="http://schemas.microsoft.com/office/drawing/2014/main" id="{E5460766-0EE4-4C99-BD2E-1BAD7FD9C3AC}"/>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2" name="Freeform: Shape 41">
                <a:extLst>
                  <a:ext uri="{FF2B5EF4-FFF2-40B4-BE49-F238E27FC236}">
                    <a16:creationId xmlns:a16="http://schemas.microsoft.com/office/drawing/2014/main" id="{EFBC909F-DC50-4DDC-91C9-2509E0F5633F}"/>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3" name="Freeform: Shape 42">
                <a:extLst>
                  <a:ext uri="{FF2B5EF4-FFF2-40B4-BE49-F238E27FC236}">
                    <a16:creationId xmlns:a16="http://schemas.microsoft.com/office/drawing/2014/main" id="{E0DC1718-52A4-4705-AE14-45A352ACBC2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4" name="Freeform: Shape 43">
                <a:extLst>
                  <a:ext uri="{FF2B5EF4-FFF2-40B4-BE49-F238E27FC236}">
                    <a16:creationId xmlns:a16="http://schemas.microsoft.com/office/drawing/2014/main" id="{D51C16AF-F6FA-4CD2-B0A5-3663CD02799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5" name="Freeform: Shape 44">
                <a:extLst>
                  <a:ext uri="{FF2B5EF4-FFF2-40B4-BE49-F238E27FC236}">
                    <a16:creationId xmlns:a16="http://schemas.microsoft.com/office/drawing/2014/main" id="{3A105041-F999-49D6-BE4B-7630F1204F6C}"/>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6" name="Freeform: Shape 45">
                <a:extLst>
                  <a:ext uri="{FF2B5EF4-FFF2-40B4-BE49-F238E27FC236}">
                    <a16:creationId xmlns:a16="http://schemas.microsoft.com/office/drawing/2014/main" id="{C190B08C-67D4-4DAD-8158-2B4D4A1318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7" name="Freeform: Shape 46">
                <a:extLst>
                  <a:ext uri="{FF2B5EF4-FFF2-40B4-BE49-F238E27FC236}">
                    <a16:creationId xmlns:a16="http://schemas.microsoft.com/office/drawing/2014/main" id="{743F7B37-FD03-4D73-932B-77D49AB6A515}"/>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8" name="Freeform: Shape 47">
                <a:extLst>
                  <a:ext uri="{FF2B5EF4-FFF2-40B4-BE49-F238E27FC236}">
                    <a16:creationId xmlns:a16="http://schemas.microsoft.com/office/drawing/2014/main" id="{8F01A60D-F904-4399-87EA-23E33C45969F}"/>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9" name="Freeform: Shape 48">
                <a:extLst>
                  <a:ext uri="{FF2B5EF4-FFF2-40B4-BE49-F238E27FC236}">
                    <a16:creationId xmlns:a16="http://schemas.microsoft.com/office/drawing/2014/main" id="{D450C50C-26FC-42C5-BA39-AE97627B772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0" name="Freeform: Shape 49">
                <a:extLst>
                  <a:ext uri="{FF2B5EF4-FFF2-40B4-BE49-F238E27FC236}">
                    <a16:creationId xmlns:a16="http://schemas.microsoft.com/office/drawing/2014/main" id="{B88924B0-E78A-4770-AF30-C78056E7AAAB}"/>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1" name="Freeform: Shape 50">
                <a:extLst>
                  <a:ext uri="{FF2B5EF4-FFF2-40B4-BE49-F238E27FC236}">
                    <a16:creationId xmlns:a16="http://schemas.microsoft.com/office/drawing/2014/main" id="{D8AB0228-AC44-413D-A029-1BBF7B18CBCC}"/>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2" name="Freeform: Shape 51">
                <a:extLst>
                  <a:ext uri="{FF2B5EF4-FFF2-40B4-BE49-F238E27FC236}">
                    <a16:creationId xmlns:a16="http://schemas.microsoft.com/office/drawing/2014/main" id="{89C067BE-7550-4D8F-9A42-B78AB594CD54}"/>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3" name="Freeform: Shape 52">
                <a:extLst>
                  <a:ext uri="{FF2B5EF4-FFF2-40B4-BE49-F238E27FC236}">
                    <a16:creationId xmlns:a16="http://schemas.microsoft.com/office/drawing/2014/main" id="{54D97435-6932-4E2A-A217-DEA06FDA510A}"/>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54" name="Straight Connector 53">
                <a:extLst>
                  <a:ext uri="{FF2B5EF4-FFF2-40B4-BE49-F238E27FC236}">
                    <a16:creationId xmlns:a16="http://schemas.microsoft.com/office/drawing/2014/main" id="{FF9C9FB6-79F2-41F1-872D-2184B91C8E00}"/>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6" name="Group 5">
              <a:extLst>
                <a:ext uri="{FF2B5EF4-FFF2-40B4-BE49-F238E27FC236}">
                  <a16:creationId xmlns:a16="http://schemas.microsoft.com/office/drawing/2014/main" id="{4577AEC4-9502-4D2D-B373-2F1CB4EFF9B8}"/>
                </a:ext>
              </a:extLst>
            </p:cNvPr>
            <p:cNvGrpSpPr/>
            <p:nvPr userDrawn="1"/>
          </p:nvGrpSpPr>
          <p:grpSpPr bwMode="ltGray">
            <a:xfrm>
              <a:off x="7545167" y="-21839"/>
              <a:ext cx="1192433" cy="1098538"/>
              <a:chOff x="7545167" y="-9139"/>
              <a:chExt cx="1192433" cy="1098538"/>
            </a:xfrm>
          </p:grpSpPr>
          <p:sp>
            <p:nvSpPr>
              <p:cNvPr id="59" name="Freeform: Shape 58">
                <a:extLst>
                  <a:ext uri="{FF2B5EF4-FFF2-40B4-BE49-F238E27FC236}">
                    <a16:creationId xmlns:a16="http://schemas.microsoft.com/office/drawing/2014/main" id="{713EA48F-163A-410A-8C97-A08AA1B2EE50}"/>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7" name="Freeform: Shape 56">
                <a:extLst>
                  <a:ext uri="{FF2B5EF4-FFF2-40B4-BE49-F238E27FC236}">
                    <a16:creationId xmlns:a16="http://schemas.microsoft.com/office/drawing/2014/main" id="{3E1E199B-B230-4884-9F60-9B781B11B8FF}"/>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7" name="Freeform: Shape 36">
                <a:extLst>
                  <a:ext uri="{FF2B5EF4-FFF2-40B4-BE49-F238E27FC236}">
                    <a16:creationId xmlns:a16="http://schemas.microsoft.com/office/drawing/2014/main" id="{FB98E4A3-2599-4DEB-8ECC-F004500FBF6A}"/>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8" name="Group 7">
              <a:extLst>
                <a:ext uri="{FF2B5EF4-FFF2-40B4-BE49-F238E27FC236}">
                  <a16:creationId xmlns:a16="http://schemas.microsoft.com/office/drawing/2014/main" id="{D6B74F55-4583-4B26-A4E0-71C00B14AFF6}"/>
                </a:ext>
              </a:extLst>
            </p:cNvPr>
            <p:cNvGrpSpPr/>
            <p:nvPr userDrawn="1"/>
          </p:nvGrpSpPr>
          <p:grpSpPr bwMode="ltGray">
            <a:xfrm>
              <a:off x="6256117" y="5896894"/>
              <a:ext cx="1057910" cy="971314"/>
              <a:chOff x="6256117" y="5896894"/>
              <a:chExt cx="1057910" cy="971314"/>
            </a:xfrm>
          </p:grpSpPr>
          <p:sp>
            <p:nvSpPr>
              <p:cNvPr id="32" name="Freeform: Shape 31">
                <a:extLst>
                  <a:ext uri="{FF2B5EF4-FFF2-40B4-BE49-F238E27FC236}">
                    <a16:creationId xmlns:a16="http://schemas.microsoft.com/office/drawing/2014/main" id="{FC4D1900-D812-4B27-AC50-B2795AD953C3}"/>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483ECFC2-9749-4525-973B-EAA0BC0FC62B}"/>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4" name="Freeform: Shape 33">
                <a:extLst>
                  <a:ext uri="{FF2B5EF4-FFF2-40B4-BE49-F238E27FC236}">
                    <a16:creationId xmlns:a16="http://schemas.microsoft.com/office/drawing/2014/main" id="{0A3ABF7E-B2D4-4B7A-9B6E-0EB3223E4EE4}"/>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3819065808"/>
      </p:ext>
    </p:extLst>
  </p:cSld>
  <p:clrMapOvr>
    <a:masterClrMapping/>
  </p:clrMapOvr>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82382256"/>
      </p:ext>
    </p:extLst>
  </p:cSld>
  <p:clrMapOvr>
    <a:masterClrMapping/>
  </p:clrMapOvr>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2.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204.xml"/><Relationship Id="rId13" Type="http://schemas.openxmlformats.org/officeDocument/2006/relationships/slideLayout" Target="../slideLayouts/slideLayout209.xml"/><Relationship Id="rId3" Type="http://schemas.openxmlformats.org/officeDocument/2006/relationships/slideLayout" Target="../slideLayouts/slideLayout199.xml"/><Relationship Id="rId7" Type="http://schemas.openxmlformats.org/officeDocument/2006/relationships/slideLayout" Target="../slideLayouts/slideLayout203.xml"/><Relationship Id="rId12" Type="http://schemas.openxmlformats.org/officeDocument/2006/relationships/slideLayout" Target="../slideLayouts/slideLayout208.xml"/><Relationship Id="rId2" Type="http://schemas.openxmlformats.org/officeDocument/2006/relationships/slideLayout" Target="../slideLayouts/slideLayout198.xml"/><Relationship Id="rId1" Type="http://schemas.openxmlformats.org/officeDocument/2006/relationships/slideLayout" Target="../slideLayouts/slideLayout197.xml"/><Relationship Id="rId6" Type="http://schemas.openxmlformats.org/officeDocument/2006/relationships/slideLayout" Target="../slideLayouts/slideLayout202.xml"/><Relationship Id="rId11" Type="http://schemas.openxmlformats.org/officeDocument/2006/relationships/slideLayout" Target="../slideLayouts/slideLayout207.xml"/><Relationship Id="rId5" Type="http://schemas.openxmlformats.org/officeDocument/2006/relationships/slideLayout" Target="../slideLayouts/slideLayout201.xml"/><Relationship Id="rId15" Type="http://schemas.openxmlformats.org/officeDocument/2006/relationships/image" Target="../media/image51.png"/><Relationship Id="rId10" Type="http://schemas.openxmlformats.org/officeDocument/2006/relationships/slideLayout" Target="../slideLayouts/slideLayout206.xml"/><Relationship Id="rId4" Type="http://schemas.openxmlformats.org/officeDocument/2006/relationships/slideLayout" Target="../slideLayouts/slideLayout200.xml"/><Relationship Id="rId9" Type="http://schemas.openxmlformats.org/officeDocument/2006/relationships/slideLayout" Target="../slideLayouts/slideLayout205.xml"/><Relationship Id="rId14" Type="http://schemas.openxmlformats.org/officeDocument/2006/relationships/theme" Target="../theme/theme10.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17.xml"/><Relationship Id="rId13" Type="http://schemas.openxmlformats.org/officeDocument/2006/relationships/slideLayout" Target="../slideLayouts/slideLayout222.xml"/><Relationship Id="rId18" Type="http://schemas.openxmlformats.org/officeDocument/2006/relationships/slideLayout" Target="../slideLayouts/slideLayout227.xml"/><Relationship Id="rId26" Type="http://schemas.openxmlformats.org/officeDocument/2006/relationships/slideLayout" Target="../slideLayouts/slideLayout235.xml"/><Relationship Id="rId3" Type="http://schemas.openxmlformats.org/officeDocument/2006/relationships/slideLayout" Target="../slideLayouts/slideLayout212.xml"/><Relationship Id="rId21" Type="http://schemas.openxmlformats.org/officeDocument/2006/relationships/slideLayout" Target="../slideLayouts/slideLayout230.xml"/><Relationship Id="rId7" Type="http://schemas.openxmlformats.org/officeDocument/2006/relationships/slideLayout" Target="../slideLayouts/slideLayout216.xml"/><Relationship Id="rId12" Type="http://schemas.openxmlformats.org/officeDocument/2006/relationships/slideLayout" Target="../slideLayouts/slideLayout221.xml"/><Relationship Id="rId17" Type="http://schemas.openxmlformats.org/officeDocument/2006/relationships/slideLayout" Target="../slideLayouts/slideLayout226.xml"/><Relationship Id="rId25" Type="http://schemas.openxmlformats.org/officeDocument/2006/relationships/slideLayout" Target="../slideLayouts/slideLayout234.xml"/><Relationship Id="rId2" Type="http://schemas.openxmlformats.org/officeDocument/2006/relationships/slideLayout" Target="../slideLayouts/slideLayout211.xml"/><Relationship Id="rId16" Type="http://schemas.openxmlformats.org/officeDocument/2006/relationships/slideLayout" Target="../slideLayouts/slideLayout225.xml"/><Relationship Id="rId20" Type="http://schemas.openxmlformats.org/officeDocument/2006/relationships/slideLayout" Target="../slideLayouts/slideLayout229.xml"/><Relationship Id="rId29" Type="http://schemas.openxmlformats.org/officeDocument/2006/relationships/image" Target="../media/image1.emf"/><Relationship Id="rId1" Type="http://schemas.openxmlformats.org/officeDocument/2006/relationships/slideLayout" Target="../slideLayouts/slideLayout210.xml"/><Relationship Id="rId6" Type="http://schemas.openxmlformats.org/officeDocument/2006/relationships/slideLayout" Target="../slideLayouts/slideLayout215.xml"/><Relationship Id="rId11" Type="http://schemas.openxmlformats.org/officeDocument/2006/relationships/slideLayout" Target="../slideLayouts/slideLayout220.xml"/><Relationship Id="rId24" Type="http://schemas.openxmlformats.org/officeDocument/2006/relationships/slideLayout" Target="../slideLayouts/slideLayout233.xml"/><Relationship Id="rId5" Type="http://schemas.openxmlformats.org/officeDocument/2006/relationships/slideLayout" Target="../slideLayouts/slideLayout214.xml"/><Relationship Id="rId15" Type="http://schemas.openxmlformats.org/officeDocument/2006/relationships/slideLayout" Target="../slideLayouts/slideLayout224.xml"/><Relationship Id="rId23" Type="http://schemas.openxmlformats.org/officeDocument/2006/relationships/slideLayout" Target="../slideLayouts/slideLayout232.xml"/><Relationship Id="rId28" Type="http://schemas.openxmlformats.org/officeDocument/2006/relationships/theme" Target="../theme/theme11.xml"/><Relationship Id="rId10" Type="http://schemas.openxmlformats.org/officeDocument/2006/relationships/slideLayout" Target="../slideLayouts/slideLayout219.xml"/><Relationship Id="rId19" Type="http://schemas.openxmlformats.org/officeDocument/2006/relationships/slideLayout" Target="../slideLayouts/slideLayout228.xml"/><Relationship Id="rId4" Type="http://schemas.openxmlformats.org/officeDocument/2006/relationships/slideLayout" Target="../slideLayouts/slideLayout213.xml"/><Relationship Id="rId9" Type="http://schemas.openxmlformats.org/officeDocument/2006/relationships/slideLayout" Target="../slideLayouts/slideLayout218.xml"/><Relationship Id="rId14" Type="http://schemas.openxmlformats.org/officeDocument/2006/relationships/slideLayout" Target="../slideLayouts/slideLayout223.xml"/><Relationship Id="rId22" Type="http://schemas.openxmlformats.org/officeDocument/2006/relationships/slideLayout" Target="../slideLayouts/slideLayout231.xml"/><Relationship Id="rId27" Type="http://schemas.openxmlformats.org/officeDocument/2006/relationships/slideLayout" Target="../slideLayouts/slideLayout236.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slideLayout" Target="../slideLayouts/slideLayout31.xml"/><Relationship Id="rId18" Type="http://schemas.openxmlformats.org/officeDocument/2006/relationships/slideLayout" Target="../slideLayouts/slideLayout36.xml"/><Relationship Id="rId26" Type="http://schemas.openxmlformats.org/officeDocument/2006/relationships/slideLayout" Target="../slideLayouts/slideLayout44.xml"/><Relationship Id="rId3" Type="http://schemas.openxmlformats.org/officeDocument/2006/relationships/slideLayout" Target="../slideLayouts/slideLayout21.xml"/><Relationship Id="rId21" Type="http://schemas.openxmlformats.org/officeDocument/2006/relationships/slideLayout" Target="../slideLayouts/slideLayout39.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17" Type="http://schemas.openxmlformats.org/officeDocument/2006/relationships/slideLayout" Target="../slideLayouts/slideLayout35.xml"/><Relationship Id="rId25" Type="http://schemas.openxmlformats.org/officeDocument/2006/relationships/slideLayout" Target="../slideLayouts/slideLayout43.xml"/><Relationship Id="rId2" Type="http://schemas.openxmlformats.org/officeDocument/2006/relationships/slideLayout" Target="../slideLayouts/slideLayout20.xml"/><Relationship Id="rId16" Type="http://schemas.openxmlformats.org/officeDocument/2006/relationships/slideLayout" Target="../slideLayouts/slideLayout34.xml"/><Relationship Id="rId20" Type="http://schemas.openxmlformats.org/officeDocument/2006/relationships/slideLayout" Target="../slideLayouts/slideLayout38.xml"/><Relationship Id="rId29" Type="http://schemas.openxmlformats.org/officeDocument/2006/relationships/image" Target="../media/image1.emf"/><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24" Type="http://schemas.openxmlformats.org/officeDocument/2006/relationships/slideLayout" Target="../slideLayouts/slideLayout42.xml"/><Relationship Id="rId5" Type="http://schemas.openxmlformats.org/officeDocument/2006/relationships/slideLayout" Target="../slideLayouts/slideLayout23.xml"/><Relationship Id="rId15" Type="http://schemas.openxmlformats.org/officeDocument/2006/relationships/slideLayout" Target="../slideLayouts/slideLayout33.xml"/><Relationship Id="rId23" Type="http://schemas.openxmlformats.org/officeDocument/2006/relationships/slideLayout" Target="../slideLayouts/slideLayout41.xml"/><Relationship Id="rId28" Type="http://schemas.openxmlformats.org/officeDocument/2006/relationships/image" Target="../media/image10.emf"/><Relationship Id="rId10" Type="http://schemas.openxmlformats.org/officeDocument/2006/relationships/slideLayout" Target="../slideLayouts/slideLayout28.xml"/><Relationship Id="rId19" Type="http://schemas.openxmlformats.org/officeDocument/2006/relationships/slideLayout" Target="../slideLayouts/slideLayout37.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slideLayout" Target="../slideLayouts/slideLayout32.xml"/><Relationship Id="rId22" Type="http://schemas.openxmlformats.org/officeDocument/2006/relationships/slideLayout" Target="../slideLayouts/slideLayout40.xml"/><Relationship Id="rId27"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57.xml"/><Relationship Id="rId18" Type="http://schemas.openxmlformats.org/officeDocument/2006/relationships/slideLayout" Target="../slideLayouts/slideLayout62.xml"/><Relationship Id="rId26" Type="http://schemas.openxmlformats.org/officeDocument/2006/relationships/slideLayout" Target="../slideLayouts/slideLayout70.xml"/><Relationship Id="rId21" Type="http://schemas.openxmlformats.org/officeDocument/2006/relationships/slideLayout" Target="../slideLayouts/slideLayout65.xml"/><Relationship Id="rId34" Type="http://schemas.openxmlformats.org/officeDocument/2006/relationships/slideLayout" Target="../slideLayouts/slideLayout78.xml"/><Relationship Id="rId7" Type="http://schemas.openxmlformats.org/officeDocument/2006/relationships/slideLayout" Target="../slideLayouts/slideLayout51.xml"/><Relationship Id="rId12" Type="http://schemas.openxmlformats.org/officeDocument/2006/relationships/slideLayout" Target="../slideLayouts/slideLayout56.xml"/><Relationship Id="rId17" Type="http://schemas.openxmlformats.org/officeDocument/2006/relationships/slideLayout" Target="../slideLayouts/slideLayout61.xml"/><Relationship Id="rId25" Type="http://schemas.openxmlformats.org/officeDocument/2006/relationships/slideLayout" Target="../slideLayouts/slideLayout69.xml"/><Relationship Id="rId33" Type="http://schemas.openxmlformats.org/officeDocument/2006/relationships/slideLayout" Target="../slideLayouts/slideLayout77.xml"/><Relationship Id="rId2" Type="http://schemas.openxmlformats.org/officeDocument/2006/relationships/slideLayout" Target="../slideLayouts/slideLayout46.xml"/><Relationship Id="rId16" Type="http://schemas.openxmlformats.org/officeDocument/2006/relationships/slideLayout" Target="../slideLayouts/slideLayout60.xml"/><Relationship Id="rId20" Type="http://schemas.openxmlformats.org/officeDocument/2006/relationships/slideLayout" Target="../slideLayouts/slideLayout64.xml"/><Relationship Id="rId29" Type="http://schemas.openxmlformats.org/officeDocument/2006/relationships/slideLayout" Target="../slideLayouts/slideLayout73.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24" Type="http://schemas.openxmlformats.org/officeDocument/2006/relationships/slideLayout" Target="../slideLayouts/slideLayout68.xml"/><Relationship Id="rId32" Type="http://schemas.openxmlformats.org/officeDocument/2006/relationships/slideLayout" Target="../slideLayouts/slideLayout76.xml"/><Relationship Id="rId37" Type="http://schemas.openxmlformats.org/officeDocument/2006/relationships/image" Target="../media/image14.emf"/><Relationship Id="rId5" Type="http://schemas.openxmlformats.org/officeDocument/2006/relationships/slideLayout" Target="../slideLayouts/slideLayout49.xml"/><Relationship Id="rId15" Type="http://schemas.openxmlformats.org/officeDocument/2006/relationships/slideLayout" Target="../slideLayouts/slideLayout59.xml"/><Relationship Id="rId23" Type="http://schemas.openxmlformats.org/officeDocument/2006/relationships/slideLayout" Target="../slideLayouts/slideLayout67.xml"/><Relationship Id="rId28" Type="http://schemas.openxmlformats.org/officeDocument/2006/relationships/slideLayout" Target="../slideLayouts/slideLayout72.xml"/><Relationship Id="rId36" Type="http://schemas.openxmlformats.org/officeDocument/2006/relationships/theme" Target="../theme/theme3.xml"/><Relationship Id="rId10" Type="http://schemas.openxmlformats.org/officeDocument/2006/relationships/slideLayout" Target="../slideLayouts/slideLayout54.xml"/><Relationship Id="rId19" Type="http://schemas.openxmlformats.org/officeDocument/2006/relationships/slideLayout" Target="../slideLayouts/slideLayout63.xml"/><Relationship Id="rId31" Type="http://schemas.openxmlformats.org/officeDocument/2006/relationships/slideLayout" Target="../slideLayouts/slideLayout75.xml"/><Relationship Id="rId4" Type="http://schemas.openxmlformats.org/officeDocument/2006/relationships/slideLayout" Target="../slideLayouts/slideLayout48.xml"/><Relationship Id="rId9" Type="http://schemas.openxmlformats.org/officeDocument/2006/relationships/slideLayout" Target="../slideLayouts/slideLayout53.xml"/><Relationship Id="rId14" Type="http://schemas.openxmlformats.org/officeDocument/2006/relationships/slideLayout" Target="../slideLayouts/slideLayout58.xml"/><Relationship Id="rId22" Type="http://schemas.openxmlformats.org/officeDocument/2006/relationships/slideLayout" Target="../slideLayouts/slideLayout66.xml"/><Relationship Id="rId27" Type="http://schemas.openxmlformats.org/officeDocument/2006/relationships/slideLayout" Target="../slideLayouts/slideLayout71.xml"/><Relationship Id="rId30" Type="http://schemas.openxmlformats.org/officeDocument/2006/relationships/slideLayout" Target="../slideLayouts/slideLayout74.xml"/><Relationship Id="rId35" Type="http://schemas.openxmlformats.org/officeDocument/2006/relationships/slideLayout" Target="../slideLayouts/slideLayout79.xml"/><Relationship Id="rId8" Type="http://schemas.openxmlformats.org/officeDocument/2006/relationships/slideLayout" Target="../slideLayouts/slideLayout52.xml"/><Relationship Id="rId3" Type="http://schemas.openxmlformats.org/officeDocument/2006/relationships/slideLayout" Target="../slideLayouts/slideLayout4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7.xml"/><Relationship Id="rId13" Type="http://schemas.openxmlformats.org/officeDocument/2006/relationships/slideLayout" Target="../slideLayouts/slideLayout92.xml"/><Relationship Id="rId18" Type="http://schemas.openxmlformats.org/officeDocument/2006/relationships/theme" Target="../theme/theme4.xml"/><Relationship Id="rId3" Type="http://schemas.openxmlformats.org/officeDocument/2006/relationships/slideLayout" Target="../slideLayouts/slideLayout82.xml"/><Relationship Id="rId7" Type="http://schemas.openxmlformats.org/officeDocument/2006/relationships/slideLayout" Target="../slideLayouts/slideLayout86.xml"/><Relationship Id="rId12" Type="http://schemas.openxmlformats.org/officeDocument/2006/relationships/slideLayout" Target="../slideLayouts/slideLayout91.xml"/><Relationship Id="rId17" Type="http://schemas.openxmlformats.org/officeDocument/2006/relationships/slideLayout" Target="../slideLayouts/slideLayout96.xml"/><Relationship Id="rId2" Type="http://schemas.openxmlformats.org/officeDocument/2006/relationships/slideLayout" Target="../slideLayouts/slideLayout81.xml"/><Relationship Id="rId16" Type="http://schemas.openxmlformats.org/officeDocument/2006/relationships/slideLayout" Target="../slideLayouts/slideLayout95.xml"/><Relationship Id="rId20" Type="http://schemas.openxmlformats.org/officeDocument/2006/relationships/image" Target="../media/image25.png"/><Relationship Id="rId1" Type="http://schemas.openxmlformats.org/officeDocument/2006/relationships/slideLayout" Target="../slideLayouts/slideLayout80.xml"/><Relationship Id="rId6" Type="http://schemas.openxmlformats.org/officeDocument/2006/relationships/slideLayout" Target="../slideLayouts/slideLayout85.xml"/><Relationship Id="rId11" Type="http://schemas.openxmlformats.org/officeDocument/2006/relationships/slideLayout" Target="../slideLayouts/slideLayout90.xml"/><Relationship Id="rId5" Type="http://schemas.openxmlformats.org/officeDocument/2006/relationships/slideLayout" Target="../slideLayouts/slideLayout84.xml"/><Relationship Id="rId15" Type="http://schemas.openxmlformats.org/officeDocument/2006/relationships/slideLayout" Target="../slideLayouts/slideLayout94.xml"/><Relationship Id="rId10" Type="http://schemas.openxmlformats.org/officeDocument/2006/relationships/slideLayout" Target="../slideLayouts/slideLayout89.xml"/><Relationship Id="rId19" Type="http://schemas.openxmlformats.org/officeDocument/2006/relationships/image" Target="../media/image1.emf"/><Relationship Id="rId4" Type="http://schemas.openxmlformats.org/officeDocument/2006/relationships/slideLayout" Target="../slideLayouts/slideLayout83.xml"/><Relationship Id="rId9" Type="http://schemas.openxmlformats.org/officeDocument/2006/relationships/slideLayout" Target="../slideLayouts/slideLayout88.xml"/><Relationship Id="rId14" Type="http://schemas.openxmlformats.org/officeDocument/2006/relationships/slideLayout" Target="../slideLayouts/slideLayout93.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04.xml"/><Relationship Id="rId13" Type="http://schemas.openxmlformats.org/officeDocument/2006/relationships/slideLayout" Target="../slideLayouts/slideLayout109.xml"/><Relationship Id="rId18" Type="http://schemas.openxmlformats.org/officeDocument/2006/relationships/slideLayout" Target="../slideLayouts/slideLayout114.xml"/><Relationship Id="rId3" Type="http://schemas.openxmlformats.org/officeDocument/2006/relationships/slideLayout" Target="../slideLayouts/slideLayout99.xml"/><Relationship Id="rId21" Type="http://schemas.openxmlformats.org/officeDocument/2006/relationships/slideLayout" Target="../slideLayouts/slideLayout117.xml"/><Relationship Id="rId7" Type="http://schemas.openxmlformats.org/officeDocument/2006/relationships/slideLayout" Target="../slideLayouts/slideLayout103.xml"/><Relationship Id="rId12" Type="http://schemas.openxmlformats.org/officeDocument/2006/relationships/slideLayout" Target="../slideLayouts/slideLayout108.xml"/><Relationship Id="rId17" Type="http://schemas.openxmlformats.org/officeDocument/2006/relationships/slideLayout" Target="../slideLayouts/slideLayout113.xml"/><Relationship Id="rId2" Type="http://schemas.openxmlformats.org/officeDocument/2006/relationships/slideLayout" Target="../slideLayouts/slideLayout98.xml"/><Relationship Id="rId16" Type="http://schemas.openxmlformats.org/officeDocument/2006/relationships/slideLayout" Target="../slideLayouts/slideLayout112.xml"/><Relationship Id="rId20" Type="http://schemas.openxmlformats.org/officeDocument/2006/relationships/slideLayout" Target="../slideLayouts/slideLayout116.xml"/><Relationship Id="rId1" Type="http://schemas.openxmlformats.org/officeDocument/2006/relationships/slideLayout" Target="../slideLayouts/slideLayout97.xml"/><Relationship Id="rId6" Type="http://schemas.openxmlformats.org/officeDocument/2006/relationships/slideLayout" Target="../slideLayouts/slideLayout102.xml"/><Relationship Id="rId11" Type="http://schemas.openxmlformats.org/officeDocument/2006/relationships/slideLayout" Target="../slideLayouts/slideLayout107.xml"/><Relationship Id="rId24" Type="http://schemas.openxmlformats.org/officeDocument/2006/relationships/image" Target="../media/image10.emf"/><Relationship Id="rId5" Type="http://schemas.openxmlformats.org/officeDocument/2006/relationships/slideLayout" Target="../slideLayouts/slideLayout101.xml"/><Relationship Id="rId15" Type="http://schemas.openxmlformats.org/officeDocument/2006/relationships/slideLayout" Target="../slideLayouts/slideLayout111.xml"/><Relationship Id="rId23" Type="http://schemas.openxmlformats.org/officeDocument/2006/relationships/theme" Target="../theme/theme5.xml"/><Relationship Id="rId10" Type="http://schemas.openxmlformats.org/officeDocument/2006/relationships/slideLayout" Target="../slideLayouts/slideLayout106.xml"/><Relationship Id="rId19" Type="http://schemas.openxmlformats.org/officeDocument/2006/relationships/slideLayout" Target="../slideLayouts/slideLayout115.xml"/><Relationship Id="rId4" Type="http://schemas.openxmlformats.org/officeDocument/2006/relationships/slideLayout" Target="../slideLayouts/slideLayout100.xml"/><Relationship Id="rId9" Type="http://schemas.openxmlformats.org/officeDocument/2006/relationships/slideLayout" Target="../slideLayouts/slideLayout105.xml"/><Relationship Id="rId14" Type="http://schemas.openxmlformats.org/officeDocument/2006/relationships/slideLayout" Target="../slideLayouts/slideLayout110.xml"/><Relationship Id="rId22" Type="http://schemas.openxmlformats.org/officeDocument/2006/relationships/slideLayout" Target="../slideLayouts/slideLayout118.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26.xml"/><Relationship Id="rId13" Type="http://schemas.openxmlformats.org/officeDocument/2006/relationships/slideLayout" Target="../slideLayouts/slideLayout131.xml"/><Relationship Id="rId18" Type="http://schemas.openxmlformats.org/officeDocument/2006/relationships/slideLayout" Target="../slideLayouts/slideLayout136.xml"/><Relationship Id="rId3" Type="http://schemas.openxmlformats.org/officeDocument/2006/relationships/slideLayout" Target="../slideLayouts/slideLayout121.xml"/><Relationship Id="rId21" Type="http://schemas.openxmlformats.org/officeDocument/2006/relationships/slideLayout" Target="../slideLayouts/slideLayout139.xml"/><Relationship Id="rId7" Type="http://schemas.openxmlformats.org/officeDocument/2006/relationships/slideLayout" Target="../slideLayouts/slideLayout125.xml"/><Relationship Id="rId12" Type="http://schemas.openxmlformats.org/officeDocument/2006/relationships/slideLayout" Target="../slideLayouts/slideLayout130.xml"/><Relationship Id="rId17" Type="http://schemas.openxmlformats.org/officeDocument/2006/relationships/slideLayout" Target="../slideLayouts/slideLayout135.xml"/><Relationship Id="rId2" Type="http://schemas.openxmlformats.org/officeDocument/2006/relationships/slideLayout" Target="../slideLayouts/slideLayout120.xml"/><Relationship Id="rId16" Type="http://schemas.openxmlformats.org/officeDocument/2006/relationships/slideLayout" Target="../slideLayouts/slideLayout134.xml"/><Relationship Id="rId20" Type="http://schemas.openxmlformats.org/officeDocument/2006/relationships/slideLayout" Target="../slideLayouts/slideLayout138.xml"/><Relationship Id="rId1" Type="http://schemas.openxmlformats.org/officeDocument/2006/relationships/slideLayout" Target="../slideLayouts/slideLayout119.xml"/><Relationship Id="rId6" Type="http://schemas.openxmlformats.org/officeDocument/2006/relationships/slideLayout" Target="../slideLayouts/slideLayout124.xml"/><Relationship Id="rId11" Type="http://schemas.openxmlformats.org/officeDocument/2006/relationships/slideLayout" Target="../slideLayouts/slideLayout129.xml"/><Relationship Id="rId24" Type="http://schemas.openxmlformats.org/officeDocument/2006/relationships/image" Target="../media/image2.png"/><Relationship Id="rId5" Type="http://schemas.openxmlformats.org/officeDocument/2006/relationships/slideLayout" Target="../slideLayouts/slideLayout123.xml"/><Relationship Id="rId15" Type="http://schemas.openxmlformats.org/officeDocument/2006/relationships/slideLayout" Target="../slideLayouts/slideLayout133.xml"/><Relationship Id="rId23" Type="http://schemas.openxmlformats.org/officeDocument/2006/relationships/image" Target="../media/image1.emf"/><Relationship Id="rId10" Type="http://schemas.openxmlformats.org/officeDocument/2006/relationships/slideLayout" Target="../slideLayouts/slideLayout128.xml"/><Relationship Id="rId19" Type="http://schemas.openxmlformats.org/officeDocument/2006/relationships/slideLayout" Target="../slideLayouts/slideLayout137.xml"/><Relationship Id="rId4" Type="http://schemas.openxmlformats.org/officeDocument/2006/relationships/slideLayout" Target="../slideLayouts/slideLayout122.xml"/><Relationship Id="rId9" Type="http://schemas.openxmlformats.org/officeDocument/2006/relationships/slideLayout" Target="../slideLayouts/slideLayout127.xml"/><Relationship Id="rId14" Type="http://schemas.openxmlformats.org/officeDocument/2006/relationships/slideLayout" Target="../slideLayouts/slideLayout132.xml"/><Relationship Id="rId22"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47.xml"/><Relationship Id="rId13" Type="http://schemas.openxmlformats.org/officeDocument/2006/relationships/slideLayout" Target="../slideLayouts/slideLayout152.xml"/><Relationship Id="rId18" Type="http://schemas.openxmlformats.org/officeDocument/2006/relationships/slideLayout" Target="../slideLayouts/slideLayout157.xml"/><Relationship Id="rId3" Type="http://schemas.openxmlformats.org/officeDocument/2006/relationships/slideLayout" Target="../slideLayouts/slideLayout142.xml"/><Relationship Id="rId21" Type="http://schemas.openxmlformats.org/officeDocument/2006/relationships/image" Target="../media/image10.emf"/><Relationship Id="rId7" Type="http://schemas.openxmlformats.org/officeDocument/2006/relationships/slideLayout" Target="../slideLayouts/slideLayout146.xml"/><Relationship Id="rId12" Type="http://schemas.openxmlformats.org/officeDocument/2006/relationships/slideLayout" Target="../slideLayouts/slideLayout151.xml"/><Relationship Id="rId17" Type="http://schemas.openxmlformats.org/officeDocument/2006/relationships/slideLayout" Target="../slideLayouts/slideLayout156.xml"/><Relationship Id="rId2" Type="http://schemas.openxmlformats.org/officeDocument/2006/relationships/slideLayout" Target="../slideLayouts/slideLayout141.xml"/><Relationship Id="rId16" Type="http://schemas.openxmlformats.org/officeDocument/2006/relationships/slideLayout" Target="../slideLayouts/slideLayout155.xml"/><Relationship Id="rId20" Type="http://schemas.openxmlformats.org/officeDocument/2006/relationships/theme" Target="../theme/theme7.xml"/><Relationship Id="rId1" Type="http://schemas.openxmlformats.org/officeDocument/2006/relationships/slideLayout" Target="../slideLayouts/slideLayout140.xml"/><Relationship Id="rId6" Type="http://schemas.openxmlformats.org/officeDocument/2006/relationships/slideLayout" Target="../slideLayouts/slideLayout145.xml"/><Relationship Id="rId11" Type="http://schemas.openxmlformats.org/officeDocument/2006/relationships/slideLayout" Target="../slideLayouts/slideLayout150.xml"/><Relationship Id="rId5" Type="http://schemas.openxmlformats.org/officeDocument/2006/relationships/slideLayout" Target="../slideLayouts/slideLayout144.xml"/><Relationship Id="rId15" Type="http://schemas.openxmlformats.org/officeDocument/2006/relationships/slideLayout" Target="../slideLayouts/slideLayout154.xml"/><Relationship Id="rId10" Type="http://schemas.openxmlformats.org/officeDocument/2006/relationships/slideLayout" Target="../slideLayouts/slideLayout149.xml"/><Relationship Id="rId19" Type="http://schemas.openxmlformats.org/officeDocument/2006/relationships/slideLayout" Target="../slideLayouts/slideLayout158.xml"/><Relationship Id="rId4" Type="http://schemas.openxmlformats.org/officeDocument/2006/relationships/slideLayout" Target="../slideLayouts/slideLayout143.xml"/><Relationship Id="rId9" Type="http://schemas.openxmlformats.org/officeDocument/2006/relationships/slideLayout" Target="../slideLayouts/slideLayout148.xml"/><Relationship Id="rId14" Type="http://schemas.openxmlformats.org/officeDocument/2006/relationships/slideLayout" Target="../slideLayouts/slideLayout153.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66.xml"/><Relationship Id="rId13" Type="http://schemas.openxmlformats.org/officeDocument/2006/relationships/image" Target="../media/image1.emf"/><Relationship Id="rId3" Type="http://schemas.openxmlformats.org/officeDocument/2006/relationships/slideLayout" Target="../slideLayouts/slideLayout161.xml"/><Relationship Id="rId7" Type="http://schemas.openxmlformats.org/officeDocument/2006/relationships/slideLayout" Target="../slideLayouts/slideLayout165.xml"/><Relationship Id="rId12" Type="http://schemas.openxmlformats.org/officeDocument/2006/relationships/theme" Target="../theme/theme8.xml"/><Relationship Id="rId2" Type="http://schemas.openxmlformats.org/officeDocument/2006/relationships/slideLayout" Target="../slideLayouts/slideLayout160.xml"/><Relationship Id="rId1" Type="http://schemas.openxmlformats.org/officeDocument/2006/relationships/slideLayout" Target="../slideLayouts/slideLayout159.xml"/><Relationship Id="rId6" Type="http://schemas.openxmlformats.org/officeDocument/2006/relationships/slideLayout" Target="../slideLayouts/slideLayout164.xml"/><Relationship Id="rId11" Type="http://schemas.openxmlformats.org/officeDocument/2006/relationships/slideLayout" Target="../slideLayouts/slideLayout169.xml"/><Relationship Id="rId5" Type="http://schemas.openxmlformats.org/officeDocument/2006/relationships/slideLayout" Target="../slideLayouts/slideLayout163.xml"/><Relationship Id="rId10" Type="http://schemas.openxmlformats.org/officeDocument/2006/relationships/slideLayout" Target="../slideLayouts/slideLayout168.xml"/><Relationship Id="rId4" Type="http://schemas.openxmlformats.org/officeDocument/2006/relationships/slideLayout" Target="../slideLayouts/slideLayout162.xml"/><Relationship Id="rId9" Type="http://schemas.openxmlformats.org/officeDocument/2006/relationships/slideLayout" Target="../slideLayouts/slideLayout167.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77.xml"/><Relationship Id="rId13" Type="http://schemas.openxmlformats.org/officeDocument/2006/relationships/slideLayout" Target="../slideLayouts/slideLayout182.xml"/><Relationship Id="rId18" Type="http://schemas.openxmlformats.org/officeDocument/2006/relationships/slideLayout" Target="../slideLayouts/slideLayout187.xml"/><Relationship Id="rId26" Type="http://schemas.openxmlformats.org/officeDocument/2006/relationships/slideLayout" Target="../slideLayouts/slideLayout195.xml"/><Relationship Id="rId3" Type="http://schemas.openxmlformats.org/officeDocument/2006/relationships/slideLayout" Target="../slideLayouts/slideLayout172.xml"/><Relationship Id="rId21" Type="http://schemas.openxmlformats.org/officeDocument/2006/relationships/slideLayout" Target="../slideLayouts/slideLayout190.xml"/><Relationship Id="rId7" Type="http://schemas.openxmlformats.org/officeDocument/2006/relationships/slideLayout" Target="../slideLayouts/slideLayout176.xml"/><Relationship Id="rId12" Type="http://schemas.openxmlformats.org/officeDocument/2006/relationships/slideLayout" Target="../slideLayouts/slideLayout181.xml"/><Relationship Id="rId17" Type="http://schemas.openxmlformats.org/officeDocument/2006/relationships/slideLayout" Target="../slideLayouts/slideLayout186.xml"/><Relationship Id="rId25" Type="http://schemas.openxmlformats.org/officeDocument/2006/relationships/slideLayout" Target="../slideLayouts/slideLayout194.xml"/><Relationship Id="rId2" Type="http://schemas.openxmlformats.org/officeDocument/2006/relationships/slideLayout" Target="../slideLayouts/slideLayout171.xml"/><Relationship Id="rId16" Type="http://schemas.openxmlformats.org/officeDocument/2006/relationships/slideLayout" Target="../slideLayouts/slideLayout185.xml"/><Relationship Id="rId20" Type="http://schemas.openxmlformats.org/officeDocument/2006/relationships/slideLayout" Target="../slideLayouts/slideLayout189.xml"/><Relationship Id="rId29" Type="http://schemas.openxmlformats.org/officeDocument/2006/relationships/image" Target="../media/image10.emf"/><Relationship Id="rId1" Type="http://schemas.openxmlformats.org/officeDocument/2006/relationships/slideLayout" Target="../slideLayouts/slideLayout170.xml"/><Relationship Id="rId6" Type="http://schemas.openxmlformats.org/officeDocument/2006/relationships/slideLayout" Target="../slideLayouts/slideLayout175.xml"/><Relationship Id="rId11" Type="http://schemas.openxmlformats.org/officeDocument/2006/relationships/slideLayout" Target="../slideLayouts/slideLayout180.xml"/><Relationship Id="rId24" Type="http://schemas.openxmlformats.org/officeDocument/2006/relationships/slideLayout" Target="../slideLayouts/slideLayout193.xml"/><Relationship Id="rId5" Type="http://schemas.openxmlformats.org/officeDocument/2006/relationships/slideLayout" Target="../slideLayouts/slideLayout174.xml"/><Relationship Id="rId15" Type="http://schemas.openxmlformats.org/officeDocument/2006/relationships/slideLayout" Target="../slideLayouts/slideLayout184.xml"/><Relationship Id="rId23" Type="http://schemas.openxmlformats.org/officeDocument/2006/relationships/slideLayout" Target="../slideLayouts/slideLayout192.xml"/><Relationship Id="rId28" Type="http://schemas.openxmlformats.org/officeDocument/2006/relationships/theme" Target="../theme/theme9.xml"/><Relationship Id="rId10" Type="http://schemas.openxmlformats.org/officeDocument/2006/relationships/slideLayout" Target="../slideLayouts/slideLayout179.xml"/><Relationship Id="rId19" Type="http://schemas.openxmlformats.org/officeDocument/2006/relationships/slideLayout" Target="../slideLayouts/slideLayout188.xml"/><Relationship Id="rId4" Type="http://schemas.openxmlformats.org/officeDocument/2006/relationships/slideLayout" Target="../slideLayouts/slideLayout173.xml"/><Relationship Id="rId9" Type="http://schemas.openxmlformats.org/officeDocument/2006/relationships/slideLayout" Target="../slideLayouts/slideLayout178.xml"/><Relationship Id="rId14" Type="http://schemas.openxmlformats.org/officeDocument/2006/relationships/slideLayout" Target="../slideLayouts/slideLayout183.xml"/><Relationship Id="rId22" Type="http://schemas.openxmlformats.org/officeDocument/2006/relationships/slideLayout" Target="../slideLayouts/slideLayout191.xml"/><Relationship Id="rId27" Type="http://schemas.openxmlformats.org/officeDocument/2006/relationships/slideLayout" Target="../slideLayouts/slideLayout19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435824"/>
            <a:ext cx="11336039" cy="744014"/>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37319" y="1866615"/>
            <a:ext cx="11336039" cy="1293046"/>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0" cstate="screen">
            <a:extLst>
              <a:ext uri="{28A0092B-C50C-407E-A947-70E740481C1C}">
                <a14:useLocalDpi xmlns:a14="http://schemas.microsoft.com/office/drawing/2010/main"/>
              </a:ext>
            </a:extLst>
          </a:blip>
          <a:stretch>
            <a:fillRect/>
          </a:stretch>
        </p:blipFill>
        <p:spPr>
          <a:xfrm rot="5400000">
            <a:off x="9688817" y="3012080"/>
            <a:ext cx="6858623" cy="833218"/>
          </a:xfrm>
          <a:prstGeom prst="rect">
            <a:avLst/>
          </a:prstGeom>
        </p:spPr>
      </p:pic>
      <p:pic>
        <p:nvPicPr>
          <p:cNvPr id="10" name="Picture 9">
            <a:extLst>
              <a:ext uri="{FF2B5EF4-FFF2-40B4-BE49-F238E27FC236}">
                <a16:creationId xmlns:a16="http://schemas.microsoft.com/office/drawing/2014/main" id="{5F66C9DB-A981-45BC-B811-A6F95811A81C}"/>
              </a:ext>
            </a:extLst>
          </p:cNvPr>
          <p:cNvPicPr>
            <a:picLocks noChangeAspect="1"/>
          </p:cNvPicPr>
          <p:nvPr userDrawn="1"/>
        </p:nvPicPr>
        <p:blipFill>
          <a:blip r:embed="rId21" cstate="screen">
            <a:extLst>
              <a:ext uri="{28A0092B-C50C-407E-A947-70E740481C1C}">
                <a14:useLocalDpi xmlns:a14="http://schemas.microsoft.com/office/drawing/2010/main"/>
              </a:ext>
            </a:extLst>
          </a:blip>
          <a:stretch>
            <a:fillRect/>
          </a:stretch>
        </p:blipFill>
        <p:spPr>
          <a:xfrm rot="5400000">
            <a:off x="9039878" y="3221594"/>
            <a:ext cx="6858000" cy="414812"/>
          </a:xfrm>
          <a:prstGeom prst="rect">
            <a:avLst/>
          </a:prstGeom>
        </p:spPr>
      </p:pic>
    </p:spTree>
    <p:extLst>
      <p:ext uri="{BB962C8B-B14F-4D97-AF65-F5344CB8AC3E}">
        <p14:creationId xmlns:p14="http://schemas.microsoft.com/office/powerpoint/2010/main" val="53930660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3" r:id="rId12"/>
    <p:sldLayoutId id="2147483674" r:id="rId13"/>
    <p:sldLayoutId id="2147483675" r:id="rId14"/>
    <p:sldLayoutId id="2147483676" r:id="rId15"/>
    <p:sldLayoutId id="2147483677" r:id="rId16"/>
    <p:sldLayoutId id="2147483678" r:id="rId17"/>
    <p:sldLayoutId id="2147483679" r:id="rId18"/>
  </p:sldLayoutIdLst>
  <p:txStyles>
    <p:titleStyle>
      <a:lvl1pPr algn="l" defTabSz="914367" rtl="0" eaLnBrk="1" latinLnBrk="0" hangingPunct="1">
        <a:lnSpc>
          <a:spcPct val="90000"/>
        </a:lnSpc>
        <a:spcBef>
          <a:spcPct val="0"/>
        </a:spcBef>
        <a:buNone/>
        <a:defRPr lang="en-US" sz="3200" b="0" kern="1200" cap="none" spc="-147"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600"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404">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75">
          <p15:clr>
            <a:srgbClr val="F26B43"/>
          </p15:clr>
        </p15:guide>
        <p15:guide id="26" orient="horz" pos="4045">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p:nvPicPr>
        <p:blipFill>
          <a:blip r:embed="rId15" cstate="email">
            <a:extLst>
              <a:ext uri="{28A0092B-C50C-407E-A947-70E740481C1C}">
                <a14:useLocalDpi xmlns:a14="http://schemas.microsoft.com/office/drawing/2010/main"/>
              </a:ext>
            </a:extLst>
          </a:blip>
          <a:stretch>
            <a:fillRect/>
          </a:stretch>
        </p:blipFill>
        <p:spPr>
          <a:xfrm rot="5400000">
            <a:off x="9208748" y="2991034"/>
            <a:ext cx="6858623" cy="876557"/>
          </a:xfrm>
          <a:prstGeom prst="rect">
            <a:avLst/>
          </a:prstGeom>
        </p:spPr>
      </p:pic>
      <p:pic>
        <p:nvPicPr>
          <p:cNvPr id="5" name="Picture 4"/>
          <p:cNvPicPr>
            <a:picLocks noChangeAspect="1"/>
          </p:cNvPicPr>
          <p:nvPr userDrawn="1"/>
        </p:nvPicPr>
        <p:blipFill>
          <a:blip r:embed="rId15" cstate="email">
            <a:extLst>
              <a:ext uri="{28A0092B-C50C-407E-A947-70E740481C1C}">
                <a14:useLocalDpi xmlns:a14="http://schemas.microsoft.com/office/drawing/2010/main"/>
              </a:ext>
            </a:extLst>
          </a:blip>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684196240"/>
      </p:ext>
    </p:extLst>
  </p:cSld>
  <p:clrMap bg1="lt1" tx1="dk1" bg2="lt2" tx2="dk2" accent1="accent1" accent2="accent2" accent3="accent3" accent4="accent4" accent5="accent5" accent6="accent6" hlink="hlink" folHlink="folHlink"/>
  <p:sldLayoutIdLst>
    <p:sldLayoutId id="2147483959" r:id="rId1"/>
    <p:sldLayoutId id="2147483960" r:id="rId2"/>
    <p:sldLayoutId id="2147483962" r:id="rId3"/>
    <p:sldLayoutId id="2147483963" r:id="rId4"/>
    <p:sldLayoutId id="2147483964" r:id="rId5"/>
    <p:sldLayoutId id="2147483965" r:id="rId6"/>
    <p:sldLayoutId id="2147483966" r:id="rId7"/>
    <p:sldLayoutId id="2147483967" r:id="rId8"/>
    <p:sldLayoutId id="2147483968" r:id="rId9"/>
    <p:sldLayoutId id="2147483969" r:id="rId10"/>
    <p:sldLayoutId id="2147483970" r:id="rId11"/>
    <p:sldLayoutId id="2147483971" r:id="rId12"/>
    <p:sldLayoutId id="2147483972" r:id="rId13"/>
  </p:sldLayoutIdLst>
  <p:txStyles>
    <p:title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9" cstate="email">
            <a:extLst>
              <a:ext uri="{28A0092B-C50C-407E-A947-70E740481C1C}">
                <a14:useLocalDpi xmlns:a14="http://schemas.microsoft.com/office/drawing/2010/main"/>
              </a:ext>
            </a:extLst>
          </a:blip>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3283979776"/>
      </p:ext>
    </p:extLst>
  </p:cSld>
  <p:clrMap bg1="lt1" tx1="dk1" bg2="lt2" tx2="dk2" accent1="accent1" accent2="accent2" accent3="accent3" accent4="accent4" accent5="accent5" accent6="accent6" hlink="hlink" folHlink="folHlink"/>
  <p:sldLayoutIdLst>
    <p:sldLayoutId id="2147483974" r:id="rId1"/>
    <p:sldLayoutId id="2147483975" r:id="rId2"/>
    <p:sldLayoutId id="2147483976" r:id="rId3"/>
    <p:sldLayoutId id="2147483977" r:id="rId4"/>
    <p:sldLayoutId id="2147483978" r:id="rId5"/>
    <p:sldLayoutId id="2147483979" r:id="rId6"/>
    <p:sldLayoutId id="2147483980" r:id="rId7"/>
    <p:sldLayoutId id="2147483981" r:id="rId8"/>
    <p:sldLayoutId id="2147483982" r:id="rId9"/>
    <p:sldLayoutId id="2147483983" r:id="rId10"/>
    <p:sldLayoutId id="2147483984" r:id="rId11"/>
    <p:sldLayoutId id="2147483985" r:id="rId12"/>
    <p:sldLayoutId id="2147483986" r:id="rId13"/>
    <p:sldLayoutId id="2147483987" r:id="rId14"/>
    <p:sldLayoutId id="2147483988" r:id="rId15"/>
    <p:sldLayoutId id="2147483989" r:id="rId16"/>
    <p:sldLayoutId id="2147483990" r:id="rId17"/>
    <p:sldLayoutId id="2147483991" r:id="rId18"/>
    <p:sldLayoutId id="2147483992" r:id="rId19"/>
    <p:sldLayoutId id="2147483993" r:id="rId20"/>
    <p:sldLayoutId id="2147483994" r:id="rId21"/>
    <p:sldLayoutId id="2147483995" r:id="rId22"/>
    <p:sldLayoutId id="2147483996" r:id="rId23"/>
    <p:sldLayoutId id="2147483997" r:id="rId24"/>
    <p:sldLayoutId id="2147483998" r:id="rId25"/>
    <p:sldLayoutId id="2147483999" r:id="rId26"/>
    <p:sldLayoutId id="2147484000" r:id="rId27"/>
  </p:sldLayoutIdLst>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p:nvPicPr>
        <p:blipFill>
          <a:blip r:embed="rId28"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47">
            <a:extLst>
              <a:ext uri="{FF2B5EF4-FFF2-40B4-BE49-F238E27FC236}">
                <a16:creationId xmlns:a16="http://schemas.microsoft.com/office/drawing/2014/main" id="{6C132C84-BB5D-4D2F-B12E-8F17DC0134EE}"/>
              </a:ext>
            </a:extLst>
          </p:cNvPr>
          <p:cNvPicPr>
            <a:picLocks noChangeAspect="1"/>
          </p:cNvPicPr>
          <p:nvPr userDrawn="1"/>
        </p:nvPicPr>
        <p:blipFill>
          <a:blip r:embed="rId29" cstate="screen">
            <a:extLst>
              <a:ext uri="{28A0092B-C50C-407E-A947-70E740481C1C}">
                <a14:useLocalDpi xmlns:a14="http://schemas.microsoft.com/office/drawing/2010/main"/>
              </a:ext>
            </a:extLst>
          </a:blip>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3890419020"/>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 id="2147483722" r:id="rId13"/>
    <p:sldLayoutId id="2147483723" r:id="rId14"/>
    <p:sldLayoutId id="2147483724" r:id="rId15"/>
    <p:sldLayoutId id="2147483725" r:id="rId16"/>
    <p:sldLayoutId id="2147483726" r:id="rId17"/>
    <p:sldLayoutId id="2147483727" r:id="rId18"/>
    <p:sldLayoutId id="2147483728" r:id="rId19"/>
    <p:sldLayoutId id="2147483729" r:id="rId20"/>
    <p:sldLayoutId id="2147483730" r:id="rId21"/>
    <p:sldLayoutId id="2147483731" r:id="rId22"/>
    <p:sldLayoutId id="2147483732" r:id="rId23"/>
    <p:sldLayoutId id="2147483733" r:id="rId24"/>
    <p:sldLayoutId id="2147483735" r:id="rId25"/>
    <p:sldLayoutId id="2147483736" r:id="rId26"/>
  </p:sldLayoutIdLst>
  <p:txStyles>
    <p:titleStyle>
      <a:lvl1pPr algn="l" defTabSz="932563"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37" cstate="screen">
            <a:extLst>
              <a:ext uri="{28A0092B-C50C-407E-A947-70E740481C1C}">
                <a14:useLocalDpi xmlns:a14="http://schemas.microsoft.com/office/drawing/2010/main"/>
              </a:ext>
            </a:extLst>
          </a:blip>
          <a:srcRect l="762"/>
          <a:stretch/>
        </p:blipFill>
        <p:spPr>
          <a:xfrm rot="5400000">
            <a:off x="9464500" y="2843773"/>
            <a:ext cx="6858000" cy="1170455"/>
          </a:xfrm>
          <a:prstGeom prst="rect">
            <a:avLst/>
          </a:prstGeom>
        </p:spPr>
      </p:pic>
      <p:sp>
        <p:nvSpPr>
          <p:cNvPr id="49" name="Title Placeholder 1">
            <a:extLst>
              <a:ext uri="{FF2B5EF4-FFF2-40B4-BE49-F238E27FC236}">
                <a16:creationId xmlns:a16="http://schemas.microsoft.com/office/drawing/2014/main" id="{F3BB0566-FDFF-44F1-BEB9-E93CBEA985D8}"/>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50" name="Text Placeholder 3">
            <a:extLst>
              <a:ext uri="{FF2B5EF4-FFF2-40B4-BE49-F238E27FC236}">
                <a16:creationId xmlns:a16="http://schemas.microsoft.com/office/drawing/2014/main" id="{0E7463D5-F0EE-49C6-8149-B87CB33F918B}"/>
              </a:ext>
            </a:extLst>
          </p:cNvPr>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51" name="GRID" hidden="1">
            <a:extLst>
              <a:ext uri="{FF2B5EF4-FFF2-40B4-BE49-F238E27FC236}">
                <a16:creationId xmlns:a16="http://schemas.microsoft.com/office/drawing/2014/main" id="{0ABB7A31-92A0-42FE-B7B7-ACFE014C5E1E}"/>
              </a:ext>
            </a:extLst>
          </p:cNvPr>
          <p:cNvGrpSpPr/>
          <p:nvPr userDrawn="1"/>
        </p:nvGrpSpPr>
        <p:grpSpPr>
          <a:xfrm>
            <a:off x="0" y="0"/>
            <a:ext cx="12192000" cy="6858000"/>
            <a:chOff x="0" y="0"/>
            <a:chExt cx="12192000" cy="6858000"/>
          </a:xfrm>
        </p:grpSpPr>
        <p:cxnSp>
          <p:nvCxnSpPr>
            <p:cNvPr id="52" name="Straight Connector 51">
              <a:extLst>
                <a:ext uri="{FF2B5EF4-FFF2-40B4-BE49-F238E27FC236}">
                  <a16:creationId xmlns:a16="http://schemas.microsoft.com/office/drawing/2014/main" id="{95F163FB-F8B9-4676-9156-05BAB8AEE6BB}"/>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26749409-EB53-47A0-AC78-F9E294287075}"/>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17260AE0-2531-4896-A891-3E3DE6B47A17}"/>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DE652396-4736-4693-8D4E-23741FE2B458}"/>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0514CEE3-D7E4-47D6-A9D6-E3AB88C12C93}"/>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0146C20B-DFD3-4C68-9177-F5013184D99F}"/>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7AE96AA9-971E-4E94-9E6C-15AB21E9BB04}"/>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1F42CEF8-74ED-4554-B241-F15B854B390D}"/>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B2B02D53-7E62-40C5-A262-ED6760FFC021}"/>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70CF9658-A3CC-4632-BF07-6924452EC494}"/>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0B6357B3-F9F4-4B30-A7F1-6646FC46ECA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1CCE02E8-D442-4DDE-98E3-2BB3A1B0134B}"/>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4686DBA7-0B67-4927-BF41-1BD300F53674}"/>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37A65386-71D6-43EF-A7C2-2BD693863FA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85E9B097-5071-40A9-A6A2-9E320AF201A9}"/>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40D824DC-31FE-4CC1-A89F-BCC0F699FB04}"/>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868F6456-684C-428A-AA08-AE4ABD858B03}"/>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2C7CE7B7-B298-4245-8369-88FB1411750F}"/>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6D926B4C-7D0F-44AF-A1CF-BD950A67093C}"/>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E03D12F8-DD9C-4B6A-885B-6FC428CD424A}"/>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77E8A2B6-997F-47AE-845D-6DE9AB3DF5FA}"/>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CA551D87-4F7D-434E-97AA-73B1FBED7979}"/>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779CEA7E-1716-4312-957A-12A1EF1FE9D3}"/>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554093B2-0135-44AE-972B-335833A135FD}"/>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7E129097-58E1-401D-A868-25B323C792FD}"/>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28841F8B-7191-4166-9710-C1357FCD5ACF}"/>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60EB1017-25CE-44D0-861C-4E8D13CD1BE6}"/>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DE877A7F-4B94-4DD8-8780-10BCEC607FF2}"/>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89D02102-23D0-4EE8-9D3B-7FECF228F6E4}"/>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E93DE095-7580-4D6A-B139-53702A3FB006}"/>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70FC5077-C51E-4430-8EE4-D0D4D497ADBB}"/>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B742688D-FAEB-4A68-B146-CCAB5A4D3ACA}"/>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9C8CC3DF-9200-4BF9-A2CC-C3B6385084E2}"/>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B95723C5-4D35-42DD-B6A2-95458C7BC73B}"/>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86" name=".64 square" hidden="1">
            <a:extLst>
              <a:ext uri="{FF2B5EF4-FFF2-40B4-BE49-F238E27FC236}">
                <a16:creationId xmlns:a16="http://schemas.microsoft.com/office/drawing/2014/main" id="{EEF656F1-CD85-4D10-8D64-6F372AA22FCD}"/>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87" name=".32 square" hidden="1">
            <a:extLst>
              <a:ext uri="{FF2B5EF4-FFF2-40B4-BE49-F238E27FC236}">
                <a16:creationId xmlns:a16="http://schemas.microsoft.com/office/drawing/2014/main" id="{263FCEEB-0DF9-4147-B406-176060AFFCBB}"/>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8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86394E86-EE6B-4A83-B07B-C448C854ACA2}"/>
              </a:ext>
              <a:ext uri="{C183D7F6-B498-43B3-948B-1728B52AA6E4}">
                <adec:decorative xmlns:adec="http://schemas.microsoft.com/office/drawing/2017/decorative" val="0"/>
              </a:ext>
            </a:extLst>
          </p:cNvPr>
          <p:cNvPicPr>
            <a:picLocks noChangeAspect="1"/>
          </p:cNvPicPr>
          <p:nvPr userDrawn="1"/>
        </p:nvPicPr>
        <p:blipFill rotWithShape="1">
          <a:blip r:embed="rId37" cstate="screen">
            <a:extLst>
              <a:ext uri="{28A0092B-C50C-407E-A947-70E740481C1C}">
                <a14:useLocalDpi xmlns:a14="http://schemas.microsoft.com/office/drawing/2010/main"/>
              </a:ext>
            </a:extLst>
          </a:blip>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1294057242"/>
      </p:ext>
    </p:extLst>
  </p:cSld>
  <p:clrMap bg1="lt1" tx1="dk1" bg2="lt2" tx2="dk2" accent1="accent1" accent2="accent2" accent3="accent3" accent4="accent4" accent5="accent5" accent6="accent6" hlink="hlink" folHlink="folHlink"/>
  <p:sldLayoutIdLst>
    <p:sldLayoutId id="2147483740" r:id="rId1"/>
    <p:sldLayoutId id="2147483741" r:id="rId2"/>
    <p:sldLayoutId id="2147483742" r:id="rId3"/>
    <p:sldLayoutId id="2147483743" r:id="rId4"/>
    <p:sldLayoutId id="2147483744" r:id="rId5"/>
    <p:sldLayoutId id="2147483745" r:id="rId6"/>
    <p:sldLayoutId id="2147483746" r:id="rId7"/>
    <p:sldLayoutId id="2147483747" r:id="rId8"/>
    <p:sldLayoutId id="2147483748" r:id="rId9"/>
    <p:sldLayoutId id="2147483749" r:id="rId10"/>
    <p:sldLayoutId id="2147483750" r:id="rId11"/>
    <p:sldLayoutId id="2147483751" r:id="rId12"/>
    <p:sldLayoutId id="2147483752" r:id="rId13"/>
    <p:sldLayoutId id="2147483753" r:id="rId14"/>
    <p:sldLayoutId id="2147483754" r:id="rId15"/>
    <p:sldLayoutId id="2147483755" r:id="rId16"/>
    <p:sldLayoutId id="2147483756" r:id="rId17"/>
    <p:sldLayoutId id="2147483757" r:id="rId18"/>
    <p:sldLayoutId id="2147483758" r:id="rId19"/>
    <p:sldLayoutId id="2147483759" r:id="rId20"/>
    <p:sldLayoutId id="2147483760" r:id="rId21"/>
    <p:sldLayoutId id="2147483761" r:id="rId22"/>
    <p:sldLayoutId id="2147483762" r:id="rId23"/>
    <p:sldLayoutId id="2147483763" r:id="rId24"/>
    <p:sldLayoutId id="2147483764" r:id="rId25"/>
    <p:sldLayoutId id="2147483765" r:id="rId26"/>
    <p:sldLayoutId id="2147483766" r:id="rId27"/>
    <p:sldLayoutId id="2147483767" r:id="rId28"/>
    <p:sldLayoutId id="2147483768" r:id="rId29"/>
    <p:sldLayoutId id="2147483769" r:id="rId30"/>
    <p:sldLayoutId id="2147483770" r:id="rId31"/>
    <p:sldLayoutId id="2147483771" r:id="rId32"/>
    <p:sldLayoutId id="2147483772" r:id="rId33"/>
    <p:sldLayoutId id="2147483773" r:id="rId34"/>
    <p:sldLayoutId id="2147483774" r:id="rId35"/>
  </p:sldLayoutIdLst>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368">
          <p15:clr>
            <a:srgbClr val="C35EA4"/>
          </p15:clr>
        </p15:guide>
        <p15:guide id="32" pos="7313">
          <p15:clr>
            <a:srgbClr val="C35EA4"/>
          </p15:clr>
        </p15:guide>
        <p15:guide id="33" orient="horz" pos="369">
          <p15:clr>
            <a:srgbClr val="C35EA4"/>
          </p15:clr>
        </p15:guide>
        <p15:guide id="34" orient="horz" pos="3949">
          <p15:clr>
            <a:srgbClr val="C35EA4"/>
          </p15:clr>
        </p15:guide>
        <p15:guide id="35" orient="horz" pos="184">
          <p15:clr>
            <a:srgbClr val="A4A3A4"/>
          </p15:clr>
        </p15:guide>
        <p15:guide id="36" pos="185">
          <p15:clr>
            <a:srgbClr val="A4A3A4"/>
          </p15:clr>
        </p15:guide>
        <p15:guide id="37" orient="horz" pos="4135">
          <p15:clr>
            <a:srgbClr val="A4A3A4"/>
          </p15:clr>
        </p15:guide>
        <p15:guide id="38"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9383" y="438785"/>
            <a:ext cx="11333080" cy="741053"/>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29383" y="2124488"/>
            <a:ext cx="11333080" cy="1276484"/>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23" name="Group 22">
            <a:extLst>
              <a:ext uri="{FF2B5EF4-FFF2-40B4-BE49-F238E27FC236}">
                <a16:creationId xmlns:a16="http://schemas.microsoft.com/office/drawing/2014/main" id="{3976F6F8-4139-4D95-AC74-D58A77230BD6}"/>
              </a:ext>
            </a:extLst>
          </p:cNvPr>
          <p:cNvGrpSpPr/>
          <p:nvPr/>
        </p:nvGrpSpPr>
        <p:grpSpPr>
          <a:xfrm>
            <a:off x="13042277" y="608049"/>
            <a:ext cx="762212" cy="6249956"/>
            <a:chOff x="13152703" y="620154"/>
            <a:chExt cx="777496" cy="6374376"/>
          </a:xfrm>
        </p:grpSpPr>
        <p:pic>
          <p:nvPicPr>
            <p:cNvPr id="5" name="Picture 4"/>
            <p:cNvPicPr>
              <a:picLocks noChangeAspect="1"/>
            </p:cNvPicPr>
            <p:nvPr/>
          </p:nvPicPr>
          <p:blipFill rotWithShape="1">
            <a:blip r:embed="rId19" cstate="screen">
              <a:extLst>
                <a:ext uri="{28A0092B-C50C-407E-A947-70E740481C1C}">
                  <a14:useLocalDpi xmlns:a14="http://schemas.microsoft.com/office/drawing/2010/main"/>
                </a:ext>
              </a:extLst>
            </a:blip>
            <a:srcRect l="353" r="32"/>
            <a:stretch/>
          </p:blipFill>
          <p:spPr>
            <a:xfrm rot="5400000">
              <a:off x="10354263" y="3418594"/>
              <a:ext cx="6374376" cy="777496"/>
            </a:xfrm>
            <a:prstGeom prst="rect">
              <a:avLst/>
            </a:prstGeom>
          </p:spPr>
        </p:pic>
        <p:sp>
          <p:nvSpPr>
            <p:cNvPr id="9" name="TextBox 8">
              <a:extLst>
                <a:ext uri="{FF2B5EF4-FFF2-40B4-BE49-F238E27FC236}">
                  <a16:creationId xmlns:a16="http://schemas.microsoft.com/office/drawing/2014/main" id="{1964AF21-BDED-4B34-9026-5541103F0CE4}"/>
                </a:ext>
              </a:extLst>
            </p:cNvPr>
            <p:cNvSpPr txBox="1"/>
            <p:nvPr/>
          </p:nvSpPr>
          <p:spPr>
            <a:xfrm rot="5400000">
              <a:off x="12905715" y="867145"/>
              <a:ext cx="577081" cy="83100"/>
            </a:xfrm>
            <a:prstGeom prst="rect">
              <a:avLst/>
            </a:prstGeom>
            <a:noFill/>
          </p:spPr>
          <p:txBody>
            <a:bodyPr wrap="none" lIns="0" tIns="0" rIns="0" bIns="0" rtlCol="0">
              <a:spAutoFit/>
            </a:bodyPr>
            <a:lstStyle/>
            <a:p>
              <a:pPr>
                <a:lnSpc>
                  <a:spcPct val="90000"/>
                </a:lnSpc>
                <a:spcAft>
                  <a:spcPts val="588"/>
                </a:spcAft>
              </a:pPr>
              <a:r>
                <a:rPr lang="en-US" sz="588">
                  <a:solidFill>
                    <a:schemeClr val="tx1"/>
                  </a:solidFill>
                </a:rPr>
                <a:t>Microsoft palette</a:t>
              </a:r>
            </a:p>
          </p:txBody>
        </p:sp>
      </p:grpSp>
      <p:grpSp>
        <p:nvGrpSpPr>
          <p:cNvPr id="21" name="Group 20">
            <a:extLst>
              <a:ext uri="{FF2B5EF4-FFF2-40B4-BE49-F238E27FC236}">
                <a16:creationId xmlns:a16="http://schemas.microsoft.com/office/drawing/2014/main" id="{BAEE98DB-090A-4DF4-AA3B-C90AD6676A47}"/>
              </a:ext>
            </a:extLst>
          </p:cNvPr>
          <p:cNvGrpSpPr/>
          <p:nvPr/>
        </p:nvGrpSpPr>
        <p:grpSpPr>
          <a:xfrm>
            <a:off x="12317498" y="604906"/>
            <a:ext cx="520495" cy="6253096"/>
            <a:chOff x="12419367" y="616948"/>
            <a:chExt cx="530932" cy="6377579"/>
          </a:xfrm>
        </p:grpSpPr>
        <p:pic>
          <p:nvPicPr>
            <p:cNvPr id="7" name="Picture 6">
              <a:extLst>
                <a:ext uri="{FF2B5EF4-FFF2-40B4-BE49-F238E27FC236}">
                  <a16:creationId xmlns:a16="http://schemas.microsoft.com/office/drawing/2014/main" id="{CEA717DA-903F-4934-BC3A-B053C9AA6EF7}"/>
                </a:ext>
              </a:extLst>
            </p:cNvPr>
            <p:cNvPicPr>
              <a:picLocks noChangeAspect="1"/>
            </p:cNvPicPr>
            <p:nvPr/>
          </p:nvPicPr>
          <p:blipFill>
            <a:blip r:embed="rId20" cstate="screen">
              <a:extLst>
                <a:ext uri="{28A0092B-C50C-407E-A947-70E740481C1C}">
                  <a14:useLocalDpi xmlns:a14="http://schemas.microsoft.com/office/drawing/2010/main"/>
                </a:ext>
              </a:extLst>
            </a:blip>
            <a:stretch>
              <a:fillRect/>
            </a:stretch>
          </p:blipFill>
          <p:spPr>
            <a:xfrm rot="5400000">
              <a:off x="9568605" y="3612834"/>
              <a:ext cx="6377579" cy="385808"/>
            </a:xfrm>
            <a:prstGeom prst="rect">
              <a:avLst/>
            </a:prstGeom>
          </p:spPr>
        </p:pic>
        <p:sp>
          <p:nvSpPr>
            <p:cNvPr id="11" name="TextBox 10">
              <a:extLst>
                <a:ext uri="{FF2B5EF4-FFF2-40B4-BE49-F238E27FC236}">
                  <a16:creationId xmlns:a16="http://schemas.microsoft.com/office/drawing/2014/main" id="{68392C23-FA77-442E-BE3C-BC9963AE45BD}"/>
                </a:ext>
              </a:extLst>
            </p:cNvPr>
            <p:cNvSpPr txBox="1"/>
            <p:nvPr/>
          </p:nvSpPr>
          <p:spPr>
            <a:xfrm rot="5400000">
              <a:off x="12153941" y="882374"/>
              <a:ext cx="613951" cy="83100"/>
            </a:xfrm>
            <a:prstGeom prst="rect">
              <a:avLst/>
            </a:prstGeom>
            <a:noFill/>
          </p:spPr>
          <p:txBody>
            <a:bodyPr wrap="none" lIns="0" tIns="0" rIns="0" bIns="0" rtlCol="0">
              <a:spAutoFit/>
            </a:bodyPr>
            <a:lstStyle/>
            <a:p>
              <a:pPr>
                <a:lnSpc>
                  <a:spcPct val="90000"/>
                </a:lnSpc>
                <a:spcAft>
                  <a:spcPts val="588"/>
                </a:spcAft>
              </a:pPr>
              <a:r>
                <a:rPr lang="en-US" sz="588">
                  <a:solidFill>
                    <a:schemeClr val="tx1"/>
                  </a:solidFill>
                </a:rPr>
                <a:t>Illustration palette</a:t>
              </a:r>
            </a:p>
          </p:txBody>
        </p:sp>
      </p:grpSp>
      <p:grpSp>
        <p:nvGrpSpPr>
          <p:cNvPr id="22" name="Group 21">
            <a:extLst>
              <a:ext uri="{FF2B5EF4-FFF2-40B4-BE49-F238E27FC236}">
                <a16:creationId xmlns:a16="http://schemas.microsoft.com/office/drawing/2014/main" id="{9C4E8054-BD9F-409A-9535-C24729DA0947}"/>
              </a:ext>
            </a:extLst>
          </p:cNvPr>
          <p:cNvGrpSpPr/>
          <p:nvPr/>
        </p:nvGrpSpPr>
        <p:grpSpPr>
          <a:xfrm>
            <a:off x="12317497" y="1"/>
            <a:ext cx="1471682" cy="447461"/>
            <a:chOff x="12419366" y="0"/>
            <a:chExt cx="1501192" cy="456369"/>
          </a:xfrm>
        </p:grpSpPr>
        <p:grpSp>
          <p:nvGrpSpPr>
            <p:cNvPr id="18" name="Group 17">
              <a:extLst>
                <a:ext uri="{FF2B5EF4-FFF2-40B4-BE49-F238E27FC236}">
                  <a16:creationId xmlns:a16="http://schemas.microsoft.com/office/drawing/2014/main" id="{9E58EE2C-0848-450C-AD44-4AEC62696286}"/>
                </a:ext>
              </a:extLst>
            </p:cNvPr>
            <p:cNvGrpSpPr/>
            <p:nvPr/>
          </p:nvGrpSpPr>
          <p:grpSpPr>
            <a:xfrm>
              <a:off x="12564490" y="0"/>
              <a:ext cx="1356068" cy="456369"/>
              <a:chOff x="12661790" y="0"/>
              <a:chExt cx="1201618" cy="404391"/>
            </a:xfrm>
          </p:grpSpPr>
          <p:sp>
            <p:nvSpPr>
              <p:cNvPr id="8" name="Rectangle 7">
                <a:extLst>
                  <a:ext uri="{FF2B5EF4-FFF2-40B4-BE49-F238E27FC236}">
                    <a16:creationId xmlns:a16="http://schemas.microsoft.com/office/drawing/2014/main" id="{1E6B14A8-85BE-4568-A496-3E8015CDE374}"/>
                  </a:ext>
                </a:extLst>
              </p:cNvPr>
              <p:cNvSpPr/>
              <p:nvPr/>
            </p:nvSpPr>
            <p:spPr bwMode="auto">
              <a:xfrm>
                <a:off x="12661790" y="1"/>
                <a:ext cx="399048" cy="398081"/>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27432" tIns="45720" rIns="27432" bIns="4572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a:solidFill>
                      <a:srgbClr val="000000"/>
                    </a:solidFill>
                    <a:ea typeface="Segoe UI" pitchFamily="34" charset="0"/>
                    <a:cs typeface="Segoe UI" pitchFamily="34" charset="0"/>
                  </a:rPr>
                  <a:t>White</a:t>
                </a:r>
              </a:p>
              <a:p>
                <a:pPr algn="l" defTabSz="914102" fontAlgn="base">
                  <a:lnSpc>
                    <a:spcPct val="100000"/>
                  </a:lnSpc>
                  <a:spcBef>
                    <a:spcPct val="0"/>
                  </a:spcBef>
                  <a:spcAft>
                    <a:spcPct val="0"/>
                  </a:spcAft>
                </a:pPr>
                <a:r>
                  <a:rPr lang="en-US" sz="294">
                    <a:solidFill>
                      <a:srgbClr val="000000"/>
                    </a:solidFill>
                    <a:ea typeface="Segoe UI" pitchFamily="34" charset="0"/>
                    <a:cs typeface="Segoe UI" pitchFamily="34" charset="0"/>
                  </a:rPr>
                  <a:t>R255 G255 B255</a:t>
                </a:r>
              </a:p>
            </p:txBody>
          </p:sp>
          <p:sp>
            <p:nvSpPr>
              <p:cNvPr id="14" name="Rectangle 13">
                <a:extLst>
                  <a:ext uri="{FF2B5EF4-FFF2-40B4-BE49-F238E27FC236}">
                    <a16:creationId xmlns:a16="http://schemas.microsoft.com/office/drawing/2014/main" id="{8566B721-F701-489A-BBBF-284DD1BA035B}"/>
                  </a:ext>
                </a:extLst>
              </p:cNvPr>
              <p:cNvSpPr/>
              <p:nvPr/>
            </p:nvSpPr>
            <p:spPr bwMode="auto">
              <a:xfrm>
                <a:off x="13063844" y="0"/>
                <a:ext cx="399048" cy="39808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27432" tIns="45720" rIns="27432" bIns="4572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a:solidFill>
                      <a:srgbClr val="FFFFFF"/>
                    </a:solidFill>
                    <a:ea typeface="Segoe UI" pitchFamily="34" charset="0"/>
                    <a:cs typeface="Segoe UI" pitchFamily="34" charset="0"/>
                  </a:rPr>
                  <a:t>Blue</a:t>
                </a:r>
              </a:p>
              <a:p>
                <a:pPr algn="l" defTabSz="914102" fontAlgn="base">
                  <a:lnSpc>
                    <a:spcPct val="100000"/>
                  </a:lnSpc>
                  <a:spcBef>
                    <a:spcPct val="0"/>
                  </a:spcBef>
                  <a:spcAft>
                    <a:spcPct val="0"/>
                  </a:spcAft>
                </a:pPr>
                <a:r>
                  <a:rPr lang="en-US" sz="294">
                    <a:solidFill>
                      <a:srgbClr val="FFFFFF"/>
                    </a:solidFill>
                    <a:ea typeface="Segoe UI" pitchFamily="34" charset="0"/>
                    <a:cs typeface="Segoe UI" pitchFamily="34" charset="0"/>
                  </a:rPr>
                  <a:t>R0 G120 B242</a:t>
                </a:r>
              </a:p>
            </p:txBody>
          </p:sp>
          <p:sp>
            <p:nvSpPr>
              <p:cNvPr id="15" name="Rectangle 14">
                <a:extLst>
                  <a:ext uri="{FF2B5EF4-FFF2-40B4-BE49-F238E27FC236}">
                    <a16:creationId xmlns:a16="http://schemas.microsoft.com/office/drawing/2014/main" id="{871C64D6-DD46-4073-B8A5-59A9D8564C22}"/>
                  </a:ext>
                </a:extLst>
              </p:cNvPr>
              <p:cNvSpPr/>
              <p:nvPr/>
            </p:nvSpPr>
            <p:spPr bwMode="auto">
              <a:xfrm>
                <a:off x="13464360" y="6310"/>
                <a:ext cx="399048" cy="398081"/>
              </a:xfrm>
              <a:prstGeom prst="rect">
                <a:avLst/>
              </a:prstGeom>
              <a:solidFill>
                <a:srgbClr val="F3F3F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27432" tIns="45720" rIns="27432" bIns="4572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a:solidFill>
                      <a:srgbClr val="000000"/>
                    </a:solidFill>
                    <a:ea typeface="Segoe UI" pitchFamily="34" charset="0"/>
                    <a:cs typeface="Segoe UI" pitchFamily="34" charset="0"/>
                  </a:rPr>
                  <a:t>Light gray</a:t>
                </a:r>
              </a:p>
              <a:p>
                <a:pPr algn="l" defTabSz="914102" fontAlgn="base">
                  <a:lnSpc>
                    <a:spcPct val="100000"/>
                  </a:lnSpc>
                  <a:spcBef>
                    <a:spcPct val="0"/>
                  </a:spcBef>
                  <a:spcAft>
                    <a:spcPct val="0"/>
                  </a:spcAft>
                </a:pPr>
                <a:r>
                  <a:rPr lang="en-US" sz="294">
                    <a:solidFill>
                      <a:srgbClr val="000000"/>
                    </a:solidFill>
                    <a:ea typeface="Segoe UI" pitchFamily="34" charset="0"/>
                    <a:cs typeface="Segoe UI" pitchFamily="34" charset="0"/>
                  </a:rPr>
                  <a:t>R243 G243 B243</a:t>
                </a:r>
              </a:p>
            </p:txBody>
          </p:sp>
        </p:grpSp>
        <p:sp>
          <p:nvSpPr>
            <p:cNvPr id="16" name="TextBox 15">
              <a:extLst>
                <a:ext uri="{FF2B5EF4-FFF2-40B4-BE49-F238E27FC236}">
                  <a16:creationId xmlns:a16="http://schemas.microsoft.com/office/drawing/2014/main" id="{08756331-43B5-4A4E-BCD3-F5DC6699B11A}"/>
                </a:ext>
              </a:extLst>
            </p:cNvPr>
            <p:cNvSpPr txBox="1"/>
            <p:nvPr/>
          </p:nvSpPr>
          <p:spPr>
            <a:xfrm rot="5400000">
              <a:off x="12284585" y="134782"/>
              <a:ext cx="352661" cy="83100"/>
            </a:xfrm>
            <a:prstGeom prst="rect">
              <a:avLst/>
            </a:prstGeom>
            <a:noFill/>
          </p:spPr>
          <p:txBody>
            <a:bodyPr wrap="none" lIns="0" tIns="0" rIns="0" bIns="0" rtlCol="0">
              <a:spAutoFit/>
            </a:bodyPr>
            <a:lstStyle/>
            <a:p>
              <a:pPr algn="l">
                <a:lnSpc>
                  <a:spcPct val="90000"/>
                </a:lnSpc>
                <a:spcAft>
                  <a:spcPts val="588"/>
                </a:spcAft>
              </a:pPr>
              <a:r>
                <a:rPr lang="en-US" sz="588">
                  <a:solidFill>
                    <a:schemeClr val="tx1"/>
                  </a:solidFill>
                </a:rPr>
                <a:t>BG palette</a:t>
              </a:r>
            </a:p>
          </p:txBody>
        </p:sp>
      </p:grpSp>
    </p:spTree>
    <p:extLst>
      <p:ext uri="{BB962C8B-B14F-4D97-AF65-F5344CB8AC3E}">
        <p14:creationId xmlns:p14="http://schemas.microsoft.com/office/powerpoint/2010/main" val="13222578"/>
      </p:ext>
    </p:extLst>
  </p:cSld>
  <p:clrMap bg1="lt1" tx1="dk1" bg2="lt2" tx2="dk2" accent1="accent1" accent2="accent2" accent3="accent3" accent4="accent4" accent5="accent5" accent6="accent6" hlink="hlink" folHlink="folHlink"/>
  <p:sldLayoutIdLst>
    <p:sldLayoutId id="2147483820" r:id="rId1"/>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 id="2147483834" r:id="rId15"/>
    <p:sldLayoutId id="2147483835" r:id="rId16"/>
    <p:sldLayoutId id="2147483836" r:id="rId17"/>
  </p:sldLayoutIdLst>
  <p:txStyles>
    <p:titleStyle>
      <a:lvl1pPr algn="l" defTabSz="914367" rtl="0" eaLnBrk="1" latinLnBrk="0" hangingPunct="1">
        <a:lnSpc>
          <a:spcPct val="90000"/>
        </a:lnSpc>
        <a:spcBef>
          <a:spcPct val="0"/>
        </a:spcBef>
        <a:buNone/>
        <a:defRPr lang="en-US" sz="3137" b="0" kern="1200" cap="none" spc="-147"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64">
          <p15:clr>
            <a:srgbClr val="F26B43"/>
          </p15:clr>
        </p15:guide>
        <p15:guide id="17" pos="7416">
          <p15:clr>
            <a:srgbClr val="F26B43"/>
          </p15:clr>
        </p15:guide>
        <p15:guide id="18" orient="horz" pos="758">
          <p15:clr>
            <a:srgbClr val="5ACBF0"/>
          </p15:clr>
        </p15:guide>
        <p15:guide id="19" orient="horz" pos="1363">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64">
          <p15:clr>
            <a:srgbClr val="F26B43"/>
          </p15:clr>
        </p15:guide>
        <p15:guide id="26" orient="horz" pos="4056">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4" cstate="screen">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92090167"/>
      </p:ext>
    </p:extLst>
  </p:cSld>
  <p:clrMap bg1="lt1" tx1="dk1" bg2="lt2" tx2="dk2" accent1="accent1" accent2="accent2" accent3="accent3" accent4="accent4" accent5="accent5" accent6="accent6" hlink="hlink" folHlink="folHlink"/>
  <p:sldLayoutIdLst>
    <p:sldLayoutId id="2147483838" r:id="rId1"/>
    <p:sldLayoutId id="2147483839" r:id="rId2"/>
    <p:sldLayoutId id="2147483840" r:id="rId3"/>
    <p:sldLayoutId id="2147483841" r:id="rId4"/>
    <p:sldLayoutId id="2147483842" r:id="rId5"/>
    <p:sldLayoutId id="2147483843" r:id="rId6"/>
    <p:sldLayoutId id="2147483844" r:id="rId7"/>
    <p:sldLayoutId id="2147483845" r:id="rId8"/>
    <p:sldLayoutId id="2147483846" r:id="rId9"/>
    <p:sldLayoutId id="2147483847" r:id="rId10"/>
    <p:sldLayoutId id="2147483848" r:id="rId11"/>
    <p:sldLayoutId id="2147483849" r:id="rId12"/>
    <p:sldLayoutId id="2147483850" r:id="rId13"/>
    <p:sldLayoutId id="2147483851" r:id="rId14"/>
    <p:sldLayoutId id="2147483852" r:id="rId15"/>
    <p:sldLayoutId id="2147483853" r:id="rId16"/>
    <p:sldLayoutId id="2147483854" r:id="rId17"/>
    <p:sldLayoutId id="2147483855" r:id="rId18"/>
    <p:sldLayoutId id="2147483857" r:id="rId19"/>
    <p:sldLayoutId id="2147483858" r:id="rId20"/>
    <p:sldLayoutId id="2147483859" r:id="rId21"/>
    <p:sldLayoutId id="2147483861" r:id="rId22"/>
  </p:sldLayoutIdLst>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435824"/>
            <a:ext cx="11336039" cy="744014"/>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37319" y="1866615"/>
            <a:ext cx="11336039" cy="1276484"/>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3" cstate="screen">
            <a:extLst>
              <a:ext uri="{28A0092B-C50C-407E-A947-70E740481C1C}">
                <a14:useLocalDpi xmlns:a14="http://schemas.microsoft.com/office/drawing/2010/main"/>
              </a:ext>
            </a:extLst>
          </a:blip>
          <a:stretch>
            <a:fillRect/>
          </a:stretch>
        </p:blipFill>
        <p:spPr>
          <a:xfrm rot="5400000">
            <a:off x="9688817" y="3012080"/>
            <a:ext cx="6858623" cy="833218"/>
          </a:xfrm>
          <a:prstGeom prst="rect">
            <a:avLst/>
          </a:prstGeom>
        </p:spPr>
      </p:pic>
      <p:pic>
        <p:nvPicPr>
          <p:cNvPr id="10" name="Picture 9">
            <a:extLst>
              <a:ext uri="{FF2B5EF4-FFF2-40B4-BE49-F238E27FC236}">
                <a16:creationId xmlns:a16="http://schemas.microsoft.com/office/drawing/2014/main" id="{5F66C9DB-A981-45BC-B811-A6F95811A81C}"/>
              </a:ext>
            </a:extLst>
          </p:cNvPr>
          <p:cNvPicPr>
            <a:picLocks noChangeAspect="1"/>
          </p:cNvPicPr>
          <p:nvPr userDrawn="1"/>
        </p:nvPicPr>
        <p:blipFill>
          <a:blip r:embed="rId24" cstate="screen">
            <a:extLst>
              <a:ext uri="{28A0092B-C50C-407E-A947-70E740481C1C}">
                <a14:useLocalDpi xmlns:a14="http://schemas.microsoft.com/office/drawing/2010/main"/>
              </a:ext>
            </a:extLst>
          </a:blip>
          <a:stretch>
            <a:fillRect/>
          </a:stretch>
        </p:blipFill>
        <p:spPr>
          <a:xfrm rot="5400000">
            <a:off x="9039878" y="3221594"/>
            <a:ext cx="6858000" cy="414812"/>
          </a:xfrm>
          <a:prstGeom prst="rect">
            <a:avLst/>
          </a:prstGeom>
        </p:spPr>
      </p:pic>
    </p:spTree>
    <p:extLst>
      <p:ext uri="{BB962C8B-B14F-4D97-AF65-F5344CB8AC3E}">
        <p14:creationId xmlns:p14="http://schemas.microsoft.com/office/powerpoint/2010/main" val="1921780446"/>
      </p:ext>
    </p:extLst>
  </p:cSld>
  <p:clrMap bg1="lt1" tx1="dk1" bg2="lt2" tx2="dk2" accent1="accent1" accent2="accent2" accent3="accent3" accent4="accent4" accent5="accent5" accent6="accent6" hlink="hlink" folHlink="folHlink"/>
  <p:sldLayoutIdLst>
    <p:sldLayoutId id="2147483875" r:id="rId1"/>
    <p:sldLayoutId id="2147483876" r:id="rId2"/>
    <p:sldLayoutId id="2147483877" r:id="rId3"/>
    <p:sldLayoutId id="2147483878" r:id="rId4"/>
    <p:sldLayoutId id="2147483879" r:id="rId5"/>
    <p:sldLayoutId id="2147483880" r:id="rId6"/>
    <p:sldLayoutId id="2147483881" r:id="rId7"/>
    <p:sldLayoutId id="2147483882" r:id="rId8"/>
    <p:sldLayoutId id="2147483883" r:id="rId9"/>
    <p:sldLayoutId id="2147483884" r:id="rId10"/>
    <p:sldLayoutId id="2147483885" r:id="rId11"/>
    <p:sldLayoutId id="2147483886" r:id="rId12"/>
    <p:sldLayoutId id="2147483887" r:id="rId13"/>
    <p:sldLayoutId id="2147483888" r:id="rId14"/>
    <p:sldLayoutId id="2147483889" r:id="rId15"/>
    <p:sldLayoutId id="2147483890" r:id="rId16"/>
    <p:sldLayoutId id="2147483891" r:id="rId17"/>
    <p:sldLayoutId id="2147483892" r:id="rId18"/>
    <p:sldLayoutId id="2147483893" r:id="rId19"/>
    <p:sldLayoutId id="2147483894" r:id="rId20"/>
    <p:sldLayoutId id="2147483895" r:id="rId21"/>
  </p:sldLayoutIdLst>
  <p:txStyles>
    <p:titleStyle>
      <a:lvl1pPr algn="l" defTabSz="914367" rtl="0" eaLnBrk="1" latinLnBrk="0" hangingPunct="1">
        <a:lnSpc>
          <a:spcPct val="90000"/>
        </a:lnSpc>
        <a:spcBef>
          <a:spcPct val="0"/>
        </a:spcBef>
        <a:buNone/>
        <a:defRPr lang="en-US" sz="3137" b="0" kern="1200" cap="none" spc="-147"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1" cstate="screen">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326931270"/>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 id="2147483910" r:id="rId13"/>
    <p:sldLayoutId id="2147483911" r:id="rId14"/>
    <p:sldLayoutId id="2147483912" r:id="rId15"/>
    <p:sldLayoutId id="2147483913" r:id="rId16"/>
    <p:sldLayoutId id="2147483914" r:id="rId17"/>
    <p:sldLayoutId id="2147483915" r:id="rId18"/>
    <p:sldLayoutId id="2147483917" r:id="rId19"/>
  </p:sldLayoutIdLst>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4"/>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4" y="1189178"/>
            <a:ext cx="11653521" cy="232965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13" cstate="screen">
            <a:extLst>
              <a:ext uri="{28A0092B-C50C-407E-A947-70E740481C1C}">
                <a14:useLocalDpi xmlns:a14="http://schemas.microsoft.com/office/drawing/2010/main"/>
              </a:ext>
            </a:extLst>
          </a:blip>
          <a:stretch>
            <a:fillRect/>
          </a:stretch>
        </p:blipFill>
        <p:spPr>
          <a:xfrm rot="5400000">
            <a:off x="9179301" y="3012080"/>
            <a:ext cx="6858623" cy="833218"/>
          </a:xfrm>
          <a:prstGeom prst="rect">
            <a:avLst/>
          </a:prstGeom>
        </p:spPr>
      </p:pic>
    </p:spTree>
    <p:extLst>
      <p:ext uri="{BB962C8B-B14F-4D97-AF65-F5344CB8AC3E}">
        <p14:creationId xmlns:p14="http://schemas.microsoft.com/office/powerpoint/2010/main" val="1044578163"/>
      </p:ext>
    </p:extLst>
  </p:cSld>
  <p:clrMap bg1="lt1" tx1="dk1" bg2="lt2" tx2="dk2" accent1="accent1" accent2="accent2" accent3="accent3" accent4="accent4" accent5="accent5" accent6="accent6" hlink="hlink" folHlink="folHlink"/>
  <p:sldLayoutIdLst>
    <p:sldLayoutId id="2147483919" r:id="rId1"/>
    <p:sldLayoutId id="2147483920" r:id="rId2"/>
    <p:sldLayoutId id="2147483921" r:id="rId3"/>
    <p:sldLayoutId id="2147483922" r:id="rId4"/>
    <p:sldLayoutId id="2147483923" r:id="rId5"/>
    <p:sldLayoutId id="2147483924" r:id="rId6"/>
    <p:sldLayoutId id="2147483925" r:id="rId7"/>
    <p:sldLayoutId id="2147483926" r:id="rId8"/>
    <p:sldLayoutId id="2147483927" r:id="rId9"/>
    <p:sldLayoutId id="2147483928" r:id="rId10"/>
    <p:sldLayoutId id="2147483929" r:id="rId11"/>
  </p:sldLayoutIdLst>
  <p:txStyles>
    <p:titleStyle>
      <a:lvl1pPr algn="l" defTabSz="896365" rtl="0" eaLnBrk="1" latinLnBrk="0" hangingPunct="1">
        <a:lnSpc>
          <a:spcPct val="90000"/>
        </a:lnSpc>
        <a:spcBef>
          <a:spcPct val="0"/>
        </a:spcBef>
        <a:buNone/>
        <a:defRPr lang="en-US" sz="4705" b="0" kern="1200" cap="none" spc="-144"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19685" marR="0" indent="-219685" algn="l" defTabSz="896365"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39368" marR="0" indent="-219685" algn="l" defTabSz="896365"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59054" marR="0" indent="-219685" algn="l" defTabSz="896365"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78738" marR="0" indent="-219685" algn="l" defTabSz="896365"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4pPr>
      <a:lvl5pPr marL="1098423" marR="0" indent="-219685" algn="l" defTabSz="896365"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5pPr>
      <a:lvl6pPr marL="2465003" indent="-224092" algn="l" defTabSz="896365" rtl="0" eaLnBrk="1" latinLnBrk="0" hangingPunct="1">
        <a:spcBef>
          <a:spcPct val="20000"/>
        </a:spcBef>
        <a:buFont typeface="Arial" pitchFamily="34" charset="0"/>
        <a:buChar char="•"/>
        <a:defRPr sz="1922" kern="1200">
          <a:solidFill>
            <a:schemeClr val="tx1"/>
          </a:solidFill>
          <a:latin typeface="+mn-lt"/>
          <a:ea typeface="+mn-ea"/>
          <a:cs typeface="+mn-cs"/>
        </a:defRPr>
      </a:lvl6pPr>
      <a:lvl7pPr marL="2913186" indent="-224092" algn="l" defTabSz="896365" rtl="0" eaLnBrk="1" latinLnBrk="0" hangingPunct="1">
        <a:spcBef>
          <a:spcPct val="20000"/>
        </a:spcBef>
        <a:buFont typeface="Arial" pitchFamily="34" charset="0"/>
        <a:buChar char="•"/>
        <a:defRPr sz="1922" kern="1200">
          <a:solidFill>
            <a:schemeClr val="tx1"/>
          </a:solidFill>
          <a:latin typeface="+mn-lt"/>
          <a:ea typeface="+mn-ea"/>
          <a:cs typeface="+mn-cs"/>
        </a:defRPr>
      </a:lvl7pPr>
      <a:lvl8pPr marL="3361368" indent="-224092" algn="l" defTabSz="896365" rtl="0" eaLnBrk="1" latinLnBrk="0" hangingPunct="1">
        <a:spcBef>
          <a:spcPct val="20000"/>
        </a:spcBef>
        <a:buFont typeface="Arial" pitchFamily="34" charset="0"/>
        <a:buChar char="•"/>
        <a:defRPr sz="1922" kern="1200">
          <a:solidFill>
            <a:schemeClr val="tx1"/>
          </a:solidFill>
          <a:latin typeface="+mn-lt"/>
          <a:ea typeface="+mn-ea"/>
          <a:cs typeface="+mn-cs"/>
        </a:defRPr>
      </a:lvl8pPr>
      <a:lvl9pPr marL="3809552" indent="-224092" algn="l" defTabSz="896365" rtl="0" eaLnBrk="1" latinLnBrk="0" hangingPunct="1">
        <a:spcBef>
          <a:spcPct val="20000"/>
        </a:spcBef>
        <a:buFont typeface="Arial" pitchFamily="34" charset="0"/>
        <a:buChar char="•"/>
        <a:defRPr sz="1922" kern="1200">
          <a:solidFill>
            <a:schemeClr val="tx1"/>
          </a:solidFill>
          <a:latin typeface="+mn-lt"/>
          <a:ea typeface="+mn-ea"/>
          <a:cs typeface="+mn-cs"/>
        </a:defRPr>
      </a:lvl9pPr>
    </p:bodyStyle>
    <p:otherStyle>
      <a:defPPr>
        <a:defRPr lang="en-US"/>
      </a:defPPr>
      <a:lvl1pPr marL="0" algn="l" defTabSz="896365" rtl="0" eaLnBrk="1" latinLnBrk="0" hangingPunct="1">
        <a:defRPr sz="1730" kern="1200">
          <a:solidFill>
            <a:schemeClr val="tx1"/>
          </a:solidFill>
          <a:latin typeface="+mn-lt"/>
          <a:ea typeface="+mn-ea"/>
          <a:cs typeface="+mn-cs"/>
        </a:defRPr>
      </a:lvl1pPr>
      <a:lvl2pPr marL="448182" algn="l" defTabSz="896365" rtl="0" eaLnBrk="1" latinLnBrk="0" hangingPunct="1">
        <a:defRPr sz="1730" kern="1200">
          <a:solidFill>
            <a:schemeClr val="tx1"/>
          </a:solidFill>
          <a:latin typeface="+mn-lt"/>
          <a:ea typeface="+mn-ea"/>
          <a:cs typeface="+mn-cs"/>
        </a:defRPr>
      </a:lvl2pPr>
      <a:lvl3pPr marL="896365" algn="l" defTabSz="896365" rtl="0" eaLnBrk="1" latinLnBrk="0" hangingPunct="1">
        <a:defRPr sz="1730" kern="1200">
          <a:solidFill>
            <a:schemeClr val="tx1"/>
          </a:solidFill>
          <a:latin typeface="+mn-lt"/>
          <a:ea typeface="+mn-ea"/>
          <a:cs typeface="+mn-cs"/>
        </a:defRPr>
      </a:lvl3pPr>
      <a:lvl4pPr marL="1344547" algn="l" defTabSz="896365" rtl="0" eaLnBrk="1" latinLnBrk="0" hangingPunct="1">
        <a:defRPr sz="1730" kern="1200">
          <a:solidFill>
            <a:schemeClr val="tx1"/>
          </a:solidFill>
          <a:latin typeface="+mn-lt"/>
          <a:ea typeface="+mn-ea"/>
          <a:cs typeface="+mn-cs"/>
        </a:defRPr>
      </a:lvl4pPr>
      <a:lvl5pPr marL="1792730" algn="l" defTabSz="896365" rtl="0" eaLnBrk="1" latinLnBrk="0" hangingPunct="1">
        <a:defRPr sz="1730" kern="1200">
          <a:solidFill>
            <a:schemeClr val="tx1"/>
          </a:solidFill>
          <a:latin typeface="+mn-lt"/>
          <a:ea typeface="+mn-ea"/>
          <a:cs typeface="+mn-cs"/>
        </a:defRPr>
      </a:lvl5pPr>
      <a:lvl6pPr marL="2240913" algn="l" defTabSz="896365" rtl="0" eaLnBrk="1" latinLnBrk="0" hangingPunct="1">
        <a:defRPr sz="1730" kern="1200">
          <a:solidFill>
            <a:schemeClr val="tx1"/>
          </a:solidFill>
          <a:latin typeface="+mn-lt"/>
          <a:ea typeface="+mn-ea"/>
          <a:cs typeface="+mn-cs"/>
        </a:defRPr>
      </a:lvl6pPr>
      <a:lvl7pPr marL="2689094" algn="l" defTabSz="896365" rtl="0" eaLnBrk="1" latinLnBrk="0" hangingPunct="1">
        <a:defRPr sz="1730" kern="1200">
          <a:solidFill>
            <a:schemeClr val="tx1"/>
          </a:solidFill>
          <a:latin typeface="+mn-lt"/>
          <a:ea typeface="+mn-ea"/>
          <a:cs typeface="+mn-cs"/>
        </a:defRPr>
      </a:lvl7pPr>
      <a:lvl8pPr marL="3137277" algn="l" defTabSz="896365" rtl="0" eaLnBrk="1" latinLnBrk="0" hangingPunct="1">
        <a:defRPr sz="1730" kern="1200">
          <a:solidFill>
            <a:schemeClr val="tx1"/>
          </a:solidFill>
          <a:latin typeface="+mn-lt"/>
          <a:ea typeface="+mn-ea"/>
          <a:cs typeface="+mn-cs"/>
        </a:defRPr>
      </a:lvl8pPr>
      <a:lvl9pPr marL="3585460" algn="l" defTabSz="896365" rtl="0" eaLnBrk="1" latinLnBrk="0" hangingPunct="1">
        <a:defRPr sz="173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21">
          <p15:clr>
            <a:srgbClr val="C35EA4"/>
          </p15:clr>
        </p15:guide>
        <p15:guide id="6" pos="2765">
          <p15:clr>
            <a:srgbClr val="C35EA4"/>
          </p15:clr>
        </p15:guide>
        <p15:guide id="7" pos="3821">
          <p15:clr>
            <a:srgbClr val="C35EA4"/>
          </p15:clr>
        </p15:guide>
        <p15:guide id="8" pos="3989">
          <p15:clr>
            <a:srgbClr val="C35EA4"/>
          </p15:clr>
        </p15:guide>
        <p15:guide id="9" pos="5069">
          <p15:clr>
            <a:srgbClr val="C35EA4"/>
          </p15:clr>
        </p15:guide>
        <p15:guide id="10" pos="5213">
          <p15:clr>
            <a:srgbClr val="C35EA4"/>
          </p15:clr>
        </p15:guide>
        <p15:guide id="11" pos="6317">
          <p15:clr>
            <a:srgbClr val="C35EA4"/>
          </p15:clr>
        </p15:guide>
        <p15:guide id="12" pos="6461">
          <p15:clr>
            <a:srgbClr val="C35EA4"/>
          </p15:clr>
        </p15:guide>
        <p15:guide id="16" pos="293">
          <p15:clr>
            <a:srgbClr val="F26B43"/>
          </p15:clr>
        </p15:guide>
        <p15:guide id="17" pos="7541">
          <p15:clr>
            <a:srgbClr val="F26B43"/>
          </p15:clr>
        </p15:guide>
        <p15:guide id="18" orient="horz" pos="766">
          <p15:clr>
            <a:srgbClr val="5ACBF0"/>
          </p15:clr>
        </p15:guide>
        <p15:guide id="19" orient="horz" pos="1393">
          <p15:clr>
            <a:srgbClr val="5ACBF0"/>
          </p15:clr>
        </p15:guide>
        <p15:guide id="20" orient="horz" pos="617">
          <p15:clr>
            <a:srgbClr val="5ACBF0"/>
          </p15:clr>
        </p15:guide>
        <p15:guide id="21" orient="horz" pos="1544">
          <p15:clr>
            <a:srgbClr val="5ACBF0"/>
          </p15:clr>
        </p15:guide>
        <p15:guide id="22" orient="horz" pos="2172">
          <p15:clr>
            <a:srgbClr val="5ACBF0"/>
          </p15:clr>
        </p15:guide>
        <p15:guide id="23" orient="horz" pos="2320">
          <p15:clr>
            <a:srgbClr val="5ACBF0"/>
          </p15:clr>
        </p15:guide>
        <p15:guide id="25" orient="horz" pos="289">
          <p15:clr>
            <a:srgbClr val="F26B43"/>
          </p15:clr>
        </p15:guide>
        <p15:guide id="26" orient="horz" pos="4106">
          <p15:clr>
            <a:srgbClr val="F26B43"/>
          </p15:clr>
        </p15:guide>
        <p15:guide id="27" orient="horz" pos="2949">
          <p15:clr>
            <a:srgbClr val="5ACBF0"/>
          </p15:clr>
        </p15:guide>
        <p15:guide id="28" orient="horz" pos="3098">
          <p15:clr>
            <a:srgbClr val="5ACBF0"/>
          </p15:clr>
        </p15:guide>
        <p15:guide id="29" orient="horz" pos="3727">
          <p15:clr>
            <a:srgbClr val="5ACBF0"/>
          </p15:clr>
        </p15:guide>
        <p15:guide id="30" orient="horz" pos="3876">
          <p15:clr>
            <a:srgbClr val="5ACBF0"/>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9"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431676477"/>
      </p:ext>
    </p:extLst>
  </p:cSld>
  <p:clrMap bg1="lt1" tx1="dk1" bg2="lt2" tx2="dk2" accent1="accent1" accent2="accent2" accent3="accent3" accent4="accent4" accent5="accent5" accent6="accent6" hlink="hlink" folHlink="folHlink"/>
  <p:sldLayoutIdLst>
    <p:sldLayoutId id="2147483931" r:id="rId1"/>
    <p:sldLayoutId id="2147483932" r:id="rId2"/>
    <p:sldLayoutId id="2147483933" r:id="rId3"/>
    <p:sldLayoutId id="2147483934" r:id="rId4"/>
    <p:sldLayoutId id="2147483935" r:id="rId5"/>
    <p:sldLayoutId id="2147483936" r:id="rId6"/>
    <p:sldLayoutId id="2147483937" r:id="rId7"/>
    <p:sldLayoutId id="2147483938" r:id="rId8"/>
    <p:sldLayoutId id="2147483939" r:id="rId9"/>
    <p:sldLayoutId id="2147483940" r:id="rId10"/>
    <p:sldLayoutId id="2147483941" r:id="rId11"/>
    <p:sldLayoutId id="2147483942" r:id="rId12"/>
    <p:sldLayoutId id="2147483943" r:id="rId13"/>
    <p:sldLayoutId id="2147483944" r:id="rId14"/>
    <p:sldLayoutId id="2147483945" r:id="rId15"/>
    <p:sldLayoutId id="2147483946" r:id="rId16"/>
    <p:sldLayoutId id="2147483947" r:id="rId17"/>
    <p:sldLayoutId id="2147483948" r:id="rId18"/>
    <p:sldLayoutId id="2147483949" r:id="rId19"/>
    <p:sldLayoutId id="2147483950" r:id="rId20"/>
    <p:sldLayoutId id="2147483951" r:id="rId21"/>
    <p:sldLayoutId id="2147483952" r:id="rId22"/>
    <p:sldLayoutId id="2147483953" r:id="rId23"/>
    <p:sldLayoutId id="2147483954" r:id="rId24"/>
    <p:sldLayoutId id="2147483955" r:id="rId25"/>
    <p:sldLayoutId id="2147483956" r:id="rId26"/>
    <p:sldLayoutId id="2147483957" r:id="rId27"/>
  </p:sldLayoutIdLst>
  <p:hf sldNum="0" hdr="0" ftr="0" dt="0"/>
  <p:txStyles>
    <p:title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1.xml.rels><?xml version="1.0" encoding="UTF-8" standalone="yes"?>
<Relationships xmlns="http://schemas.openxmlformats.org/package/2006/relationships"><Relationship Id="rId3" Type="http://schemas.openxmlformats.org/officeDocument/2006/relationships/image" Target="../media/image153.jpeg"/><Relationship Id="rId2" Type="http://schemas.openxmlformats.org/officeDocument/2006/relationships/notesSlide" Target="../notesSlides/notesSlide86.xml"/><Relationship Id="rId1" Type="http://schemas.openxmlformats.org/officeDocument/2006/relationships/slideLayout" Target="../slideLayouts/slideLayout8.xml"/></Relationships>
</file>

<file path=ppt/slides/_rels/slide102.xml.rels><?xml version="1.0" encoding="UTF-8" standalone="yes"?>
<Relationships xmlns="http://schemas.openxmlformats.org/package/2006/relationships"><Relationship Id="rId3" Type="http://schemas.openxmlformats.org/officeDocument/2006/relationships/image" Target="../media/image154.jpeg"/><Relationship Id="rId2" Type="http://schemas.openxmlformats.org/officeDocument/2006/relationships/notesSlide" Target="../notesSlides/notesSlide87.xml"/><Relationship Id="rId1" Type="http://schemas.openxmlformats.org/officeDocument/2006/relationships/slideLayout" Target="../slideLayouts/slideLayout8.xml"/></Relationships>
</file>

<file path=ppt/slides/_rels/slide103.xml.rels><?xml version="1.0" encoding="UTF-8" standalone="yes"?>
<Relationships xmlns="http://schemas.openxmlformats.org/package/2006/relationships"><Relationship Id="rId3" Type="http://schemas.openxmlformats.org/officeDocument/2006/relationships/image" Target="../media/image155.jpeg"/><Relationship Id="rId2" Type="http://schemas.openxmlformats.org/officeDocument/2006/relationships/notesSlide" Target="../notesSlides/notesSlide88.xml"/><Relationship Id="rId1" Type="http://schemas.openxmlformats.org/officeDocument/2006/relationships/slideLayout" Target="../slideLayouts/slideLayout8.xml"/></Relationships>
</file>

<file path=ppt/slides/_rels/slide104.xml.rels><?xml version="1.0" encoding="UTF-8" standalone="yes"?>
<Relationships xmlns="http://schemas.openxmlformats.org/package/2006/relationships"><Relationship Id="rId3" Type="http://schemas.openxmlformats.org/officeDocument/2006/relationships/image" Target="../media/image156.jpeg"/><Relationship Id="rId2" Type="http://schemas.openxmlformats.org/officeDocument/2006/relationships/notesSlide" Target="../notesSlides/notesSlide89.xml"/><Relationship Id="rId1" Type="http://schemas.openxmlformats.org/officeDocument/2006/relationships/slideLayout" Target="../slideLayouts/slideLayout8.xml"/></Relationships>
</file>

<file path=ppt/slides/_rels/slide105.xml.rels><?xml version="1.0" encoding="UTF-8" standalone="yes"?>
<Relationships xmlns="http://schemas.openxmlformats.org/package/2006/relationships"><Relationship Id="rId3" Type="http://schemas.openxmlformats.org/officeDocument/2006/relationships/image" Target="../media/image157.jpeg"/><Relationship Id="rId2" Type="http://schemas.openxmlformats.org/officeDocument/2006/relationships/notesSlide" Target="../notesSlides/notesSlide90.xml"/><Relationship Id="rId1" Type="http://schemas.openxmlformats.org/officeDocument/2006/relationships/slideLayout" Target="../slideLayouts/slideLayout8.xml"/></Relationships>
</file>

<file path=ppt/slides/_rels/slide106.xml.rels><?xml version="1.0" encoding="UTF-8" standalone="yes"?>
<Relationships xmlns="http://schemas.openxmlformats.org/package/2006/relationships"><Relationship Id="rId3" Type="http://schemas.openxmlformats.org/officeDocument/2006/relationships/image" Target="../media/image158.jpeg"/><Relationship Id="rId2" Type="http://schemas.openxmlformats.org/officeDocument/2006/relationships/notesSlide" Target="../notesSlides/notesSlide91.xml"/><Relationship Id="rId1" Type="http://schemas.openxmlformats.org/officeDocument/2006/relationships/slideLayout" Target="../slideLayouts/slideLayout8.xml"/></Relationships>
</file>

<file path=ppt/slides/_rels/slide107.xml.rels><?xml version="1.0" encoding="UTF-8" standalone="yes"?>
<Relationships xmlns="http://schemas.openxmlformats.org/package/2006/relationships"><Relationship Id="rId3" Type="http://schemas.openxmlformats.org/officeDocument/2006/relationships/hyperlink" Target="https://docs.microsoft.com/en-us/microsoftteams/platform/messaging-extensions/what-are-messaging-extensions" TargetMode="External"/><Relationship Id="rId7" Type="http://schemas.openxmlformats.org/officeDocument/2006/relationships/hyperlink" Target="https://docs.microsoft.com/en-us/microsoftteams/platform/concepts/build-and-test/deep-links#deep-linking-to-a-chat" TargetMode="External"/><Relationship Id="rId2" Type="http://schemas.openxmlformats.org/officeDocument/2006/relationships/notesSlide" Target="../notesSlides/notesSlide92.xml"/><Relationship Id="rId1" Type="http://schemas.openxmlformats.org/officeDocument/2006/relationships/slideLayout" Target="../slideLayouts/slideLayout14.xml"/><Relationship Id="rId6" Type="http://schemas.openxmlformats.org/officeDocument/2006/relationships/hyperlink" Target="https://docs.microsoft.com/en-us/microsoftteams/platform/task-modules-and-cards/cards/cards-reference#list-card" TargetMode="External"/><Relationship Id="rId5" Type="http://schemas.openxmlformats.org/officeDocument/2006/relationships/hyperlink" Target="https://docs.microsoft.com/en-us/outlook/actionable-messages/adaptive-card#refresh-cards" TargetMode="External"/><Relationship Id="rId4" Type="http://schemas.openxmlformats.org/officeDocument/2006/relationships/hyperlink" Target="https://docs.microsoft.com/en-us/graph/teams-proactive-messaging" TargetMode="External"/></Relationships>
</file>

<file path=ppt/slides/_rels/slide108.xml.rels><?xml version="1.0" encoding="UTF-8" standalone="yes"?>
<Relationships xmlns="http://schemas.openxmlformats.org/package/2006/relationships"><Relationship Id="rId8" Type="http://schemas.openxmlformats.org/officeDocument/2006/relationships/image" Target="../media/image98.png"/><Relationship Id="rId3" Type="http://schemas.openxmlformats.org/officeDocument/2006/relationships/image" Target="../media/image95.png"/><Relationship Id="rId7" Type="http://schemas.openxmlformats.org/officeDocument/2006/relationships/image" Target="../media/image97.png"/><Relationship Id="rId12" Type="http://schemas.openxmlformats.org/officeDocument/2006/relationships/image" Target="../media/image159.emf"/><Relationship Id="rId2" Type="http://schemas.openxmlformats.org/officeDocument/2006/relationships/notesSlide" Target="../notesSlides/notesSlide93.xml"/><Relationship Id="rId1" Type="http://schemas.openxmlformats.org/officeDocument/2006/relationships/slideLayout" Target="../slideLayouts/slideLayout14.xml"/><Relationship Id="rId6" Type="http://schemas.openxmlformats.org/officeDocument/2006/relationships/image" Target="../media/image96.png"/><Relationship Id="rId11" Type="http://schemas.openxmlformats.org/officeDocument/2006/relationships/image" Target="../media/image103.emf"/><Relationship Id="rId5" Type="http://schemas.openxmlformats.org/officeDocument/2006/relationships/image" Target="../media/image94.svg"/><Relationship Id="rId10" Type="http://schemas.openxmlformats.org/officeDocument/2006/relationships/image" Target="../media/image100.emf"/><Relationship Id="rId4" Type="http://schemas.openxmlformats.org/officeDocument/2006/relationships/image" Target="../media/image93.png"/><Relationship Id="rId9" Type="http://schemas.openxmlformats.org/officeDocument/2006/relationships/image" Target="../media/image99.svg"/></Relationships>
</file>

<file path=ppt/slides/_rels/slide11.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1.xml"/><Relationship Id="rId1" Type="http://schemas.openxmlformats.org/officeDocument/2006/relationships/slideLayout" Target="../slideLayouts/slideLayout16.xml"/><Relationship Id="rId5" Type="http://schemas.openxmlformats.org/officeDocument/2006/relationships/slide" Target="slide82.xml"/><Relationship Id="rId4" Type="http://schemas.openxmlformats.org/officeDocument/2006/relationships/slide" Target="slide43.xml"/></Relationships>
</file>

<file path=ppt/slides/_rels/slide20.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notesSlide" Target="../notesSlides/notesSlide21.xml"/><Relationship Id="rId1" Type="http://schemas.openxmlformats.org/officeDocument/2006/relationships/slideLayout" Target="../slideLayouts/slideLayout12.xml"/><Relationship Id="rId4" Type="http://schemas.openxmlformats.org/officeDocument/2006/relationships/image" Target="../media/image78.jpeg"/></Relationships>
</file>

<file path=ppt/slides/_rels/slide26.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xml"/><Relationship Id="rId1" Type="http://schemas.openxmlformats.org/officeDocument/2006/relationships/slideLayout" Target="../slideLayouts/slideLayout14.xml"/><Relationship Id="rId5" Type="http://schemas.openxmlformats.org/officeDocument/2006/relationships/image" Target="../media/image56.png"/><Relationship Id="rId4" Type="http://schemas.openxmlformats.org/officeDocument/2006/relationships/image" Target="../media/image55.svg"/></Relationships>
</file>

<file path=ppt/slides/_rels/slide40.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8" Type="http://schemas.openxmlformats.org/officeDocument/2006/relationships/hyperlink" Target="https://docs.microsoft.com/en-us/graph/api/user-list-directreports?view=graph-rest-1.0&amp;tabs=http" TargetMode="External"/><Relationship Id="rId3" Type="http://schemas.openxmlformats.org/officeDocument/2006/relationships/hyperlink" Target="https://docs.microsoft.com/en-us/microsoftteams/platform/concepts/design/personal-apps" TargetMode="External"/><Relationship Id="rId7" Type="http://schemas.openxmlformats.org/officeDocument/2006/relationships/hyperlink" Target="https://docs.microsoft.com/en-us/graph/teams-proactive-messaging" TargetMode="External"/><Relationship Id="rId2" Type="http://schemas.openxmlformats.org/officeDocument/2006/relationships/notesSlide" Target="../notesSlides/notesSlide35.xml"/><Relationship Id="rId1" Type="http://schemas.openxmlformats.org/officeDocument/2006/relationships/slideLayout" Target="../slideLayouts/slideLayout14.xml"/><Relationship Id="rId6" Type="http://schemas.openxmlformats.org/officeDocument/2006/relationships/hyperlink" Target="https://docs.microsoft.com/en-us/microsoftteams/platform/task-modules-and-cards/cards/cards-reference#list-card" TargetMode="External"/><Relationship Id="rId5" Type="http://schemas.openxmlformats.org/officeDocument/2006/relationships/hyperlink" Target="https://docs.microsoft.com/en-us/outlook/actionable-messages/adaptive-card#refresh-cards" TargetMode="External"/><Relationship Id="rId4" Type="http://schemas.openxmlformats.org/officeDocument/2006/relationships/hyperlink" Target="https://docs.microsoft.com/en-us/microsoftteams/platform/task-modules-and-cards/what-are-task-modules" TargetMode="External"/></Relationships>
</file>

<file path=ppt/slides/_rels/slide42.xml.rels><?xml version="1.0" encoding="UTF-8" standalone="yes"?>
<Relationships xmlns="http://schemas.openxmlformats.org/package/2006/relationships"><Relationship Id="rId8" Type="http://schemas.openxmlformats.org/officeDocument/2006/relationships/image" Target="../media/image98.png"/><Relationship Id="rId13" Type="http://schemas.openxmlformats.org/officeDocument/2006/relationships/image" Target="../media/image103.emf"/><Relationship Id="rId3" Type="http://schemas.openxmlformats.org/officeDocument/2006/relationships/image" Target="../media/image93.png"/><Relationship Id="rId7" Type="http://schemas.openxmlformats.org/officeDocument/2006/relationships/image" Target="../media/image97.png"/><Relationship Id="rId12" Type="http://schemas.openxmlformats.org/officeDocument/2006/relationships/image" Target="../media/image102.svg"/><Relationship Id="rId2" Type="http://schemas.openxmlformats.org/officeDocument/2006/relationships/notesSlide" Target="../notesSlides/notesSlide36.xml"/><Relationship Id="rId1" Type="http://schemas.openxmlformats.org/officeDocument/2006/relationships/slideLayout" Target="../slideLayouts/slideLayout14.xml"/><Relationship Id="rId6" Type="http://schemas.openxmlformats.org/officeDocument/2006/relationships/image" Target="../media/image96.png"/><Relationship Id="rId11" Type="http://schemas.openxmlformats.org/officeDocument/2006/relationships/image" Target="../media/image101.png"/><Relationship Id="rId5" Type="http://schemas.openxmlformats.org/officeDocument/2006/relationships/image" Target="../media/image95.png"/><Relationship Id="rId10" Type="http://schemas.openxmlformats.org/officeDocument/2006/relationships/image" Target="../media/image100.emf"/><Relationship Id="rId4" Type="http://schemas.openxmlformats.org/officeDocument/2006/relationships/image" Target="../media/image94.svg"/><Relationship Id="rId9" Type="http://schemas.openxmlformats.org/officeDocument/2006/relationships/image" Target="../media/image99.sv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8.xml"/><Relationship Id="rId1" Type="http://schemas.openxmlformats.org/officeDocument/2006/relationships/slideLayout" Target="../slideLayouts/slideLayout14.xml"/><Relationship Id="rId5" Type="http://schemas.openxmlformats.org/officeDocument/2006/relationships/image" Target="../media/image104.jpeg"/><Relationship Id="rId4" Type="http://schemas.openxmlformats.org/officeDocument/2006/relationships/image" Target="../media/image55.svg"/></Relationships>
</file>

<file path=ppt/slides/_rels/slide45.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3" Type="http://schemas.openxmlformats.org/officeDocument/2006/relationships/image" Target="../media/image106.jpeg"/><Relationship Id="rId2" Type="http://schemas.openxmlformats.org/officeDocument/2006/relationships/notesSlide" Target="../notesSlides/notesSlide39.xml"/><Relationship Id="rId1" Type="http://schemas.openxmlformats.org/officeDocument/2006/relationships/slideLayout" Target="../slideLayouts/slideLayout8.xml"/><Relationship Id="rId4" Type="http://schemas.openxmlformats.org/officeDocument/2006/relationships/image" Target="../media/image107.png"/></Relationships>
</file>

<file path=ppt/slides/_rels/slide48.xml.rels><?xml version="1.0" encoding="UTF-8" standalone="yes"?>
<Relationships xmlns="http://schemas.openxmlformats.org/package/2006/relationships"><Relationship Id="rId3" Type="http://schemas.openxmlformats.org/officeDocument/2006/relationships/image" Target="../media/image108.jpeg"/><Relationship Id="rId2" Type="http://schemas.openxmlformats.org/officeDocument/2006/relationships/notesSlide" Target="../notesSlides/notesSlide40.xml"/><Relationship Id="rId1" Type="http://schemas.openxmlformats.org/officeDocument/2006/relationships/slideLayout" Target="../slideLayouts/slideLayout8.xml"/><Relationship Id="rId4" Type="http://schemas.openxmlformats.org/officeDocument/2006/relationships/image" Target="../media/image107.png"/></Relationships>
</file>

<file path=ppt/slides/_rels/slide49.xml.rels><?xml version="1.0" encoding="UTF-8" standalone="yes"?>
<Relationships xmlns="http://schemas.openxmlformats.org/package/2006/relationships"><Relationship Id="rId3" Type="http://schemas.openxmlformats.org/officeDocument/2006/relationships/image" Target="../media/image109.jpeg"/><Relationship Id="rId2" Type="http://schemas.openxmlformats.org/officeDocument/2006/relationships/notesSlide" Target="../notesSlides/notesSlide41.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58.svg"/><Relationship Id="rId2" Type="http://schemas.openxmlformats.org/officeDocument/2006/relationships/image" Target="../media/image57.png"/><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3" Type="http://schemas.openxmlformats.org/officeDocument/2006/relationships/image" Target="../media/image110.jpeg"/><Relationship Id="rId2" Type="http://schemas.openxmlformats.org/officeDocument/2006/relationships/notesSlide" Target="../notesSlides/notesSlide42.xml"/><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3" Type="http://schemas.openxmlformats.org/officeDocument/2006/relationships/image" Target="../media/image111.jpeg"/><Relationship Id="rId2" Type="http://schemas.openxmlformats.org/officeDocument/2006/relationships/notesSlide" Target="../notesSlides/notesSlide43.xml"/><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3" Type="http://schemas.openxmlformats.org/officeDocument/2006/relationships/image" Target="../media/image112.jpeg"/><Relationship Id="rId2" Type="http://schemas.openxmlformats.org/officeDocument/2006/relationships/notesSlide" Target="../notesSlides/notesSlide44.xml"/><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3" Type="http://schemas.openxmlformats.org/officeDocument/2006/relationships/image" Target="../media/image113.jpeg"/><Relationship Id="rId2" Type="http://schemas.openxmlformats.org/officeDocument/2006/relationships/notesSlide" Target="../notesSlides/notesSlide45.xml"/><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3" Type="http://schemas.openxmlformats.org/officeDocument/2006/relationships/image" Target="../media/image114.jpeg"/><Relationship Id="rId2" Type="http://schemas.openxmlformats.org/officeDocument/2006/relationships/notesSlide" Target="../notesSlides/notesSlide46.xml"/><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3" Type="http://schemas.openxmlformats.org/officeDocument/2006/relationships/image" Target="../media/image115.jpeg"/><Relationship Id="rId2" Type="http://schemas.openxmlformats.org/officeDocument/2006/relationships/notesSlide" Target="../notesSlides/notesSlide47.xml"/><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3" Type="http://schemas.openxmlformats.org/officeDocument/2006/relationships/image" Target="../media/image116.jpeg"/><Relationship Id="rId2" Type="http://schemas.openxmlformats.org/officeDocument/2006/relationships/notesSlide" Target="../notesSlides/notesSlide48.xml"/><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3" Type="http://schemas.openxmlformats.org/officeDocument/2006/relationships/image" Target="../media/image117.jpeg"/><Relationship Id="rId2" Type="http://schemas.openxmlformats.org/officeDocument/2006/relationships/notesSlide" Target="../notesSlides/notesSlide49.xml"/><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3" Type="http://schemas.openxmlformats.org/officeDocument/2006/relationships/image" Target="../media/image118.jpeg"/><Relationship Id="rId2" Type="http://schemas.openxmlformats.org/officeDocument/2006/relationships/notesSlide" Target="../notesSlides/notesSlide50.xml"/><Relationship Id="rId1"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3" Type="http://schemas.openxmlformats.org/officeDocument/2006/relationships/image" Target="../media/image119.jpeg"/><Relationship Id="rId2" Type="http://schemas.openxmlformats.org/officeDocument/2006/relationships/notesSlide" Target="../notesSlides/notesSlide51.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3" Type="http://schemas.openxmlformats.org/officeDocument/2006/relationships/image" Target="../media/image120.jpeg"/><Relationship Id="rId2" Type="http://schemas.openxmlformats.org/officeDocument/2006/relationships/notesSlide" Target="../notesSlides/notesSlide52.xml"/><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3" Type="http://schemas.openxmlformats.org/officeDocument/2006/relationships/image" Target="../media/image121.jpeg"/><Relationship Id="rId2" Type="http://schemas.openxmlformats.org/officeDocument/2006/relationships/notesSlide" Target="../notesSlides/notesSlide53.xml"/><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3" Type="http://schemas.openxmlformats.org/officeDocument/2006/relationships/image" Target="../media/image122.jpeg"/><Relationship Id="rId2" Type="http://schemas.openxmlformats.org/officeDocument/2006/relationships/notesSlide" Target="../notesSlides/notesSlide54.xml"/><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3" Type="http://schemas.openxmlformats.org/officeDocument/2006/relationships/image" Target="../media/image123.jpeg"/><Relationship Id="rId2" Type="http://schemas.openxmlformats.org/officeDocument/2006/relationships/notesSlide" Target="../notesSlides/notesSlide55.xml"/><Relationship Id="rId1" Type="http://schemas.openxmlformats.org/officeDocument/2006/relationships/slideLayout" Target="../slideLayouts/slideLayout8.xml"/></Relationships>
</file>

<file path=ppt/slides/_rels/slide64.xml.rels><?xml version="1.0" encoding="UTF-8" standalone="yes"?>
<Relationships xmlns="http://schemas.openxmlformats.org/package/2006/relationships"><Relationship Id="rId3" Type="http://schemas.openxmlformats.org/officeDocument/2006/relationships/image" Target="../media/image124.jpeg"/><Relationship Id="rId2" Type="http://schemas.openxmlformats.org/officeDocument/2006/relationships/notesSlide" Target="../notesSlides/notesSlide56.xml"/><Relationship Id="rId1" Type="http://schemas.openxmlformats.org/officeDocument/2006/relationships/slideLayout" Target="../slideLayouts/slideLayout8.xml"/></Relationships>
</file>

<file path=ppt/slides/_rels/slide65.xml.rels><?xml version="1.0" encoding="UTF-8" standalone="yes"?>
<Relationships xmlns="http://schemas.openxmlformats.org/package/2006/relationships"><Relationship Id="rId3" Type="http://schemas.openxmlformats.org/officeDocument/2006/relationships/image" Target="../media/image126.svg"/><Relationship Id="rId2" Type="http://schemas.openxmlformats.org/officeDocument/2006/relationships/image" Target="../media/image125.png"/><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3" Type="http://schemas.openxmlformats.org/officeDocument/2006/relationships/image" Target="../media/image127.jpeg"/><Relationship Id="rId2" Type="http://schemas.openxmlformats.org/officeDocument/2006/relationships/notesSlide" Target="../notesSlides/notesSlide57.xml"/><Relationship Id="rId1" Type="http://schemas.openxmlformats.org/officeDocument/2006/relationships/slideLayout" Target="../slideLayouts/slideLayout8.xml"/></Relationships>
</file>

<file path=ppt/slides/_rels/slide68.xml.rels><?xml version="1.0" encoding="UTF-8" standalone="yes"?>
<Relationships xmlns="http://schemas.openxmlformats.org/package/2006/relationships"><Relationship Id="rId3" Type="http://schemas.openxmlformats.org/officeDocument/2006/relationships/image" Target="../media/image128.jpeg"/><Relationship Id="rId2" Type="http://schemas.openxmlformats.org/officeDocument/2006/relationships/notesSlide" Target="../notesSlides/notesSlide58.xml"/><Relationship Id="rId1" Type="http://schemas.openxmlformats.org/officeDocument/2006/relationships/slideLayout" Target="../slideLayouts/slideLayout8.xml"/></Relationships>
</file>

<file path=ppt/slides/_rels/slide69.xml.rels><?xml version="1.0" encoding="UTF-8" standalone="yes"?>
<Relationships xmlns="http://schemas.openxmlformats.org/package/2006/relationships"><Relationship Id="rId3" Type="http://schemas.openxmlformats.org/officeDocument/2006/relationships/image" Target="../media/image129.jpeg"/><Relationship Id="rId2" Type="http://schemas.openxmlformats.org/officeDocument/2006/relationships/notesSlide" Target="../notesSlides/notesSlide59.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4.xml"/><Relationship Id="rId1" Type="http://schemas.openxmlformats.org/officeDocument/2006/relationships/slideLayout" Target="../slideLayouts/slideLayout8.xml"/><Relationship Id="rId4" Type="http://schemas.openxmlformats.org/officeDocument/2006/relationships/image" Target="../media/image60.jpeg"/></Relationships>
</file>

<file path=ppt/slides/_rels/slide70.xml.rels><?xml version="1.0" encoding="UTF-8" standalone="yes"?>
<Relationships xmlns="http://schemas.openxmlformats.org/package/2006/relationships"><Relationship Id="rId3" Type="http://schemas.openxmlformats.org/officeDocument/2006/relationships/image" Target="../media/image130.jpeg"/><Relationship Id="rId2" Type="http://schemas.openxmlformats.org/officeDocument/2006/relationships/notesSlide" Target="../notesSlides/notesSlide60.xml"/><Relationship Id="rId1" Type="http://schemas.openxmlformats.org/officeDocument/2006/relationships/slideLayout" Target="../slideLayouts/slideLayout8.xml"/></Relationships>
</file>

<file path=ppt/slides/_rels/slide71.xml.rels><?xml version="1.0" encoding="UTF-8" standalone="yes"?>
<Relationships xmlns="http://schemas.openxmlformats.org/package/2006/relationships"><Relationship Id="rId3" Type="http://schemas.openxmlformats.org/officeDocument/2006/relationships/image" Target="../media/image131.jpeg"/><Relationship Id="rId2" Type="http://schemas.openxmlformats.org/officeDocument/2006/relationships/notesSlide" Target="../notesSlides/notesSlide61.xml"/><Relationship Id="rId1" Type="http://schemas.openxmlformats.org/officeDocument/2006/relationships/slideLayout" Target="../slideLayouts/slideLayout8.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3.xml.rels><?xml version="1.0" encoding="UTF-8" standalone="yes"?>
<Relationships xmlns="http://schemas.openxmlformats.org/package/2006/relationships"><Relationship Id="rId3" Type="http://schemas.openxmlformats.org/officeDocument/2006/relationships/image" Target="../media/image132.jpeg"/><Relationship Id="rId2" Type="http://schemas.openxmlformats.org/officeDocument/2006/relationships/notesSlide" Target="../notesSlides/notesSlide62.xml"/><Relationship Id="rId1" Type="http://schemas.openxmlformats.org/officeDocument/2006/relationships/slideLayout" Target="../slideLayouts/slideLayout8.xml"/></Relationships>
</file>

<file path=ppt/slides/_rels/slide74.xml.rels><?xml version="1.0" encoding="UTF-8" standalone="yes"?>
<Relationships xmlns="http://schemas.openxmlformats.org/package/2006/relationships"><Relationship Id="rId3" Type="http://schemas.openxmlformats.org/officeDocument/2006/relationships/image" Target="../media/image133.jpeg"/><Relationship Id="rId2" Type="http://schemas.openxmlformats.org/officeDocument/2006/relationships/notesSlide" Target="../notesSlides/notesSlide63.xml"/><Relationship Id="rId1" Type="http://schemas.openxmlformats.org/officeDocument/2006/relationships/slideLayout" Target="../slideLayouts/slideLayout8.xml"/></Relationships>
</file>

<file path=ppt/slides/_rels/slide75.xml.rels><?xml version="1.0" encoding="UTF-8" standalone="yes"?>
<Relationships xmlns="http://schemas.openxmlformats.org/package/2006/relationships"><Relationship Id="rId3" Type="http://schemas.openxmlformats.org/officeDocument/2006/relationships/image" Target="../media/image134.jpeg"/><Relationship Id="rId2" Type="http://schemas.openxmlformats.org/officeDocument/2006/relationships/notesSlide" Target="../notesSlides/notesSlide64.xml"/><Relationship Id="rId1" Type="http://schemas.openxmlformats.org/officeDocument/2006/relationships/slideLayout" Target="../slideLayouts/slideLayout8.xml"/></Relationships>
</file>

<file path=ppt/slides/_rels/slide76.xml.rels><?xml version="1.0" encoding="UTF-8" standalone="yes"?>
<Relationships xmlns="http://schemas.openxmlformats.org/package/2006/relationships"><Relationship Id="rId3" Type="http://schemas.openxmlformats.org/officeDocument/2006/relationships/image" Target="../media/image135.jpeg"/><Relationship Id="rId2" Type="http://schemas.openxmlformats.org/officeDocument/2006/relationships/notesSlide" Target="../notesSlides/notesSlide65.xml"/><Relationship Id="rId1" Type="http://schemas.openxmlformats.org/officeDocument/2006/relationships/slideLayout" Target="../slideLayouts/slideLayout8.xml"/></Relationships>
</file>

<file path=ppt/slides/_rels/slide77.xml.rels><?xml version="1.0" encoding="UTF-8" standalone="yes"?>
<Relationships xmlns="http://schemas.openxmlformats.org/package/2006/relationships"><Relationship Id="rId3" Type="http://schemas.openxmlformats.org/officeDocument/2006/relationships/image" Target="../media/image136.jpeg"/><Relationship Id="rId2" Type="http://schemas.openxmlformats.org/officeDocument/2006/relationships/notesSlide" Target="../notesSlides/notesSlide66.xml"/><Relationship Id="rId1" Type="http://schemas.openxmlformats.org/officeDocument/2006/relationships/slideLayout" Target="../slideLayouts/slideLayout8.xml"/></Relationships>
</file>

<file path=ppt/slides/_rels/slide78.xml.rels><?xml version="1.0" encoding="UTF-8" standalone="yes"?>
<Relationships xmlns="http://schemas.openxmlformats.org/package/2006/relationships"><Relationship Id="rId3" Type="http://schemas.openxmlformats.org/officeDocument/2006/relationships/image" Target="../media/image137.jpeg"/><Relationship Id="rId2" Type="http://schemas.openxmlformats.org/officeDocument/2006/relationships/notesSlide" Target="../notesSlides/notesSlide67.xml"/><Relationship Id="rId1" Type="http://schemas.openxmlformats.org/officeDocument/2006/relationships/slideLayout" Target="../slideLayouts/slideLayout8.xml"/></Relationships>
</file>

<file path=ppt/slides/_rels/slide79.xml.rels><?xml version="1.0" encoding="UTF-8" standalone="yes"?>
<Relationships xmlns="http://schemas.openxmlformats.org/package/2006/relationships"><Relationship Id="rId3" Type="http://schemas.openxmlformats.org/officeDocument/2006/relationships/image" Target="../media/image138.jpeg"/><Relationship Id="rId2" Type="http://schemas.openxmlformats.org/officeDocument/2006/relationships/notesSlide" Target="../notesSlides/notesSlide68.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80.xml.rels><?xml version="1.0" encoding="UTF-8" standalone="yes"?>
<Relationships xmlns="http://schemas.openxmlformats.org/package/2006/relationships"><Relationship Id="rId8" Type="http://schemas.openxmlformats.org/officeDocument/2006/relationships/hyperlink" Target="https://docs.microsoft.com/en-us/graph/api/drive-sharedwithme?view=graph-rest-1.0&amp;tabs=http" TargetMode="External"/><Relationship Id="rId3" Type="http://schemas.openxmlformats.org/officeDocument/2006/relationships/hyperlink" Target="https://docs.microsoft.com/en-us/graph/teams-proactive-messaging" TargetMode="External"/><Relationship Id="rId7" Type="http://schemas.openxmlformats.org/officeDocument/2006/relationships/hyperlink" Target="https://docs.microsoft.com/en-us/graph/api/team-put-teams?view=graph-rest-1.0&amp;tabs=http" TargetMode="External"/><Relationship Id="rId2" Type="http://schemas.openxmlformats.org/officeDocument/2006/relationships/notesSlide" Target="../notesSlides/notesSlide69.xml"/><Relationship Id="rId1" Type="http://schemas.openxmlformats.org/officeDocument/2006/relationships/slideLayout" Target="../slideLayouts/slideLayout14.xml"/><Relationship Id="rId6" Type="http://schemas.openxmlformats.org/officeDocument/2006/relationships/hyperlink" Target="https://docs.microsoft.com/en-us/graph/social-intel-concept-overview" TargetMode="External"/><Relationship Id="rId5" Type="http://schemas.openxmlformats.org/officeDocument/2006/relationships/hyperlink" Target="https://docs.microsoft.com/en-us/microsoftteams/platform/task-modules-and-cards/cards/cards-reference#list-card" TargetMode="External"/><Relationship Id="rId4" Type="http://schemas.openxmlformats.org/officeDocument/2006/relationships/hyperlink" Target="https://docs.microsoft.com/en-us/outlook/actionable-messages/adaptive-card#refresh-cards" TargetMode="External"/></Relationships>
</file>

<file path=ppt/slides/_rels/slide81.xml.rels><?xml version="1.0" encoding="UTF-8" standalone="yes"?>
<Relationships xmlns="http://schemas.openxmlformats.org/package/2006/relationships"><Relationship Id="rId8" Type="http://schemas.openxmlformats.org/officeDocument/2006/relationships/image" Target="../media/image98.png"/><Relationship Id="rId3" Type="http://schemas.openxmlformats.org/officeDocument/2006/relationships/image" Target="../media/image95.png"/><Relationship Id="rId7" Type="http://schemas.openxmlformats.org/officeDocument/2006/relationships/image" Target="../media/image97.png"/><Relationship Id="rId12" Type="http://schemas.openxmlformats.org/officeDocument/2006/relationships/image" Target="../media/image139.emf"/><Relationship Id="rId2" Type="http://schemas.openxmlformats.org/officeDocument/2006/relationships/notesSlide" Target="../notesSlides/notesSlide70.xml"/><Relationship Id="rId1" Type="http://schemas.openxmlformats.org/officeDocument/2006/relationships/slideLayout" Target="../slideLayouts/slideLayout14.xml"/><Relationship Id="rId6" Type="http://schemas.openxmlformats.org/officeDocument/2006/relationships/image" Target="../media/image96.png"/><Relationship Id="rId11" Type="http://schemas.openxmlformats.org/officeDocument/2006/relationships/image" Target="../media/image103.emf"/><Relationship Id="rId5" Type="http://schemas.openxmlformats.org/officeDocument/2006/relationships/image" Target="../media/image94.svg"/><Relationship Id="rId10" Type="http://schemas.openxmlformats.org/officeDocument/2006/relationships/image" Target="../media/image100.emf"/><Relationship Id="rId4" Type="http://schemas.openxmlformats.org/officeDocument/2006/relationships/image" Target="../media/image93.png"/><Relationship Id="rId9" Type="http://schemas.openxmlformats.org/officeDocument/2006/relationships/image" Target="../media/image99.svg"/></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3.xml"/></Relationships>
</file>

<file path=ppt/slides/_rels/slide8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72.xml"/><Relationship Id="rId1" Type="http://schemas.openxmlformats.org/officeDocument/2006/relationships/slideLayout" Target="../slideLayouts/slideLayout14.xml"/><Relationship Id="rId5" Type="http://schemas.openxmlformats.org/officeDocument/2006/relationships/image" Target="../media/image104.jpeg"/><Relationship Id="rId4" Type="http://schemas.openxmlformats.org/officeDocument/2006/relationships/image" Target="../media/image55.svg"/></Relationships>
</file>

<file path=ppt/slides/_rels/slide84.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1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6.xml.rels><?xml version="1.0" encoding="UTF-8" standalone="yes"?>
<Relationships xmlns="http://schemas.openxmlformats.org/package/2006/relationships"><Relationship Id="rId3" Type="http://schemas.openxmlformats.org/officeDocument/2006/relationships/image" Target="../media/image140.jpeg"/><Relationship Id="rId2" Type="http://schemas.openxmlformats.org/officeDocument/2006/relationships/notesSlide" Target="../notesSlides/notesSlide73.xml"/><Relationship Id="rId1" Type="http://schemas.openxmlformats.org/officeDocument/2006/relationships/slideLayout" Target="../slideLayouts/slideLayout8.xml"/></Relationships>
</file>

<file path=ppt/slides/_rels/slide87.xml.rels><?xml version="1.0" encoding="UTF-8" standalone="yes"?>
<Relationships xmlns="http://schemas.openxmlformats.org/package/2006/relationships"><Relationship Id="rId3" Type="http://schemas.openxmlformats.org/officeDocument/2006/relationships/image" Target="../media/image141.jpeg"/><Relationship Id="rId2" Type="http://schemas.openxmlformats.org/officeDocument/2006/relationships/notesSlide" Target="../notesSlides/notesSlide74.xml"/><Relationship Id="rId1" Type="http://schemas.openxmlformats.org/officeDocument/2006/relationships/slideLayout" Target="../slideLayouts/slideLayout8.xml"/></Relationships>
</file>

<file path=ppt/slides/_rels/slide88.xml.rels><?xml version="1.0" encoding="UTF-8" standalone="yes"?>
<Relationships xmlns="http://schemas.openxmlformats.org/package/2006/relationships"><Relationship Id="rId3" Type="http://schemas.openxmlformats.org/officeDocument/2006/relationships/image" Target="../media/image142.jpeg"/><Relationship Id="rId2" Type="http://schemas.openxmlformats.org/officeDocument/2006/relationships/notesSlide" Target="../notesSlides/notesSlide75.xml"/><Relationship Id="rId1" Type="http://schemas.openxmlformats.org/officeDocument/2006/relationships/slideLayout" Target="../slideLayouts/slideLayout8.xml"/></Relationships>
</file>

<file path=ppt/slides/_rels/slide89.xml.rels><?xml version="1.0" encoding="UTF-8" standalone="yes"?>
<Relationships xmlns="http://schemas.openxmlformats.org/package/2006/relationships"><Relationship Id="rId3" Type="http://schemas.openxmlformats.org/officeDocument/2006/relationships/image" Target="../media/image143.jpeg"/><Relationship Id="rId2" Type="http://schemas.openxmlformats.org/officeDocument/2006/relationships/notesSlide" Target="../notesSlides/notesSlide76.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90.xml.rels><?xml version="1.0" encoding="UTF-8" standalone="yes"?>
<Relationships xmlns="http://schemas.openxmlformats.org/package/2006/relationships"><Relationship Id="rId3" Type="http://schemas.openxmlformats.org/officeDocument/2006/relationships/image" Target="../media/image144.jpeg"/><Relationship Id="rId2" Type="http://schemas.openxmlformats.org/officeDocument/2006/relationships/notesSlide" Target="../notesSlides/notesSlide77.xml"/><Relationship Id="rId1" Type="http://schemas.openxmlformats.org/officeDocument/2006/relationships/slideLayout" Target="../slideLayouts/slideLayout8.xml"/></Relationships>
</file>

<file path=ppt/slides/_rels/slide91.xml.rels><?xml version="1.0" encoding="UTF-8" standalone="yes"?>
<Relationships xmlns="http://schemas.openxmlformats.org/package/2006/relationships"><Relationship Id="rId3" Type="http://schemas.openxmlformats.org/officeDocument/2006/relationships/image" Target="../media/image145.jpeg"/><Relationship Id="rId2" Type="http://schemas.openxmlformats.org/officeDocument/2006/relationships/notesSlide" Target="../notesSlides/notesSlide78.xml"/><Relationship Id="rId1" Type="http://schemas.openxmlformats.org/officeDocument/2006/relationships/slideLayout" Target="../slideLayouts/slideLayout8.xml"/></Relationships>
</file>

<file path=ppt/slides/_rels/slide92.xml.rels><?xml version="1.0" encoding="UTF-8" standalone="yes"?>
<Relationships xmlns="http://schemas.openxmlformats.org/package/2006/relationships"><Relationship Id="rId3" Type="http://schemas.openxmlformats.org/officeDocument/2006/relationships/image" Target="../media/image146.jpeg"/><Relationship Id="rId2" Type="http://schemas.openxmlformats.org/officeDocument/2006/relationships/notesSlide" Target="../notesSlides/notesSlide79.xml"/><Relationship Id="rId1" Type="http://schemas.openxmlformats.org/officeDocument/2006/relationships/slideLayout" Target="../slideLayouts/slideLayout8.xml"/></Relationships>
</file>

<file path=ppt/slides/_rels/slide93.xml.rels><?xml version="1.0" encoding="UTF-8" standalone="yes"?>
<Relationships xmlns="http://schemas.openxmlformats.org/package/2006/relationships"><Relationship Id="rId3" Type="http://schemas.openxmlformats.org/officeDocument/2006/relationships/image" Target="../media/image147.jpeg"/><Relationship Id="rId2" Type="http://schemas.openxmlformats.org/officeDocument/2006/relationships/notesSlide" Target="../notesSlides/notesSlide80.xml"/><Relationship Id="rId1" Type="http://schemas.openxmlformats.org/officeDocument/2006/relationships/slideLayout" Target="../slideLayouts/slideLayout8.xml"/></Relationships>
</file>

<file path=ppt/slides/_rels/slide94.xml.rels><?xml version="1.0" encoding="UTF-8" standalone="yes"?>
<Relationships xmlns="http://schemas.openxmlformats.org/package/2006/relationships"><Relationship Id="rId3" Type="http://schemas.openxmlformats.org/officeDocument/2006/relationships/image" Target="../media/image148.jpeg"/><Relationship Id="rId2" Type="http://schemas.openxmlformats.org/officeDocument/2006/relationships/notesSlide" Target="../notesSlides/notesSlide81.xml"/><Relationship Id="rId1" Type="http://schemas.openxmlformats.org/officeDocument/2006/relationships/slideLayout" Target="../slideLayouts/slideLayout8.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6.xml.rels><?xml version="1.0" encoding="UTF-8" standalone="yes"?>
<Relationships xmlns="http://schemas.openxmlformats.org/package/2006/relationships"><Relationship Id="rId3" Type="http://schemas.openxmlformats.org/officeDocument/2006/relationships/image" Target="../media/image149.jpeg"/><Relationship Id="rId2" Type="http://schemas.openxmlformats.org/officeDocument/2006/relationships/notesSlide" Target="../notesSlides/notesSlide82.xml"/><Relationship Id="rId1" Type="http://schemas.openxmlformats.org/officeDocument/2006/relationships/slideLayout" Target="../slideLayouts/slideLayout8.xml"/></Relationships>
</file>

<file path=ppt/slides/_rels/slide97.xml.rels><?xml version="1.0" encoding="UTF-8" standalone="yes"?>
<Relationships xmlns="http://schemas.openxmlformats.org/package/2006/relationships"><Relationship Id="rId3" Type="http://schemas.openxmlformats.org/officeDocument/2006/relationships/image" Target="../media/image150.jpeg"/><Relationship Id="rId2" Type="http://schemas.openxmlformats.org/officeDocument/2006/relationships/notesSlide" Target="../notesSlides/notesSlide83.xml"/><Relationship Id="rId1" Type="http://schemas.openxmlformats.org/officeDocument/2006/relationships/slideLayout" Target="../slideLayouts/slideLayout8.xml"/></Relationships>
</file>

<file path=ppt/slides/_rels/slide98.xml.rels><?xml version="1.0" encoding="UTF-8" standalone="yes"?>
<Relationships xmlns="http://schemas.openxmlformats.org/package/2006/relationships"><Relationship Id="rId3" Type="http://schemas.openxmlformats.org/officeDocument/2006/relationships/image" Target="../media/image151.jpeg"/><Relationship Id="rId2" Type="http://schemas.openxmlformats.org/officeDocument/2006/relationships/notesSlide" Target="../notesSlides/notesSlide84.xml"/><Relationship Id="rId1" Type="http://schemas.openxmlformats.org/officeDocument/2006/relationships/slideLayout" Target="../slideLayouts/slideLayout8.xml"/></Relationships>
</file>

<file path=ppt/slides/_rels/slide99.xml.rels><?xml version="1.0" encoding="UTF-8" standalone="yes"?>
<Relationships xmlns="http://schemas.openxmlformats.org/package/2006/relationships"><Relationship Id="rId3" Type="http://schemas.openxmlformats.org/officeDocument/2006/relationships/image" Target="../media/image152.jpeg"/><Relationship Id="rId2" Type="http://schemas.openxmlformats.org/officeDocument/2006/relationships/notesSlide" Target="../notesSlides/notesSlide85.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7648574" y="5855204"/>
            <a:ext cx="3019426" cy="431830"/>
          </a:xfrm>
        </p:spPr>
        <p:txBody>
          <a:bodyPr/>
          <a:lstStyle/>
          <a:p>
            <a:pPr marL="0" lvl="0" indent="0" algn="l">
              <a:buNone/>
            </a:pPr>
            <a:r>
              <a:rPr lang="en-US">
                <a:solidFill>
                  <a:schemeClr val="tx1"/>
                </a:solidFill>
              </a:rPr>
              <a:t>Professional Services</a:t>
            </a:r>
          </a:p>
        </p:txBody>
      </p:sp>
    </p:spTree>
    <p:extLst>
      <p:ext uri="{BB962C8B-B14F-4D97-AF65-F5344CB8AC3E}">
        <p14:creationId xmlns:p14="http://schemas.microsoft.com/office/powerpoint/2010/main" val="19091481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494C18C1-2353-4B34-80A5-D43C7B32559C}"/>
              </a:ext>
            </a:extLst>
          </p:cNvPr>
          <p:cNvSpPr txBox="1"/>
          <p:nvPr/>
        </p:nvSpPr>
        <p:spPr>
          <a:xfrm>
            <a:off x="773191" y="6297744"/>
            <a:ext cx="10908736" cy="627864"/>
          </a:xfrm>
          <a:prstGeom prst="rect">
            <a:avLst/>
          </a:prstGeom>
          <a:noFill/>
        </p:spPr>
        <p:txBody>
          <a:bodyPr wrap="square" lIns="182880" tIns="146304" rIns="182880" bIns="146304" rtlCol="0">
            <a:spAutoFit/>
          </a:bodyPr>
          <a:lstStyle/>
          <a:p>
            <a:pPr>
              <a:lnSpc>
                <a:spcPct val="90000"/>
              </a:lnSpc>
              <a:spcAft>
                <a:spcPts val="600"/>
              </a:spcAft>
            </a:pPr>
            <a:r>
              <a:rPr lang="en-IN" sz="1200">
                <a:gradFill>
                  <a:gsLst>
                    <a:gs pos="2917">
                      <a:schemeClr val="tx1"/>
                    </a:gs>
                    <a:gs pos="30000">
                      <a:schemeClr val="tx1"/>
                    </a:gs>
                  </a:gsLst>
                  <a:lin ang="5400000" scaled="0"/>
                </a:gradFill>
              </a:rPr>
              <a:t>Babak proceeds to enter the hours he has logged over the week in the task module. He is able to select the right project from the WBS code as the app integrates with the LOB project information database. </a:t>
            </a:r>
          </a:p>
        </p:txBody>
      </p:sp>
      <p:sp>
        <p:nvSpPr>
          <p:cNvPr id="4" name="Title 8">
            <a:extLst>
              <a:ext uri="{FF2B5EF4-FFF2-40B4-BE49-F238E27FC236}">
                <a16:creationId xmlns:a16="http://schemas.microsoft.com/office/drawing/2014/main" id="{D500279C-21CD-49E8-B925-F11AB32866E0}"/>
              </a:ext>
            </a:extLst>
          </p:cNvPr>
          <p:cNvSpPr txBox="1">
            <a:spLocks/>
          </p:cNvSpPr>
          <p:nvPr/>
        </p:nvSpPr>
        <p:spPr>
          <a:xfrm>
            <a:off x="318049" y="112490"/>
            <a:ext cx="9139203" cy="25391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14367" rtl="0" eaLnBrk="1" latinLnBrk="0" hangingPunct="1">
              <a:lnSpc>
                <a:spcPct val="90000"/>
              </a:lnSpc>
              <a:spcBef>
                <a:spcPct val="0"/>
              </a:spcBef>
              <a:buNone/>
              <a:defRPr lang="en-US" sz="3200" b="0" kern="1200" cap="none" spc="-147" baseline="0" dirty="0" smtClean="0">
                <a:ln w="3175">
                  <a:noFill/>
                </a:ln>
                <a:solidFill>
                  <a:srgbClr val="000000"/>
                </a:solidFill>
                <a:effectLst/>
                <a:latin typeface="+mj-lt"/>
                <a:ea typeface="+mn-ea"/>
                <a:cs typeface="Segoe UI" pitchFamily="34" charset="0"/>
              </a:defRPr>
            </a:lvl1pPr>
          </a:lstStyle>
          <a:p>
            <a:pPr defTabSz="457200">
              <a:lnSpc>
                <a:spcPct val="100000"/>
              </a:lnSpc>
              <a:spcBef>
                <a:spcPts val="0"/>
              </a:spcBef>
              <a:defRPr/>
            </a:pPr>
            <a:r>
              <a:rPr lang="en-IN" sz="1050" spc="0">
                <a:ln>
                  <a:noFill/>
                </a:ln>
                <a:solidFill>
                  <a:srgbClr val="4B53BC"/>
                </a:solidFill>
                <a:latin typeface="+mn-lt"/>
                <a:cs typeface="Segoe UI Semibold" panose="020B0702040204020203" pitchFamily="34" charset="0"/>
              </a:rPr>
              <a:t>Professional Services </a:t>
            </a:r>
            <a:r>
              <a:rPr lang="en-IN" sz="1050" spc="0">
                <a:ln>
                  <a:noFill/>
                </a:ln>
                <a:latin typeface="+mn-lt"/>
                <a:cs typeface="Segoe UI Light" panose="020B0502040204020203" pitchFamily="34" charset="0"/>
              </a:rPr>
              <a:t>– Time &amp; Expense</a:t>
            </a:r>
          </a:p>
        </p:txBody>
      </p:sp>
      <p:pic>
        <p:nvPicPr>
          <p:cNvPr id="5" name="Picture 4" descr="A screenshot of a computer&#10;&#10;Description automatically generated">
            <a:extLst>
              <a:ext uri="{FF2B5EF4-FFF2-40B4-BE49-F238E27FC236}">
                <a16:creationId xmlns:a16="http://schemas.microsoft.com/office/drawing/2014/main" id="{3B1283E7-4D7E-4A0B-BB0C-918AABB6D29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62800" y="550800"/>
            <a:ext cx="9870267" cy="5745600"/>
          </a:xfrm>
          <a:prstGeom prst="rect">
            <a:avLst/>
          </a:prstGeom>
        </p:spPr>
      </p:pic>
    </p:spTree>
    <p:extLst>
      <p:ext uri="{BB962C8B-B14F-4D97-AF65-F5344CB8AC3E}">
        <p14:creationId xmlns:p14="http://schemas.microsoft.com/office/powerpoint/2010/main" val="295938197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solidFill>
          <a:srgbClr val="5558AF"/>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55378CD-8AE8-4B6F-B032-EC5E614E59DE}"/>
              </a:ext>
            </a:extLst>
          </p:cNvPr>
          <p:cNvSpPr/>
          <p:nvPr/>
        </p:nvSpPr>
        <p:spPr>
          <a:xfrm>
            <a:off x="757989" y="3249396"/>
            <a:ext cx="10852485" cy="1015663"/>
          </a:xfrm>
          <a:prstGeom prst="rect">
            <a:avLst/>
          </a:prstGeom>
        </p:spPr>
        <p:txBody>
          <a:bodyPr wrap="square">
            <a:spAutoFit/>
          </a:bodyPr>
          <a:lstStyle/>
          <a:p>
            <a:pPr>
              <a:spcAft>
                <a:spcPts val="600"/>
              </a:spcAft>
            </a:pPr>
            <a:r>
              <a:rPr lang="en-US" sz="2000">
                <a:solidFill>
                  <a:schemeClr val="bg1"/>
                </a:solidFill>
                <a:latin typeface="Segoe UI" panose="020B0502040204020203" pitchFamily="34" charset="0"/>
                <a:cs typeface="Segoe UI" panose="020B0502040204020203" pitchFamily="34" charset="0"/>
              </a:rPr>
              <a:t>After a few weeks, Daniela feels comfortable in her domain and understands the various assets / resources that the organization has to offer. From a consumer, Daniela wants to become an active contributor to the knowledge base as she starts creating great pitching assets</a:t>
            </a:r>
            <a:endParaRPr lang="en-US" sz="1800">
              <a:solidFill>
                <a:schemeClr val="bg1"/>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194965150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screenshot of a cell phone&#10;&#10;Description automatically generated">
            <a:extLst>
              <a:ext uri="{FF2B5EF4-FFF2-40B4-BE49-F238E27FC236}">
                <a16:creationId xmlns:a16="http://schemas.microsoft.com/office/drawing/2014/main" id="{3EDC6C3F-28C4-A048-A621-AA3BB0AC48B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62800" y="550800"/>
            <a:ext cx="9870267" cy="5745600"/>
          </a:xfrm>
          <a:prstGeom prst="rect">
            <a:avLst/>
          </a:prstGeom>
        </p:spPr>
      </p:pic>
      <p:sp>
        <p:nvSpPr>
          <p:cNvPr id="2" name="Title 8">
            <a:extLst>
              <a:ext uri="{FF2B5EF4-FFF2-40B4-BE49-F238E27FC236}">
                <a16:creationId xmlns:a16="http://schemas.microsoft.com/office/drawing/2014/main" id="{C639B854-46D3-407B-BA09-5A5357F4D619}"/>
              </a:ext>
            </a:extLst>
          </p:cNvPr>
          <p:cNvSpPr txBox="1">
            <a:spLocks/>
          </p:cNvSpPr>
          <p:nvPr/>
        </p:nvSpPr>
        <p:spPr>
          <a:xfrm>
            <a:off x="318049" y="112490"/>
            <a:ext cx="9139203" cy="25391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14367" rtl="0" eaLnBrk="1" latinLnBrk="0" hangingPunct="1">
              <a:lnSpc>
                <a:spcPct val="90000"/>
              </a:lnSpc>
              <a:spcBef>
                <a:spcPct val="0"/>
              </a:spcBef>
              <a:buNone/>
              <a:defRPr lang="en-US" sz="3200" b="0" kern="1200" cap="none" spc="-147" baseline="0" dirty="0" smtClean="0">
                <a:ln w="3175">
                  <a:noFill/>
                </a:ln>
                <a:solidFill>
                  <a:srgbClr val="000000"/>
                </a:solidFill>
                <a:effectLst/>
                <a:latin typeface="+mj-lt"/>
                <a:ea typeface="+mn-ea"/>
                <a:cs typeface="Segoe UI" pitchFamily="34" charset="0"/>
              </a:defRPr>
            </a:lvl1pPr>
          </a:lstStyle>
          <a:p>
            <a:pPr defTabSz="457200">
              <a:lnSpc>
                <a:spcPct val="100000"/>
              </a:lnSpc>
              <a:spcBef>
                <a:spcPts val="0"/>
              </a:spcBef>
              <a:defRPr/>
            </a:pPr>
            <a:r>
              <a:rPr lang="en-IN" sz="1050" spc="0">
                <a:ln>
                  <a:noFill/>
                </a:ln>
                <a:solidFill>
                  <a:srgbClr val="4B53BC"/>
                </a:solidFill>
                <a:latin typeface="+mn-lt"/>
                <a:cs typeface="Segoe UI Semibold" panose="020B0702040204020203" pitchFamily="34" charset="0"/>
              </a:rPr>
              <a:t>Professional Services </a:t>
            </a:r>
            <a:r>
              <a:rPr lang="en-IN" sz="1050" spc="0">
                <a:ln>
                  <a:noFill/>
                </a:ln>
                <a:latin typeface="+mn-lt"/>
                <a:cs typeface="Segoe UI Light" panose="020B0502040204020203" pitchFamily="34" charset="0"/>
              </a:rPr>
              <a:t>– Knowledge Helper</a:t>
            </a:r>
          </a:p>
        </p:txBody>
      </p:sp>
      <p:sp>
        <p:nvSpPr>
          <p:cNvPr id="4" name="TextBox 3">
            <a:extLst>
              <a:ext uri="{FF2B5EF4-FFF2-40B4-BE49-F238E27FC236}">
                <a16:creationId xmlns:a16="http://schemas.microsoft.com/office/drawing/2014/main" id="{17FB6A56-2EE4-443B-8C11-7F366CA452A4}"/>
              </a:ext>
            </a:extLst>
          </p:cNvPr>
          <p:cNvSpPr txBox="1"/>
          <p:nvPr/>
        </p:nvSpPr>
        <p:spPr>
          <a:xfrm>
            <a:off x="773190" y="6297744"/>
            <a:ext cx="10708895" cy="627864"/>
          </a:xfrm>
          <a:prstGeom prst="rect">
            <a:avLst/>
          </a:prstGeom>
          <a:noFill/>
        </p:spPr>
        <p:txBody>
          <a:bodyPr wrap="square" lIns="182880" tIns="146304" rIns="182880" bIns="146304" rtlCol="0">
            <a:spAutoFit/>
          </a:bodyPr>
          <a:lstStyle/>
          <a:p>
            <a:pPr>
              <a:lnSpc>
                <a:spcPct val="90000"/>
              </a:lnSpc>
              <a:spcAft>
                <a:spcPts val="600"/>
              </a:spcAft>
            </a:pPr>
            <a:r>
              <a:rPr lang="en-IN" sz="1200">
                <a:gradFill>
                  <a:gsLst>
                    <a:gs pos="2917">
                      <a:schemeClr val="tx1"/>
                    </a:gs>
                    <a:gs pos="30000">
                      <a:schemeClr val="tx1"/>
                    </a:gs>
                  </a:gsLst>
                  <a:lin ang="5400000" scaled="0"/>
                </a:gradFill>
              </a:rPr>
              <a:t>The app also presents the user with a Messaging extension that users can use to search for assets, share it in their Teams, 1:1 or group chats. In addition, the messaging extension also allows user to submit new assets to the knowledge base. </a:t>
            </a:r>
          </a:p>
        </p:txBody>
      </p:sp>
    </p:spTree>
    <p:extLst>
      <p:ext uri="{BB962C8B-B14F-4D97-AF65-F5344CB8AC3E}">
        <p14:creationId xmlns:p14="http://schemas.microsoft.com/office/powerpoint/2010/main" val="90515349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omputer&#10;&#10;Description automatically generated">
            <a:extLst>
              <a:ext uri="{FF2B5EF4-FFF2-40B4-BE49-F238E27FC236}">
                <a16:creationId xmlns:a16="http://schemas.microsoft.com/office/drawing/2014/main" id="{6C5A0C5F-D39F-644C-9A1E-8EF597A87A1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62800" y="550800"/>
            <a:ext cx="9870267" cy="5745600"/>
          </a:xfrm>
          <a:prstGeom prst="rect">
            <a:avLst/>
          </a:prstGeom>
        </p:spPr>
      </p:pic>
      <p:sp>
        <p:nvSpPr>
          <p:cNvPr id="2" name="Title 8">
            <a:extLst>
              <a:ext uri="{FF2B5EF4-FFF2-40B4-BE49-F238E27FC236}">
                <a16:creationId xmlns:a16="http://schemas.microsoft.com/office/drawing/2014/main" id="{60069489-F094-4EE5-B0D6-FC14EACE019C}"/>
              </a:ext>
            </a:extLst>
          </p:cNvPr>
          <p:cNvSpPr txBox="1">
            <a:spLocks/>
          </p:cNvSpPr>
          <p:nvPr/>
        </p:nvSpPr>
        <p:spPr>
          <a:xfrm>
            <a:off x="318049" y="112490"/>
            <a:ext cx="9139203" cy="25391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14367" rtl="0" eaLnBrk="1" latinLnBrk="0" hangingPunct="1">
              <a:lnSpc>
                <a:spcPct val="90000"/>
              </a:lnSpc>
              <a:spcBef>
                <a:spcPct val="0"/>
              </a:spcBef>
              <a:buNone/>
              <a:defRPr lang="en-US" sz="3200" b="0" kern="1200" cap="none" spc="-147" baseline="0" dirty="0" smtClean="0">
                <a:ln w="3175">
                  <a:noFill/>
                </a:ln>
                <a:solidFill>
                  <a:srgbClr val="000000"/>
                </a:solidFill>
                <a:effectLst/>
                <a:latin typeface="+mj-lt"/>
                <a:ea typeface="+mn-ea"/>
                <a:cs typeface="Segoe UI" pitchFamily="34" charset="0"/>
              </a:defRPr>
            </a:lvl1pPr>
          </a:lstStyle>
          <a:p>
            <a:pPr defTabSz="457200">
              <a:lnSpc>
                <a:spcPct val="100000"/>
              </a:lnSpc>
              <a:spcBef>
                <a:spcPts val="0"/>
              </a:spcBef>
              <a:defRPr/>
            </a:pPr>
            <a:r>
              <a:rPr lang="en-IN" sz="1050" spc="0">
                <a:ln>
                  <a:noFill/>
                </a:ln>
                <a:solidFill>
                  <a:srgbClr val="4B53BC"/>
                </a:solidFill>
                <a:latin typeface="+mn-lt"/>
                <a:cs typeface="Segoe UI Semibold" panose="020B0702040204020203" pitchFamily="34" charset="0"/>
              </a:rPr>
              <a:t>Professional Services </a:t>
            </a:r>
            <a:r>
              <a:rPr lang="en-IN" sz="1050" spc="0">
                <a:ln>
                  <a:noFill/>
                </a:ln>
                <a:latin typeface="+mn-lt"/>
                <a:cs typeface="Segoe UI Light" panose="020B0502040204020203" pitchFamily="34" charset="0"/>
              </a:rPr>
              <a:t>– Knowledge Helper</a:t>
            </a:r>
          </a:p>
        </p:txBody>
      </p:sp>
      <p:sp>
        <p:nvSpPr>
          <p:cNvPr id="6" name="TextBox 5">
            <a:extLst>
              <a:ext uri="{FF2B5EF4-FFF2-40B4-BE49-F238E27FC236}">
                <a16:creationId xmlns:a16="http://schemas.microsoft.com/office/drawing/2014/main" id="{B061DBEF-6B4C-4408-9C6D-C8650C72AF13}"/>
              </a:ext>
            </a:extLst>
          </p:cNvPr>
          <p:cNvSpPr txBox="1"/>
          <p:nvPr/>
        </p:nvSpPr>
        <p:spPr>
          <a:xfrm>
            <a:off x="773190" y="6297744"/>
            <a:ext cx="10708895" cy="627864"/>
          </a:xfrm>
          <a:prstGeom prst="rect">
            <a:avLst/>
          </a:prstGeom>
          <a:noFill/>
        </p:spPr>
        <p:txBody>
          <a:bodyPr wrap="square" lIns="182880" tIns="146304" rIns="182880" bIns="146304" rtlCol="0">
            <a:spAutoFit/>
          </a:bodyPr>
          <a:lstStyle/>
          <a:p>
            <a:pPr>
              <a:lnSpc>
                <a:spcPct val="90000"/>
              </a:lnSpc>
              <a:spcAft>
                <a:spcPts val="600"/>
              </a:spcAft>
            </a:pPr>
            <a:r>
              <a:rPr lang="en-IN" sz="1200">
                <a:gradFill>
                  <a:gsLst>
                    <a:gs pos="2917">
                      <a:schemeClr val="tx1"/>
                    </a:gs>
                    <a:gs pos="30000">
                      <a:schemeClr val="tx1"/>
                    </a:gs>
                  </a:gsLst>
                  <a:lin ang="5400000" scaled="0"/>
                </a:gradFill>
              </a:rPr>
              <a:t>On clicking ‘+’ in the messaging extension, a task module opens up with a form for Daniela to fill. This contains information and metadata for the asset she intends to submit. </a:t>
            </a:r>
          </a:p>
        </p:txBody>
      </p:sp>
    </p:spTree>
    <p:extLst>
      <p:ext uri="{BB962C8B-B14F-4D97-AF65-F5344CB8AC3E}">
        <p14:creationId xmlns:p14="http://schemas.microsoft.com/office/powerpoint/2010/main" val="192505352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omputer&#10;&#10;Description automatically generated">
            <a:extLst>
              <a:ext uri="{FF2B5EF4-FFF2-40B4-BE49-F238E27FC236}">
                <a16:creationId xmlns:a16="http://schemas.microsoft.com/office/drawing/2014/main" id="{449B4F5A-4E58-F64D-9333-3E990A5A49A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62800" y="550800"/>
            <a:ext cx="9870267" cy="5745600"/>
          </a:xfrm>
          <a:prstGeom prst="rect">
            <a:avLst/>
          </a:prstGeom>
        </p:spPr>
      </p:pic>
      <p:sp>
        <p:nvSpPr>
          <p:cNvPr id="2" name="Title 8">
            <a:extLst>
              <a:ext uri="{FF2B5EF4-FFF2-40B4-BE49-F238E27FC236}">
                <a16:creationId xmlns:a16="http://schemas.microsoft.com/office/drawing/2014/main" id="{4976CB04-E5A8-419D-BA41-672282D1E0C0}"/>
              </a:ext>
            </a:extLst>
          </p:cNvPr>
          <p:cNvSpPr txBox="1">
            <a:spLocks/>
          </p:cNvSpPr>
          <p:nvPr/>
        </p:nvSpPr>
        <p:spPr>
          <a:xfrm>
            <a:off x="318049" y="112490"/>
            <a:ext cx="9139203" cy="25391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14367" rtl="0" eaLnBrk="1" latinLnBrk="0" hangingPunct="1">
              <a:lnSpc>
                <a:spcPct val="90000"/>
              </a:lnSpc>
              <a:spcBef>
                <a:spcPct val="0"/>
              </a:spcBef>
              <a:buNone/>
              <a:defRPr lang="en-US" sz="3200" b="0" kern="1200" cap="none" spc="-147" baseline="0" dirty="0" smtClean="0">
                <a:ln w="3175">
                  <a:noFill/>
                </a:ln>
                <a:solidFill>
                  <a:srgbClr val="000000"/>
                </a:solidFill>
                <a:effectLst/>
                <a:latin typeface="+mj-lt"/>
                <a:ea typeface="+mn-ea"/>
                <a:cs typeface="Segoe UI" pitchFamily="34" charset="0"/>
              </a:defRPr>
            </a:lvl1pPr>
          </a:lstStyle>
          <a:p>
            <a:pPr defTabSz="457200">
              <a:lnSpc>
                <a:spcPct val="100000"/>
              </a:lnSpc>
              <a:spcBef>
                <a:spcPts val="0"/>
              </a:spcBef>
              <a:defRPr/>
            </a:pPr>
            <a:r>
              <a:rPr lang="en-IN" sz="1050" spc="0">
                <a:ln>
                  <a:noFill/>
                </a:ln>
                <a:solidFill>
                  <a:srgbClr val="4B53BC"/>
                </a:solidFill>
                <a:latin typeface="+mn-lt"/>
                <a:cs typeface="Segoe UI Semibold" panose="020B0702040204020203" pitchFamily="34" charset="0"/>
              </a:rPr>
              <a:t>Professional Services </a:t>
            </a:r>
            <a:r>
              <a:rPr lang="en-IN" sz="1050" spc="0">
                <a:ln>
                  <a:noFill/>
                </a:ln>
                <a:latin typeface="+mn-lt"/>
                <a:cs typeface="Segoe UI Light" panose="020B0502040204020203" pitchFamily="34" charset="0"/>
              </a:rPr>
              <a:t>– Knowledge Helper</a:t>
            </a:r>
          </a:p>
        </p:txBody>
      </p:sp>
      <p:sp>
        <p:nvSpPr>
          <p:cNvPr id="6" name="TextBox 5">
            <a:extLst>
              <a:ext uri="{FF2B5EF4-FFF2-40B4-BE49-F238E27FC236}">
                <a16:creationId xmlns:a16="http://schemas.microsoft.com/office/drawing/2014/main" id="{8AF7D2B8-85F2-4F84-BECD-DA7150800A11}"/>
              </a:ext>
            </a:extLst>
          </p:cNvPr>
          <p:cNvSpPr txBox="1"/>
          <p:nvPr/>
        </p:nvSpPr>
        <p:spPr>
          <a:xfrm>
            <a:off x="773190" y="6297744"/>
            <a:ext cx="10708895" cy="627864"/>
          </a:xfrm>
          <a:prstGeom prst="rect">
            <a:avLst/>
          </a:prstGeom>
          <a:noFill/>
        </p:spPr>
        <p:txBody>
          <a:bodyPr wrap="square" lIns="182880" tIns="146304" rIns="182880" bIns="146304" rtlCol="0">
            <a:spAutoFit/>
          </a:bodyPr>
          <a:lstStyle/>
          <a:p>
            <a:pPr>
              <a:lnSpc>
                <a:spcPct val="90000"/>
              </a:lnSpc>
              <a:spcAft>
                <a:spcPts val="600"/>
              </a:spcAft>
            </a:pPr>
            <a:r>
              <a:rPr lang="en-IN" sz="1200">
                <a:gradFill>
                  <a:gsLst>
                    <a:gs pos="2917">
                      <a:schemeClr val="tx1"/>
                    </a:gs>
                    <a:gs pos="30000">
                      <a:schemeClr val="tx1"/>
                    </a:gs>
                  </a:gsLst>
                  <a:lin ang="5400000" scaled="0"/>
                </a:gradFill>
              </a:rPr>
              <a:t>Daniela fills in the title and brief description of the asset she wants to socialize with her organization. She also mentions useful metadata that will enable users to accurately search and find this resource. After uploading the asset file, Daniela clicks on Submit. </a:t>
            </a:r>
          </a:p>
        </p:txBody>
      </p:sp>
    </p:spTree>
    <p:extLst>
      <p:ext uri="{BB962C8B-B14F-4D97-AF65-F5344CB8AC3E}">
        <p14:creationId xmlns:p14="http://schemas.microsoft.com/office/powerpoint/2010/main" val="171552968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494C18C1-2353-4B34-80A5-D43C7B32559C}"/>
              </a:ext>
            </a:extLst>
          </p:cNvPr>
          <p:cNvSpPr txBox="1"/>
          <p:nvPr/>
        </p:nvSpPr>
        <p:spPr>
          <a:xfrm>
            <a:off x="773190" y="6297744"/>
            <a:ext cx="10708895" cy="627864"/>
          </a:xfrm>
          <a:prstGeom prst="rect">
            <a:avLst/>
          </a:prstGeom>
          <a:noFill/>
        </p:spPr>
        <p:txBody>
          <a:bodyPr wrap="square" lIns="182880" tIns="146304" rIns="182880" bIns="146304" rtlCol="0">
            <a:spAutoFit/>
          </a:bodyPr>
          <a:lstStyle/>
          <a:p>
            <a:pPr>
              <a:lnSpc>
                <a:spcPct val="90000"/>
              </a:lnSpc>
              <a:spcAft>
                <a:spcPts val="600"/>
              </a:spcAft>
            </a:pPr>
            <a:r>
              <a:rPr lang="en-IN" sz="1200">
                <a:gradFill>
                  <a:gsLst>
                    <a:gs pos="2917">
                      <a:schemeClr val="tx1"/>
                    </a:gs>
                    <a:gs pos="30000">
                      <a:schemeClr val="tx1"/>
                    </a:gs>
                  </a:gsLst>
                  <a:lin ang="5400000" scaled="0"/>
                </a:gradFill>
              </a:rPr>
              <a:t>The asset gets submitted for review by a central knowledge base management authority. Daniela gets an acknowledgement that her asset is awaiting review and she has the option to edit or cancel her submission. </a:t>
            </a:r>
          </a:p>
        </p:txBody>
      </p:sp>
      <p:pic>
        <p:nvPicPr>
          <p:cNvPr id="4" name="Picture 3" descr="A screenshot of a cell phone&#10;&#10;Description automatically generated">
            <a:extLst>
              <a:ext uri="{FF2B5EF4-FFF2-40B4-BE49-F238E27FC236}">
                <a16:creationId xmlns:a16="http://schemas.microsoft.com/office/drawing/2014/main" id="{46C59831-AA3F-5042-8577-FC25BE0DEE4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62800" y="550800"/>
            <a:ext cx="9870267" cy="5745600"/>
          </a:xfrm>
          <a:prstGeom prst="rect">
            <a:avLst/>
          </a:prstGeom>
        </p:spPr>
      </p:pic>
      <p:sp>
        <p:nvSpPr>
          <p:cNvPr id="2" name="Title 8">
            <a:extLst>
              <a:ext uri="{FF2B5EF4-FFF2-40B4-BE49-F238E27FC236}">
                <a16:creationId xmlns:a16="http://schemas.microsoft.com/office/drawing/2014/main" id="{1252E540-D561-4AFE-BDBE-C8235DAD5F7C}"/>
              </a:ext>
            </a:extLst>
          </p:cNvPr>
          <p:cNvSpPr txBox="1">
            <a:spLocks/>
          </p:cNvSpPr>
          <p:nvPr/>
        </p:nvSpPr>
        <p:spPr>
          <a:xfrm>
            <a:off x="318049" y="112490"/>
            <a:ext cx="9139203" cy="25391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14367" rtl="0" eaLnBrk="1" latinLnBrk="0" hangingPunct="1">
              <a:lnSpc>
                <a:spcPct val="90000"/>
              </a:lnSpc>
              <a:spcBef>
                <a:spcPct val="0"/>
              </a:spcBef>
              <a:buNone/>
              <a:defRPr lang="en-US" sz="3200" b="0" kern="1200" cap="none" spc="-147" baseline="0" dirty="0" smtClean="0">
                <a:ln w="3175">
                  <a:noFill/>
                </a:ln>
                <a:solidFill>
                  <a:srgbClr val="000000"/>
                </a:solidFill>
                <a:effectLst/>
                <a:latin typeface="+mj-lt"/>
                <a:ea typeface="+mn-ea"/>
                <a:cs typeface="Segoe UI" pitchFamily="34" charset="0"/>
              </a:defRPr>
            </a:lvl1pPr>
          </a:lstStyle>
          <a:p>
            <a:pPr defTabSz="457200">
              <a:lnSpc>
                <a:spcPct val="100000"/>
              </a:lnSpc>
              <a:spcBef>
                <a:spcPts val="0"/>
              </a:spcBef>
              <a:defRPr/>
            </a:pPr>
            <a:r>
              <a:rPr lang="en-IN" sz="1050" spc="0">
                <a:ln>
                  <a:noFill/>
                </a:ln>
                <a:solidFill>
                  <a:srgbClr val="4B53BC"/>
                </a:solidFill>
                <a:latin typeface="+mn-lt"/>
                <a:cs typeface="Segoe UI Semibold" panose="020B0702040204020203" pitchFamily="34" charset="0"/>
              </a:rPr>
              <a:t>Professional Services </a:t>
            </a:r>
            <a:r>
              <a:rPr lang="en-IN" sz="1050" spc="0">
                <a:ln>
                  <a:noFill/>
                </a:ln>
                <a:latin typeface="+mn-lt"/>
                <a:cs typeface="Segoe UI Light" panose="020B0502040204020203" pitchFamily="34" charset="0"/>
              </a:rPr>
              <a:t>– Knowledge Helper</a:t>
            </a:r>
          </a:p>
        </p:txBody>
      </p:sp>
    </p:spTree>
    <p:extLst>
      <p:ext uri="{BB962C8B-B14F-4D97-AF65-F5344CB8AC3E}">
        <p14:creationId xmlns:p14="http://schemas.microsoft.com/office/powerpoint/2010/main" val="264969337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494C18C1-2353-4B34-80A5-D43C7B32559C}"/>
              </a:ext>
            </a:extLst>
          </p:cNvPr>
          <p:cNvSpPr txBox="1"/>
          <p:nvPr/>
        </p:nvSpPr>
        <p:spPr>
          <a:xfrm>
            <a:off x="773190" y="6297744"/>
            <a:ext cx="10708895" cy="627864"/>
          </a:xfrm>
          <a:prstGeom prst="rect">
            <a:avLst/>
          </a:prstGeom>
          <a:noFill/>
        </p:spPr>
        <p:txBody>
          <a:bodyPr wrap="square" lIns="182880" tIns="146304" rIns="182880" bIns="146304" rtlCol="0">
            <a:spAutoFit/>
          </a:bodyPr>
          <a:lstStyle/>
          <a:p>
            <a:pPr>
              <a:lnSpc>
                <a:spcPct val="90000"/>
              </a:lnSpc>
              <a:spcAft>
                <a:spcPts val="600"/>
              </a:spcAft>
            </a:pPr>
            <a:r>
              <a:rPr lang="en-IN" sz="1200">
                <a:gradFill>
                  <a:gsLst>
                    <a:gs pos="2917">
                      <a:schemeClr val="tx1"/>
                    </a:gs>
                    <a:gs pos="30000">
                      <a:schemeClr val="tx1"/>
                    </a:gs>
                  </a:gsLst>
                  <a:lin ang="5400000" scaled="0"/>
                </a:gradFill>
              </a:rPr>
              <a:t>During the review process, any queries or feedback from the reviewing authority gets sent to Daniela directly via the personal bot. Daniela chooses to edit her asset and resubmit</a:t>
            </a:r>
          </a:p>
        </p:txBody>
      </p:sp>
      <p:pic>
        <p:nvPicPr>
          <p:cNvPr id="4" name="Picture 3" descr="A screenshot of a cell phone&#10;&#10;Description automatically generated">
            <a:extLst>
              <a:ext uri="{FF2B5EF4-FFF2-40B4-BE49-F238E27FC236}">
                <a16:creationId xmlns:a16="http://schemas.microsoft.com/office/drawing/2014/main" id="{ABF1D291-B3CC-B441-91C4-961432345AE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62800" y="550800"/>
            <a:ext cx="9870267" cy="5745600"/>
          </a:xfrm>
          <a:prstGeom prst="rect">
            <a:avLst/>
          </a:prstGeom>
        </p:spPr>
      </p:pic>
      <p:sp>
        <p:nvSpPr>
          <p:cNvPr id="2" name="Title 8">
            <a:extLst>
              <a:ext uri="{FF2B5EF4-FFF2-40B4-BE49-F238E27FC236}">
                <a16:creationId xmlns:a16="http://schemas.microsoft.com/office/drawing/2014/main" id="{C9A6A879-1CFE-4ECB-907A-0FC077A2ADF1}"/>
              </a:ext>
            </a:extLst>
          </p:cNvPr>
          <p:cNvSpPr txBox="1">
            <a:spLocks/>
          </p:cNvSpPr>
          <p:nvPr/>
        </p:nvSpPr>
        <p:spPr>
          <a:xfrm>
            <a:off x="318049" y="112490"/>
            <a:ext cx="9139203" cy="25391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14367" rtl="0" eaLnBrk="1" latinLnBrk="0" hangingPunct="1">
              <a:lnSpc>
                <a:spcPct val="90000"/>
              </a:lnSpc>
              <a:spcBef>
                <a:spcPct val="0"/>
              </a:spcBef>
              <a:buNone/>
              <a:defRPr lang="en-US" sz="3200" b="0" kern="1200" cap="none" spc="-147" baseline="0" dirty="0" smtClean="0">
                <a:ln w="3175">
                  <a:noFill/>
                </a:ln>
                <a:solidFill>
                  <a:srgbClr val="000000"/>
                </a:solidFill>
                <a:effectLst/>
                <a:latin typeface="+mj-lt"/>
                <a:ea typeface="+mn-ea"/>
                <a:cs typeface="Segoe UI" pitchFamily="34" charset="0"/>
              </a:defRPr>
            </a:lvl1pPr>
          </a:lstStyle>
          <a:p>
            <a:pPr defTabSz="457200">
              <a:lnSpc>
                <a:spcPct val="100000"/>
              </a:lnSpc>
              <a:spcBef>
                <a:spcPts val="0"/>
              </a:spcBef>
              <a:defRPr/>
            </a:pPr>
            <a:r>
              <a:rPr lang="en-IN" sz="1050" spc="0">
                <a:ln>
                  <a:noFill/>
                </a:ln>
                <a:solidFill>
                  <a:srgbClr val="4B53BC"/>
                </a:solidFill>
                <a:latin typeface="+mn-lt"/>
                <a:cs typeface="Segoe UI Semibold" panose="020B0702040204020203" pitchFamily="34" charset="0"/>
              </a:rPr>
              <a:t>Professional Services </a:t>
            </a:r>
            <a:r>
              <a:rPr lang="en-IN" sz="1050" spc="0">
                <a:ln>
                  <a:noFill/>
                </a:ln>
                <a:latin typeface="+mn-lt"/>
                <a:cs typeface="Segoe UI Light" panose="020B0502040204020203" pitchFamily="34" charset="0"/>
              </a:rPr>
              <a:t>– Knowledge Helper</a:t>
            </a:r>
          </a:p>
        </p:txBody>
      </p:sp>
    </p:spTree>
    <p:extLst>
      <p:ext uri="{BB962C8B-B14F-4D97-AF65-F5344CB8AC3E}">
        <p14:creationId xmlns:p14="http://schemas.microsoft.com/office/powerpoint/2010/main" val="204943324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494C18C1-2353-4B34-80A5-D43C7B32559C}"/>
              </a:ext>
            </a:extLst>
          </p:cNvPr>
          <p:cNvSpPr txBox="1"/>
          <p:nvPr/>
        </p:nvSpPr>
        <p:spPr>
          <a:xfrm>
            <a:off x="773190" y="6297744"/>
            <a:ext cx="10708895" cy="627864"/>
          </a:xfrm>
          <a:prstGeom prst="rect">
            <a:avLst/>
          </a:prstGeom>
          <a:noFill/>
        </p:spPr>
        <p:txBody>
          <a:bodyPr wrap="square" lIns="182880" tIns="146304" rIns="182880" bIns="146304" rtlCol="0">
            <a:spAutoFit/>
          </a:bodyPr>
          <a:lstStyle/>
          <a:p>
            <a:pPr>
              <a:lnSpc>
                <a:spcPct val="90000"/>
              </a:lnSpc>
              <a:spcAft>
                <a:spcPts val="600"/>
              </a:spcAft>
            </a:pPr>
            <a:r>
              <a:rPr lang="en-IN" sz="1200">
                <a:gradFill>
                  <a:gsLst>
                    <a:gs pos="2917">
                      <a:schemeClr val="tx1"/>
                    </a:gs>
                    <a:gs pos="30000">
                      <a:schemeClr val="tx1"/>
                    </a:gs>
                  </a:gsLst>
                  <a:lin ang="5400000" scaled="0"/>
                </a:gradFill>
              </a:rPr>
              <a:t>After review is complete, the asset gets uploaded to the knowledge base successfully. Daniela is kept in the loop in all stages of this process with real-time updates on progress</a:t>
            </a:r>
          </a:p>
        </p:txBody>
      </p:sp>
      <p:pic>
        <p:nvPicPr>
          <p:cNvPr id="4" name="Picture 3" descr="A screenshot of a cell phone&#10;&#10;Description automatically generated">
            <a:extLst>
              <a:ext uri="{FF2B5EF4-FFF2-40B4-BE49-F238E27FC236}">
                <a16:creationId xmlns:a16="http://schemas.microsoft.com/office/drawing/2014/main" id="{D1738045-B555-D44D-8A06-79F74EC8010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62800" y="550800"/>
            <a:ext cx="9870267" cy="5745600"/>
          </a:xfrm>
          <a:prstGeom prst="rect">
            <a:avLst/>
          </a:prstGeom>
        </p:spPr>
      </p:pic>
      <p:sp>
        <p:nvSpPr>
          <p:cNvPr id="2" name="Title 8">
            <a:extLst>
              <a:ext uri="{FF2B5EF4-FFF2-40B4-BE49-F238E27FC236}">
                <a16:creationId xmlns:a16="http://schemas.microsoft.com/office/drawing/2014/main" id="{34A2E447-1156-4417-8198-8CF182116A0E}"/>
              </a:ext>
            </a:extLst>
          </p:cNvPr>
          <p:cNvSpPr txBox="1">
            <a:spLocks/>
          </p:cNvSpPr>
          <p:nvPr/>
        </p:nvSpPr>
        <p:spPr>
          <a:xfrm>
            <a:off x="318049" y="112490"/>
            <a:ext cx="9139203" cy="25391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14367" rtl="0" eaLnBrk="1" latinLnBrk="0" hangingPunct="1">
              <a:lnSpc>
                <a:spcPct val="90000"/>
              </a:lnSpc>
              <a:spcBef>
                <a:spcPct val="0"/>
              </a:spcBef>
              <a:buNone/>
              <a:defRPr lang="en-US" sz="3200" b="0" kern="1200" cap="none" spc="-147" baseline="0" dirty="0" smtClean="0">
                <a:ln w="3175">
                  <a:noFill/>
                </a:ln>
                <a:solidFill>
                  <a:srgbClr val="000000"/>
                </a:solidFill>
                <a:effectLst/>
                <a:latin typeface="+mj-lt"/>
                <a:ea typeface="+mn-ea"/>
                <a:cs typeface="Segoe UI" pitchFamily="34" charset="0"/>
              </a:defRPr>
            </a:lvl1pPr>
          </a:lstStyle>
          <a:p>
            <a:pPr defTabSz="457200">
              <a:lnSpc>
                <a:spcPct val="100000"/>
              </a:lnSpc>
              <a:spcBef>
                <a:spcPts val="0"/>
              </a:spcBef>
              <a:defRPr/>
            </a:pPr>
            <a:r>
              <a:rPr lang="en-IN" sz="1050" spc="0">
                <a:ln>
                  <a:noFill/>
                </a:ln>
                <a:solidFill>
                  <a:srgbClr val="4B53BC"/>
                </a:solidFill>
                <a:latin typeface="+mn-lt"/>
                <a:cs typeface="Segoe UI Semibold" panose="020B0702040204020203" pitchFamily="34" charset="0"/>
              </a:rPr>
              <a:t>Professional Services </a:t>
            </a:r>
            <a:r>
              <a:rPr lang="en-IN" sz="1050" spc="0">
                <a:ln>
                  <a:noFill/>
                </a:ln>
                <a:latin typeface="+mn-lt"/>
                <a:cs typeface="Segoe UI Light" panose="020B0502040204020203" pitchFamily="34" charset="0"/>
              </a:rPr>
              <a:t>– Knowledge Helper</a:t>
            </a:r>
          </a:p>
        </p:txBody>
      </p:sp>
    </p:spTree>
    <p:extLst>
      <p:ext uri="{BB962C8B-B14F-4D97-AF65-F5344CB8AC3E}">
        <p14:creationId xmlns:p14="http://schemas.microsoft.com/office/powerpoint/2010/main" val="173647099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A97385E-74B0-4977-8941-99A5C9B7E114}"/>
              </a:ext>
            </a:extLst>
          </p:cNvPr>
          <p:cNvSpPr>
            <a:spLocks noGrp="1"/>
          </p:cNvSpPr>
          <p:nvPr>
            <p:ph type="title"/>
          </p:nvPr>
        </p:nvSpPr>
        <p:spPr/>
        <p:txBody>
          <a:bodyPr/>
          <a:lstStyle/>
          <a:p>
            <a:r>
              <a:rPr lang="en-IN"/>
              <a:t>Solution Highlights – Best Practices</a:t>
            </a:r>
          </a:p>
        </p:txBody>
      </p:sp>
      <p:sp>
        <p:nvSpPr>
          <p:cNvPr id="49" name="TextBox 48">
            <a:extLst>
              <a:ext uri="{FF2B5EF4-FFF2-40B4-BE49-F238E27FC236}">
                <a16:creationId xmlns:a16="http://schemas.microsoft.com/office/drawing/2014/main" id="{11A4E375-3A94-4150-9B11-3EDDE0B49535}"/>
              </a:ext>
            </a:extLst>
          </p:cNvPr>
          <p:cNvSpPr txBox="1"/>
          <p:nvPr/>
        </p:nvSpPr>
        <p:spPr>
          <a:xfrm>
            <a:off x="4366502" y="1178353"/>
            <a:ext cx="3455882" cy="294302"/>
          </a:xfrm>
          <a:prstGeom prst="rect">
            <a:avLst/>
          </a:prstGeom>
          <a:solidFill>
            <a:schemeClr val="bg1"/>
          </a:solidFill>
        </p:spPr>
        <p:txBody>
          <a:bodyPr wrap="none" lIns="182880" tIns="36000" rIns="182880" bIns="36000" rtlCol="0">
            <a:spAutoFit/>
          </a:bodyPr>
          <a:lstStyle/>
          <a:p>
            <a:pPr>
              <a:lnSpc>
                <a:spcPct val="90000"/>
              </a:lnSpc>
              <a:spcAft>
                <a:spcPts val="600"/>
              </a:spcAft>
            </a:pPr>
            <a:r>
              <a:rPr lang="en-IN" sz="1600" spc="-50">
                <a:ln w="3175">
                  <a:noFill/>
                </a:ln>
                <a:solidFill>
                  <a:schemeClr val="accent2"/>
                </a:solidFill>
                <a:latin typeface="Segoe UI Semibold"/>
                <a:cs typeface="Segoe UI" pitchFamily="34" charset="0"/>
              </a:rPr>
              <a:t>Key Solution Design Considerations</a:t>
            </a:r>
            <a:endParaRPr kumimoji="0" lang="en-IN" sz="1600" b="0" i="0" u="none" strike="noStrike" kern="1200" cap="none" spc="-50" normalizeH="0" baseline="0" noProof="0">
              <a:ln w="3175">
                <a:noFill/>
              </a:ln>
              <a:solidFill>
                <a:schemeClr val="accent2"/>
              </a:solidFill>
              <a:effectLst/>
              <a:uLnTx/>
              <a:uFillTx/>
              <a:latin typeface="Segoe UI Semilight" panose="020B0402040204020203" pitchFamily="34" charset="0"/>
              <a:cs typeface="Segoe UI Semilight" panose="020B0402040204020203" pitchFamily="34" charset="0"/>
            </a:endParaRPr>
          </a:p>
        </p:txBody>
      </p:sp>
      <p:sp>
        <p:nvSpPr>
          <p:cNvPr id="13" name="TextBox 12">
            <a:extLst>
              <a:ext uri="{FF2B5EF4-FFF2-40B4-BE49-F238E27FC236}">
                <a16:creationId xmlns:a16="http://schemas.microsoft.com/office/drawing/2014/main" id="{5BC2BC27-16DF-4A50-8FA9-06057B062748}"/>
              </a:ext>
            </a:extLst>
          </p:cNvPr>
          <p:cNvSpPr txBox="1"/>
          <p:nvPr/>
        </p:nvSpPr>
        <p:spPr>
          <a:xfrm>
            <a:off x="340085" y="2470733"/>
            <a:ext cx="5591023" cy="1908215"/>
          </a:xfrm>
          <a:prstGeom prst="rect">
            <a:avLst/>
          </a:prstGeom>
          <a:noFill/>
        </p:spPr>
        <p:txBody>
          <a:bodyPr wrap="square">
            <a:spAutoFit/>
          </a:bodyPr>
          <a:lstStyle/>
          <a:p>
            <a:pPr marL="265113" lvl="1" indent="-171450">
              <a:spcAft>
                <a:spcPts val="1200"/>
              </a:spcAft>
              <a:buFont typeface="Arial" panose="020B0604020202020204" pitchFamily="34" charset="0"/>
              <a:buChar char="•"/>
            </a:pPr>
            <a:r>
              <a:rPr lang="en-IN" sz="1200" b="1" u="sng">
                <a:solidFill>
                  <a:schemeClr val="dk1"/>
                </a:solidFill>
              </a:rPr>
              <a:t>Personal Scoped App:</a:t>
            </a:r>
            <a:r>
              <a:rPr lang="en-IN" sz="1200">
                <a:solidFill>
                  <a:schemeClr val="dk1"/>
                </a:solidFill>
              </a:rPr>
              <a:t> The app is designed to be a personal scoped app (with personal tab and personal bot) because the information consumption experience is personal in nature. Individuals would search for various assets and consume it for their individual customization and use. Therefore personal scope fits the solution</a:t>
            </a:r>
          </a:p>
          <a:p>
            <a:pPr marL="265113" lvl="1" indent="-171450">
              <a:spcAft>
                <a:spcPts val="1200"/>
              </a:spcAft>
              <a:buFont typeface="Arial" panose="020B0604020202020204" pitchFamily="34" charset="0"/>
              <a:buChar char="•"/>
            </a:pPr>
            <a:r>
              <a:rPr lang="en-IN" sz="1200" b="1" u="sng">
                <a:solidFill>
                  <a:schemeClr val="dk1"/>
                </a:solidFill>
                <a:hlinkClick r:id="rId3"/>
              </a:rPr>
              <a:t>Messaging Extension:</a:t>
            </a:r>
            <a:r>
              <a:rPr lang="en-IN" sz="1200" b="1">
                <a:solidFill>
                  <a:schemeClr val="dk1"/>
                </a:solidFill>
              </a:rPr>
              <a:t> </a:t>
            </a:r>
            <a:r>
              <a:rPr lang="en-IN" sz="1200">
                <a:solidFill>
                  <a:schemeClr val="dk1"/>
                </a:solidFill>
              </a:rPr>
              <a:t>Messaging extensions are used to enable collaboration experiences. It is useful in cases where a user wants to share a useful asset with their colleague or in their Team/channel for all members to view and consume. </a:t>
            </a:r>
          </a:p>
        </p:txBody>
      </p:sp>
      <p:sp>
        <p:nvSpPr>
          <p:cNvPr id="7" name="TextBox 6">
            <a:extLst>
              <a:ext uri="{FF2B5EF4-FFF2-40B4-BE49-F238E27FC236}">
                <a16:creationId xmlns:a16="http://schemas.microsoft.com/office/drawing/2014/main" id="{F09F1F8A-5409-432B-B3B6-AE441A57A764}"/>
              </a:ext>
            </a:extLst>
          </p:cNvPr>
          <p:cNvSpPr txBox="1"/>
          <p:nvPr/>
        </p:nvSpPr>
        <p:spPr>
          <a:xfrm>
            <a:off x="6264006" y="2470733"/>
            <a:ext cx="5587909" cy="2923877"/>
          </a:xfrm>
          <a:prstGeom prst="rect">
            <a:avLst/>
          </a:prstGeom>
          <a:noFill/>
        </p:spPr>
        <p:txBody>
          <a:bodyPr wrap="square">
            <a:spAutoFit/>
          </a:bodyPr>
          <a:lstStyle/>
          <a:p>
            <a:pPr marL="265113" lvl="1" indent="-171450">
              <a:spcAft>
                <a:spcPts val="1200"/>
              </a:spcAft>
              <a:buFont typeface="Arial" panose="020B0604020202020204" pitchFamily="34" charset="0"/>
              <a:buChar char="•"/>
            </a:pPr>
            <a:r>
              <a:rPr lang="en-IN" sz="1200" b="1">
                <a:solidFill>
                  <a:schemeClr val="dk1"/>
                </a:solidFill>
                <a:hlinkClick r:id="rId4"/>
              </a:rPr>
              <a:t>Proactive Messages</a:t>
            </a:r>
            <a:r>
              <a:rPr lang="en-IN" sz="1200" b="1">
                <a:solidFill>
                  <a:schemeClr val="dk1"/>
                </a:solidFill>
              </a:rPr>
              <a:t> </a:t>
            </a:r>
            <a:r>
              <a:rPr lang="en-IN" sz="1200">
                <a:solidFill>
                  <a:schemeClr val="dk1"/>
                </a:solidFill>
              </a:rPr>
              <a:t>are sent for welcoming users and to send updates about new resources added to the library. </a:t>
            </a:r>
          </a:p>
          <a:p>
            <a:pPr marL="265113" lvl="1" indent="-171450">
              <a:spcAft>
                <a:spcPts val="1200"/>
              </a:spcAft>
              <a:buFont typeface="Arial" panose="020B0604020202020204" pitchFamily="34" charset="0"/>
              <a:buChar char="•"/>
            </a:pPr>
            <a:r>
              <a:rPr lang="en-IN" sz="1200" b="1">
                <a:solidFill>
                  <a:schemeClr val="dk1"/>
                </a:solidFill>
                <a:hlinkClick r:id="rId5"/>
              </a:rPr>
              <a:t>Card refreshes</a:t>
            </a:r>
            <a:r>
              <a:rPr lang="en-IN" sz="1200" b="1">
                <a:solidFill>
                  <a:schemeClr val="dk1"/>
                </a:solidFill>
              </a:rPr>
              <a:t> </a:t>
            </a:r>
            <a:r>
              <a:rPr lang="en-IN" sz="1200">
                <a:solidFill>
                  <a:schemeClr val="dk1"/>
                </a:solidFill>
              </a:rPr>
              <a:t>are used to minimize the number of cards sent to the end user and reduce overload on user’s chat window by reducing the number of cards sent for the same content to be reviewed. </a:t>
            </a:r>
          </a:p>
          <a:p>
            <a:pPr marL="265113" lvl="1" indent="-171450">
              <a:spcAft>
                <a:spcPts val="1200"/>
              </a:spcAft>
              <a:buFont typeface="Arial" panose="020B0604020202020204" pitchFamily="34" charset="0"/>
              <a:buChar char="•"/>
            </a:pPr>
            <a:r>
              <a:rPr lang="en-IN" sz="1200">
                <a:solidFill>
                  <a:schemeClr val="dk1"/>
                </a:solidFill>
              </a:rPr>
              <a:t>Messaging extension has tabs to segregate the type of resource. This enables ease of search minimizing the number of user clicks. </a:t>
            </a:r>
          </a:p>
          <a:p>
            <a:pPr marL="265113" lvl="1" indent="-171450">
              <a:spcAft>
                <a:spcPts val="1200"/>
              </a:spcAft>
              <a:buFont typeface="Arial" panose="020B0604020202020204" pitchFamily="34" charset="0"/>
              <a:buChar char="•"/>
            </a:pPr>
            <a:r>
              <a:rPr lang="en-IN" sz="1200" b="1">
                <a:solidFill>
                  <a:schemeClr val="dk1"/>
                </a:solidFill>
                <a:hlinkClick r:id="rId6"/>
              </a:rPr>
              <a:t>List cards</a:t>
            </a:r>
            <a:r>
              <a:rPr lang="en-IN" sz="1200" b="1">
                <a:solidFill>
                  <a:schemeClr val="dk1"/>
                </a:solidFill>
              </a:rPr>
              <a:t> </a:t>
            </a:r>
            <a:r>
              <a:rPr lang="en-IN" sz="1200">
                <a:solidFill>
                  <a:schemeClr val="dk1"/>
                </a:solidFill>
              </a:rPr>
              <a:t>are used to show results of resource search. This serves the purpose of collating all related information (resources pertaining to a single topic) in one unit as opposed to sending a separate card for each matching resource. </a:t>
            </a:r>
          </a:p>
          <a:p>
            <a:pPr marL="265113" lvl="1" indent="-171450">
              <a:spcAft>
                <a:spcPts val="1200"/>
              </a:spcAft>
              <a:buFont typeface="Arial" panose="020B0604020202020204" pitchFamily="34" charset="0"/>
              <a:buChar char="•"/>
            </a:pPr>
            <a:r>
              <a:rPr lang="en-IN" sz="1200" b="1">
                <a:solidFill>
                  <a:schemeClr val="dk1"/>
                </a:solidFill>
                <a:hlinkClick r:id="rId7"/>
              </a:rPr>
              <a:t>Chat deep links</a:t>
            </a:r>
            <a:r>
              <a:rPr lang="en-IN" sz="1200" b="1">
                <a:solidFill>
                  <a:schemeClr val="dk1"/>
                </a:solidFill>
              </a:rPr>
              <a:t> </a:t>
            </a:r>
            <a:r>
              <a:rPr lang="en-IN" sz="1200">
                <a:solidFill>
                  <a:schemeClr val="dk1"/>
                </a:solidFill>
              </a:rPr>
              <a:t>are used to create 1:1 chat with author of an asset. </a:t>
            </a:r>
          </a:p>
        </p:txBody>
      </p:sp>
      <p:sp>
        <p:nvSpPr>
          <p:cNvPr id="8" name="TextBox 7">
            <a:extLst>
              <a:ext uri="{FF2B5EF4-FFF2-40B4-BE49-F238E27FC236}">
                <a16:creationId xmlns:a16="http://schemas.microsoft.com/office/drawing/2014/main" id="{A97F6128-C527-404D-B29E-F69DCEB7221E}"/>
              </a:ext>
            </a:extLst>
          </p:cNvPr>
          <p:cNvSpPr txBox="1"/>
          <p:nvPr/>
        </p:nvSpPr>
        <p:spPr>
          <a:xfrm>
            <a:off x="1838369" y="1970951"/>
            <a:ext cx="2587760" cy="294302"/>
          </a:xfrm>
          <a:prstGeom prst="rect">
            <a:avLst/>
          </a:prstGeom>
          <a:solidFill>
            <a:schemeClr val="bg1"/>
          </a:solidFill>
        </p:spPr>
        <p:txBody>
          <a:bodyPr wrap="none" lIns="182880" tIns="36000" rIns="182880" bIns="36000" rtlCol="0">
            <a:spAutoFit/>
          </a:bodyPr>
          <a:lstStyle/>
          <a:p>
            <a:pPr>
              <a:lnSpc>
                <a:spcPct val="90000"/>
              </a:lnSpc>
              <a:spcAft>
                <a:spcPts val="600"/>
              </a:spcAft>
            </a:pPr>
            <a:r>
              <a:rPr lang="en-IN" sz="1600" spc="-50">
                <a:ln w="3175">
                  <a:noFill/>
                </a:ln>
                <a:solidFill>
                  <a:schemeClr val="accent2"/>
                </a:solidFill>
                <a:latin typeface="Segoe UI Semibold"/>
                <a:cs typeface="Segoe UI" pitchFamily="34" charset="0"/>
              </a:rPr>
              <a:t>Platform Extension Points</a:t>
            </a:r>
            <a:endParaRPr kumimoji="0" lang="en-IN" sz="1600" b="0" i="0" u="none" strike="noStrike" kern="1200" cap="none" spc="-50" normalizeH="0" baseline="0" noProof="0">
              <a:ln w="3175">
                <a:noFill/>
              </a:ln>
              <a:solidFill>
                <a:schemeClr val="accent2"/>
              </a:solidFill>
              <a:effectLst/>
              <a:uLnTx/>
              <a:uFillTx/>
              <a:latin typeface="Segoe UI Semilight" panose="020B0402040204020203" pitchFamily="34" charset="0"/>
              <a:cs typeface="Segoe UI Semilight" panose="020B0402040204020203" pitchFamily="34" charset="0"/>
            </a:endParaRPr>
          </a:p>
        </p:txBody>
      </p:sp>
      <p:cxnSp>
        <p:nvCxnSpPr>
          <p:cNvPr id="6" name="Straight Connector 5">
            <a:extLst>
              <a:ext uri="{FF2B5EF4-FFF2-40B4-BE49-F238E27FC236}">
                <a16:creationId xmlns:a16="http://schemas.microsoft.com/office/drawing/2014/main" id="{D1883298-C1A0-4292-A8BC-81432C5F8579}"/>
              </a:ext>
            </a:extLst>
          </p:cNvPr>
          <p:cNvCxnSpPr/>
          <p:nvPr/>
        </p:nvCxnSpPr>
        <p:spPr>
          <a:xfrm>
            <a:off x="2016200" y="1931100"/>
            <a:ext cx="2232098" cy="0"/>
          </a:xfrm>
          <a:prstGeom prst="line">
            <a:avLst/>
          </a:prstGeom>
          <a:ln w="285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B06AAB8F-BA3C-4BE1-913D-71E43296B377}"/>
              </a:ext>
            </a:extLst>
          </p:cNvPr>
          <p:cNvSpPr txBox="1"/>
          <p:nvPr/>
        </p:nvSpPr>
        <p:spPr>
          <a:xfrm>
            <a:off x="8196732" y="1970951"/>
            <a:ext cx="1749518" cy="294302"/>
          </a:xfrm>
          <a:prstGeom prst="rect">
            <a:avLst/>
          </a:prstGeom>
          <a:solidFill>
            <a:schemeClr val="bg1"/>
          </a:solidFill>
        </p:spPr>
        <p:txBody>
          <a:bodyPr wrap="none" lIns="182880" tIns="36000" rIns="182880" bIns="36000" rtlCol="0">
            <a:spAutoFit/>
          </a:bodyPr>
          <a:lstStyle/>
          <a:p>
            <a:pPr>
              <a:lnSpc>
                <a:spcPct val="90000"/>
              </a:lnSpc>
              <a:spcAft>
                <a:spcPts val="600"/>
              </a:spcAft>
            </a:pPr>
            <a:r>
              <a:rPr lang="en-IN" sz="1600" spc="-50">
                <a:ln w="3175">
                  <a:noFill/>
                </a:ln>
                <a:solidFill>
                  <a:schemeClr val="accent2"/>
                </a:solidFill>
                <a:latin typeface="Segoe UI Semibold"/>
                <a:cs typeface="Segoe UI" pitchFamily="34" charset="0"/>
              </a:rPr>
              <a:t>User Experience</a:t>
            </a:r>
            <a:endParaRPr kumimoji="0" lang="en-IN" sz="1600" b="0" i="0" u="none" strike="noStrike" kern="1200" cap="none" spc="-50" normalizeH="0" baseline="0" noProof="0">
              <a:ln w="3175">
                <a:noFill/>
              </a:ln>
              <a:solidFill>
                <a:schemeClr val="accent2"/>
              </a:solidFill>
              <a:effectLst/>
              <a:uLnTx/>
              <a:uFillTx/>
              <a:latin typeface="Segoe UI Semilight" panose="020B0402040204020203" pitchFamily="34" charset="0"/>
              <a:cs typeface="Segoe UI Semilight" panose="020B0402040204020203" pitchFamily="34" charset="0"/>
            </a:endParaRPr>
          </a:p>
        </p:txBody>
      </p:sp>
      <p:cxnSp>
        <p:nvCxnSpPr>
          <p:cNvPr id="11" name="Straight Connector 10">
            <a:extLst>
              <a:ext uri="{FF2B5EF4-FFF2-40B4-BE49-F238E27FC236}">
                <a16:creationId xmlns:a16="http://schemas.microsoft.com/office/drawing/2014/main" id="{662C5EC2-D1B3-46CD-9CDC-BA5153619C33}"/>
              </a:ext>
            </a:extLst>
          </p:cNvPr>
          <p:cNvCxnSpPr>
            <a:cxnSpLocks/>
          </p:cNvCxnSpPr>
          <p:nvPr/>
        </p:nvCxnSpPr>
        <p:spPr>
          <a:xfrm>
            <a:off x="8378513" y="1950978"/>
            <a:ext cx="1385957" cy="0"/>
          </a:xfrm>
          <a:prstGeom prst="line">
            <a:avLst/>
          </a:prstGeom>
          <a:ln w="285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EE63D550-6328-43C7-90C6-A8873202BE3C}"/>
              </a:ext>
            </a:extLst>
          </p:cNvPr>
          <p:cNvCxnSpPr>
            <a:cxnSpLocks/>
            <a:stCxn id="49" idx="2"/>
            <a:endCxn id="8" idx="0"/>
          </p:cNvCxnSpPr>
          <p:nvPr/>
        </p:nvCxnSpPr>
        <p:spPr>
          <a:xfrm rot="5400000">
            <a:off x="4364198" y="240706"/>
            <a:ext cx="498296" cy="2962194"/>
          </a:xfrm>
          <a:prstGeom prst="bentConnector3">
            <a:avLst>
              <a:gd name="adj1" fmla="val 50000"/>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A1B840AE-7133-4E3E-99F1-DA1AAB660453}"/>
              </a:ext>
            </a:extLst>
          </p:cNvPr>
          <p:cNvCxnSpPr>
            <a:cxnSpLocks/>
            <a:stCxn id="49" idx="2"/>
            <a:endCxn id="9" idx="0"/>
          </p:cNvCxnSpPr>
          <p:nvPr/>
        </p:nvCxnSpPr>
        <p:spPr>
          <a:xfrm rot="16200000" flipH="1">
            <a:off x="7333819" y="233279"/>
            <a:ext cx="498296" cy="2977048"/>
          </a:xfrm>
          <a:prstGeom prst="bentConnector3">
            <a:avLst>
              <a:gd name="adj1" fmla="val 50000"/>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 name="Title 8">
            <a:extLst>
              <a:ext uri="{FF2B5EF4-FFF2-40B4-BE49-F238E27FC236}">
                <a16:creationId xmlns:a16="http://schemas.microsoft.com/office/drawing/2014/main" id="{71896ABE-807D-4423-94E0-72F5054C5587}"/>
              </a:ext>
            </a:extLst>
          </p:cNvPr>
          <p:cNvSpPr txBox="1">
            <a:spLocks/>
          </p:cNvSpPr>
          <p:nvPr/>
        </p:nvSpPr>
        <p:spPr>
          <a:xfrm>
            <a:off x="318049" y="112490"/>
            <a:ext cx="9139203" cy="25391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14367" rtl="0" eaLnBrk="1" latinLnBrk="0" hangingPunct="1">
              <a:lnSpc>
                <a:spcPct val="90000"/>
              </a:lnSpc>
              <a:spcBef>
                <a:spcPct val="0"/>
              </a:spcBef>
              <a:buNone/>
              <a:defRPr lang="en-US" sz="3200" b="0" kern="1200" cap="none" spc="-147" baseline="0" dirty="0" smtClean="0">
                <a:ln w="3175">
                  <a:noFill/>
                </a:ln>
                <a:solidFill>
                  <a:srgbClr val="000000"/>
                </a:solidFill>
                <a:effectLst/>
                <a:latin typeface="+mj-lt"/>
                <a:ea typeface="+mn-ea"/>
                <a:cs typeface="Segoe UI" pitchFamily="34" charset="0"/>
              </a:defRPr>
            </a:lvl1pPr>
          </a:lstStyle>
          <a:p>
            <a:pPr defTabSz="457200">
              <a:lnSpc>
                <a:spcPct val="100000"/>
              </a:lnSpc>
              <a:spcBef>
                <a:spcPts val="0"/>
              </a:spcBef>
              <a:defRPr/>
            </a:pPr>
            <a:r>
              <a:rPr lang="en-IN" sz="1050" spc="0">
                <a:ln>
                  <a:noFill/>
                </a:ln>
                <a:solidFill>
                  <a:srgbClr val="4B53BC"/>
                </a:solidFill>
                <a:latin typeface="+mn-lt"/>
                <a:cs typeface="Segoe UI Semibold" panose="020B0702040204020203" pitchFamily="34" charset="0"/>
              </a:rPr>
              <a:t>Professional Services </a:t>
            </a:r>
            <a:r>
              <a:rPr lang="en-IN" sz="1050" spc="0">
                <a:ln>
                  <a:noFill/>
                </a:ln>
                <a:latin typeface="+mn-lt"/>
                <a:cs typeface="Segoe UI Light" panose="020B0502040204020203" pitchFamily="34" charset="0"/>
              </a:rPr>
              <a:t>– Knowledge Helper</a:t>
            </a:r>
          </a:p>
        </p:txBody>
      </p:sp>
    </p:spTree>
    <p:extLst>
      <p:ext uri="{BB962C8B-B14F-4D97-AF65-F5344CB8AC3E}">
        <p14:creationId xmlns:p14="http://schemas.microsoft.com/office/powerpoint/2010/main" val="415389355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A97385E-74B0-4977-8941-99A5C9B7E114}"/>
              </a:ext>
            </a:extLst>
          </p:cNvPr>
          <p:cNvSpPr>
            <a:spLocks noGrp="1"/>
          </p:cNvSpPr>
          <p:nvPr>
            <p:ph type="title"/>
          </p:nvPr>
        </p:nvSpPr>
        <p:spPr/>
        <p:txBody>
          <a:bodyPr/>
          <a:lstStyle/>
          <a:p>
            <a:r>
              <a:rPr lang="en-IN"/>
              <a:t>Solution Architecture</a:t>
            </a:r>
          </a:p>
        </p:txBody>
      </p:sp>
      <p:pic>
        <p:nvPicPr>
          <p:cNvPr id="6" name="Picture 5">
            <a:extLst>
              <a:ext uri="{FF2B5EF4-FFF2-40B4-BE49-F238E27FC236}">
                <a16:creationId xmlns:a16="http://schemas.microsoft.com/office/drawing/2014/main" id="{34EBDC7C-3475-44AB-AE88-3AF9ED00552C}"/>
              </a:ext>
            </a:extLst>
          </p:cNvPr>
          <p:cNvPicPr>
            <a:picLocks noChangeAspect="1"/>
          </p:cNvPicPr>
          <p:nvPr/>
        </p:nvPicPr>
        <p:blipFill>
          <a:blip r:embed="rId3"/>
          <a:stretch>
            <a:fillRect/>
          </a:stretch>
        </p:blipFill>
        <p:spPr>
          <a:xfrm>
            <a:off x="2308944" y="3318655"/>
            <a:ext cx="523875" cy="471488"/>
          </a:xfrm>
          <a:prstGeom prst="rect">
            <a:avLst/>
          </a:prstGeom>
        </p:spPr>
      </p:pic>
      <p:grpSp>
        <p:nvGrpSpPr>
          <p:cNvPr id="86" name="Group 85">
            <a:extLst>
              <a:ext uri="{FF2B5EF4-FFF2-40B4-BE49-F238E27FC236}">
                <a16:creationId xmlns:a16="http://schemas.microsoft.com/office/drawing/2014/main" id="{0E91C841-5949-4ACB-B94B-18AEEC95A470}"/>
              </a:ext>
            </a:extLst>
          </p:cNvPr>
          <p:cNvGrpSpPr/>
          <p:nvPr/>
        </p:nvGrpSpPr>
        <p:grpSpPr>
          <a:xfrm>
            <a:off x="1033414" y="2216528"/>
            <a:ext cx="854969" cy="933245"/>
            <a:chOff x="423993" y="3238447"/>
            <a:chExt cx="854969" cy="933245"/>
          </a:xfrm>
        </p:grpSpPr>
        <p:pic>
          <p:nvPicPr>
            <p:cNvPr id="4" name="Graphic 3" descr="User">
              <a:extLst>
                <a:ext uri="{FF2B5EF4-FFF2-40B4-BE49-F238E27FC236}">
                  <a16:creationId xmlns:a16="http://schemas.microsoft.com/office/drawing/2014/main" id="{B9789012-CEEF-49EB-93E7-F70C8A3C6CD5}"/>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567755" y="3238447"/>
              <a:ext cx="516155" cy="516155"/>
            </a:xfrm>
            <a:prstGeom prst="rect">
              <a:avLst/>
            </a:prstGeom>
          </p:spPr>
        </p:pic>
        <p:sp>
          <p:nvSpPr>
            <p:cNvPr id="7" name="TextBox 6">
              <a:extLst>
                <a:ext uri="{FF2B5EF4-FFF2-40B4-BE49-F238E27FC236}">
                  <a16:creationId xmlns:a16="http://schemas.microsoft.com/office/drawing/2014/main" id="{96FCB008-93CC-4871-B0C1-DFF18D513846}"/>
                </a:ext>
              </a:extLst>
            </p:cNvPr>
            <p:cNvSpPr txBox="1"/>
            <p:nvPr/>
          </p:nvSpPr>
          <p:spPr>
            <a:xfrm>
              <a:off x="423993" y="3740942"/>
              <a:ext cx="854969" cy="430750"/>
            </a:xfrm>
            <a:prstGeom prst="rect">
              <a:avLst/>
            </a:prstGeom>
            <a:noFill/>
          </p:spPr>
          <p:txBody>
            <a:bodyPr wrap="none" lIns="36000" tIns="36000" rIns="36000" bIns="36000" rtlCol="0">
              <a:spAutoFit/>
            </a:bodyPr>
            <a:lstStyle/>
            <a:p>
              <a:pPr algn="ctr">
                <a:lnSpc>
                  <a:spcPct val="90000"/>
                </a:lnSpc>
                <a:spcAft>
                  <a:spcPts val="200"/>
                </a:spcAft>
              </a:pPr>
              <a:r>
                <a:rPr lang="en-IN" sz="1200">
                  <a:gradFill>
                    <a:gsLst>
                      <a:gs pos="2917">
                        <a:schemeClr val="tx1"/>
                      </a:gs>
                      <a:gs pos="30000">
                        <a:schemeClr val="tx1"/>
                      </a:gs>
                    </a:gsLst>
                    <a:lin ang="5400000" scaled="0"/>
                  </a:gradFill>
                </a:rPr>
                <a:t>Employee</a:t>
              </a:r>
            </a:p>
            <a:p>
              <a:pPr algn="ctr">
                <a:lnSpc>
                  <a:spcPct val="90000"/>
                </a:lnSpc>
                <a:spcAft>
                  <a:spcPts val="200"/>
                </a:spcAft>
              </a:pPr>
              <a:r>
                <a:rPr lang="en-IN" sz="1200">
                  <a:gradFill>
                    <a:gsLst>
                      <a:gs pos="2917">
                        <a:schemeClr val="tx1"/>
                      </a:gs>
                      <a:gs pos="30000">
                        <a:schemeClr val="tx1"/>
                      </a:gs>
                    </a:gsLst>
                    <a:lin ang="5400000" scaled="0"/>
                  </a:gradFill>
                </a:rPr>
                <a:t>(Consumer)</a:t>
              </a:r>
            </a:p>
          </p:txBody>
        </p:sp>
      </p:grpSp>
      <p:sp>
        <p:nvSpPr>
          <p:cNvPr id="9" name="TextBox 8">
            <a:extLst>
              <a:ext uri="{FF2B5EF4-FFF2-40B4-BE49-F238E27FC236}">
                <a16:creationId xmlns:a16="http://schemas.microsoft.com/office/drawing/2014/main" id="{FE618748-82EE-45B6-9F41-7F4698721946}"/>
              </a:ext>
            </a:extLst>
          </p:cNvPr>
          <p:cNvSpPr txBox="1"/>
          <p:nvPr/>
        </p:nvSpPr>
        <p:spPr>
          <a:xfrm>
            <a:off x="2179758" y="3798817"/>
            <a:ext cx="755775" cy="238902"/>
          </a:xfrm>
          <a:prstGeom prst="rect">
            <a:avLst/>
          </a:prstGeom>
          <a:noFill/>
        </p:spPr>
        <p:txBody>
          <a:bodyPr wrap="none" lIns="36000" tIns="36000" rIns="36000" bIns="36000" rtlCol="0">
            <a:spAutoFit/>
          </a:bodyPr>
          <a:lstStyle/>
          <a:p>
            <a:pPr>
              <a:lnSpc>
                <a:spcPct val="90000"/>
              </a:lnSpc>
              <a:spcAft>
                <a:spcPts val="200"/>
              </a:spcAft>
            </a:pPr>
            <a:r>
              <a:rPr lang="en-IN" sz="1200">
                <a:gradFill>
                  <a:gsLst>
                    <a:gs pos="2917">
                      <a:schemeClr val="tx1"/>
                    </a:gs>
                    <a:gs pos="30000">
                      <a:schemeClr val="tx1"/>
                    </a:gs>
                  </a:gsLst>
                  <a:lin ang="5400000" scaled="0"/>
                </a:gradFill>
              </a:rPr>
              <a:t>MS Teams</a:t>
            </a:r>
          </a:p>
        </p:txBody>
      </p:sp>
      <p:pic>
        <p:nvPicPr>
          <p:cNvPr id="10" name="Picture 9">
            <a:extLst>
              <a:ext uri="{FF2B5EF4-FFF2-40B4-BE49-F238E27FC236}">
                <a16:creationId xmlns:a16="http://schemas.microsoft.com/office/drawing/2014/main" id="{6EA636B7-B228-4BE9-AA83-BD716DBC38FF}"/>
              </a:ext>
            </a:extLst>
          </p:cNvPr>
          <p:cNvPicPr>
            <a:picLocks noChangeAspect="1"/>
          </p:cNvPicPr>
          <p:nvPr/>
        </p:nvPicPr>
        <p:blipFill>
          <a:blip r:embed="rId6"/>
          <a:stretch>
            <a:fillRect/>
          </a:stretch>
        </p:blipFill>
        <p:spPr>
          <a:xfrm>
            <a:off x="4502841" y="3266044"/>
            <a:ext cx="554182" cy="554182"/>
          </a:xfrm>
          <a:prstGeom prst="rect">
            <a:avLst/>
          </a:prstGeom>
        </p:spPr>
      </p:pic>
      <p:pic>
        <p:nvPicPr>
          <p:cNvPr id="11" name="Picture 10">
            <a:extLst>
              <a:ext uri="{FF2B5EF4-FFF2-40B4-BE49-F238E27FC236}">
                <a16:creationId xmlns:a16="http://schemas.microsoft.com/office/drawing/2014/main" id="{30174013-2403-448B-8F84-40D956B8D5DB}"/>
              </a:ext>
            </a:extLst>
          </p:cNvPr>
          <p:cNvPicPr>
            <a:picLocks noChangeAspect="1"/>
          </p:cNvPicPr>
          <p:nvPr/>
        </p:nvPicPr>
        <p:blipFill>
          <a:blip r:embed="rId7"/>
          <a:stretch>
            <a:fillRect/>
          </a:stretch>
        </p:blipFill>
        <p:spPr>
          <a:xfrm>
            <a:off x="7450165" y="3242167"/>
            <a:ext cx="600075" cy="581025"/>
          </a:xfrm>
          <a:prstGeom prst="rect">
            <a:avLst/>
          </a:prstGeom>
        </p:spPr>
      </p:pic>
      <p:sp>
        <p:nvSpPr>
          <p:cNvPr id="12" name="TextBox 11">
            <a:extLst>
              <a:ext uri="{FF2B5EF4-FFF2-40B4-BE49-F238E27FC236}">
                <a16:creationId xmlns:a16="http://schemas.microsoft.com/office/drawing/2014/main" id="{903A56B4-8D7A-4C77-8423-BD342BBCB98B}"/>
              </a:ext>
            </a:extLst>
          </p:cNvPr>
          <p:cNvSpPr txBox="1"/>
          <p:nvPr/>
        </p:nvSpPr>
        <p:spPr>
          <a:xfrm>
            <a:off x="6950176" y="3689827"/>
            <a:ext cx="1616469" cy="653512"/>
          </a:xfrm>
          <a:prstGeom prst="rect">
            <a:avLst/>
          </a:prstGeom>
          <a:noFill/>
        </p:spPr>
        <p:txBody>
          <a:bodyPr wrap="none" lIns="182880" tIns="146304" rIns="182880" bIns="146304" rtlCol="0">
            <a:spAutoFit/>
          </a:bodyPr>
          <a:lstStyle/>
          <a:p>
            <a:pPr algn="ctr">
              <a:lnSpc>
                <a:spcPct val="90000"/>
              </a:lnSpc>
              <a:spcAft>
                <a:spcPts val="200"/>
              </a:spcAft>
            </a:pPr>
            <a:r>
              <a:rPr lang="en-IN" sz="1200">
                <a:gradFill>
                  <a:gsLst>
                    <a:gs pos="2917">
                      <a:schemeClr val="tx1"/>
                    </a:gs>
                    <a:gs pos="30000">
                      <a:schemeClr val="tx1"/>
                    </a:gs>
                  </a:gsLst>
                  <a:lin ang="5400000" scaled="0"/>
                </a:gradFill>
              </a:rPr>
              <a:t>Knowledge Helper</a:t>
            </a:r>
          </a:p>
          <a:p>
            <a:pPr algn="ctr">
              <a:lnSpc>
                <a:spcPct val="90000"/>
              </a:lnSpc>
              <a:spcAft>
                <a:spcPts val="200"/>
              </a:spcAft>
            </a:pPr>
            <a:r>
              <a:rPr lang="en-IN" sz="1200">
                <a:gradFill>
                  <a:gsLst>
                    <a:gs pos="2917">
                      <a:schemeClr val="tx1"/>
                    </a:gs>
                    <a:gs pos="30000">
                      <a:schemeClr val="tx1"/>
                    </a:gs>
                  </a:gsLst>
                  <a:lin ang="5400000" scaled="0"/>
                </a:gradFill>
              </a:rPr>
              <a:t>App Service</a:t>
            </a:r>
          </a:p>
        </p:txBody>
      </p:sp>
      <p:sp>
        <p:nvSpPr>
          <p:cNvPr id="18" name="TextBox 17">
            <a:extLst>
              <a:ext uri="{FF2B5EF4-FFF2-40B4-BE49-F238E27FC236}">
                <a16:creationId xmlns:a16="http://schemas.microsoft.com/office/drawing/2014/main" id="{8E5A9DEC-4B4F-4792-A9E7-E408DBA90C4A}"/>
              </a:ext>
            </a:extLst>
          </p:cNvPr>
          <p:cNvSpPr txBox="1"/>
          <p:nvPr/>
        </p:nvSpPr>
        <p:spPr>
          <a:xfrm>
            <a:off x="4092078" y="3780155"/>
            <a:ext cx="1453475" cy="461665"/>
          </a:xfrm>
          <a:prstGeom prst="rect">
            <a:avLst/>
          </a:prstGeom>
          <a:noFill/>
        </p:spPr>
        <p:txBody>
          <a:bodyPr wrap="none" lIns="182880" tIns="146304" rIns="182880" bIns="146304" rtlCol="0">
            <a:spAutoFit/>
          </a:bodyPr>
          <a:lstStyle/>
          <a:p>
            <a:pPr>
              <a:lnSpc>
                <a:spcPct val="90000"/>
              </a:lnSpc>
              <a:spcAft>
                <a:spcPts val="600"/>
              </a:spcAft>
            </a:pPr>
            <a:r>
              <a:rPr lang="en-IN" sz="1200">
                <a:gradFill>
                  <a:gsLst>
                    <a:gs pos="2917">
                      <a:schemeClr val="tx1"/>
                    </a:gs>
                    <a:gs pos="30000">
                      <a:schemeClr val="tx1"/>
                    </a:gs>
                  </a:gsLst>
                  <a:lin ang="5400000" scaled="0"/>
                </a:gradFill>
              </a:rPr>
              <a:t>Bot Registration</a:t>
            </a:r>
          </a:p>
        </p:txBody>
      </p:sp>
      <p:cxnSp>
        <p:nvCxnSpPr>
          <p:cNvPr id="19" name="Straight Arrow Connector 18">
            <a:extLst>
              <a:ext uri="{FF2B5EF4-FFF2-40B4-BE49-F238E27FC236}">
                <a16:creationId xmlns:a16="http://schemas.microsoft.com/office/drawing/2014/main" id="{49BBD309-6839-4FA9-97C7-DB141A958D7A}"/>
              </a:ext>
            </a:extLst>
          </p:cNvPr>
          <p:cNvCxnSpPr>
            <a:cxnSpLocks/>
          </p:cNvCxnSpPr>
          <p:nvPr/>
        </p:nvCxnSpPr>
        <p:spPr>
          <a:xfrm>
            <a:off x="5206863" y="3553839"/>
            <a:ext cx="2198980" cy="5402"/>
          </a:xfrm>
          <a:prstGeom prst="straightConnector1">
            <a:avLst/>
          </a:prstGeom>
          <a:ln>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88D73B8A-DA5D-4FCE-A923-C786F9560457}"/>
              </a:ext>
            </a:extLst>
          </p:cNvPr>
          <p:cNvSpPr txBox="1"/>
          <p:nvPr/>
        </p:nvSpPr>
        <p:spPr>
          <a:xfrm>
            <a:off x="5747768" y="3376162"/>
            <a:ext cx="1158293" cy="349702"/>
          </a:xfrm>
          <a:prstGeom prst="rect">
            <a:avLst/>
          </a:prstGeom>
          <a:solidFill>
            <a:schemeClr val="bg1"/>
          </a:solidFill>
        </p:spPr>
        <p:txBody>
          <a:bodyPr wrap="square" lIns="36000" tIns="36000" rIns="36000" bIns="36000" rtlCol="0">
            <a:spAutoFit/>
          </a:bodyPr>
          <a:lstStyle/>
          <a:p>
            <a:pPr algn="ctr">
              <a:lnSpc>
                <a:spcPct val="90000"/>
              </a:lnSpc>
              <a:spcAft>
                <a:spcPts val="200"/>
              </a:spcAft>
            </a:pPr>
            <a:r>
              <a:rPr lang="en-IN" sz="1000">
                <a:gradFill>
                  <a:gsLst>
                    <a:gs pos="2917">
                      <a:schemeClr val="tx1"/>
                    </a:gs>
                    <a:gs pos="30000">
                      <a:schemeClr val="tx1"/>
                    </a:gs>
                  </a:gsLst>
                  <a:lin ang="5400000" scaled="0"/>
                </a:gradFill>
              </a:rPr>
              <a:t>Trigger asset search, submission, </a:t>
            </a:r>
          </a:p>
        </p:txBody>
      </p:sp>
      <p:pic>
        <p:nvPicPr>
          <p:cNvPr id="33" name="Graphic 32" descr="Cloud">
            <a:extLst>
              <a:ext uri="{FF2B5EF4-FFF2-40B4-BE49-F238E27FC236}">
                <a16:creationId xmlns:a16="http://schemas.microsoft.com/office/drawing/2014/main" id="{6BDB1493-E1D6-4E1E-9B7E-003E524E3E01}"/>
              </a:ext>
            </a:extLst>
          </p:cNvPr>
          <p:cNvPicPr>
            <a:picLocks noChangeAspect="1"/>
          </p:cNvPicPr>
          <p:nvPr/>
        </p:nvPicPr>
        <p:blipFill>
          <a:blip r:embed="rId8">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3810401" y="1357588"/>
            <a:ext cx="755703" cy="755703"/>
          </a:xfrm>
          <a:prstGeom prst="rect">
            <a:avLst/>
          </a:prstGeom>
        </p:spPr>
      </p:pic>
      <p:sp>
        <p:nvSpPr>
          <p:cNvPr id="38" name="TextBox 37">
            <a:extLst>
              <a:ext uri="{FF2B5EF4-FFF2-40B4-BE49-F238E27FC236}">
                <a16:creationId xmlns:a16="http://schemas.microsoft.com/office/drawing/2014/main" id="{EF21CB14-2AD9-4EE1-AEDF-AA46F4842B23}"/>
              </a:ext>
            </a:extLst>
          </p:cNvPr>
          <p:cNvSpPr txBox="1"/>
          <p:nvPr/>
        </p:nvSpPr>
        <p:spPr>
          <a:xfrm>
            <a:off x="3369823" y="1858492"/>
            <a:ext cx="1636858" cy="461665"/>
          </a:xfrm>
          <a:prstGeom prst="rect">
            <a:avLst/>
          </a:prstGeom>
          <a:noFill/>
        </p:spPr>
        <p:txBody>
          <a:bodyPr wrap="none" lIns="182880" tIns="146304" rIns="182880" bIns="146304" rtlCol="0">
            <a:spAutoFit/>
          </a:bodyPr>
          <a:lstStyle/>
          <a:p>
            <a:pPr>
              <a:lnSpc>
                <a:spcPct val="90000"/>
              </a:lnSpc>
              <a:spcAft>
                <a:spcPts val="600"/>
              </a:spcAft>
            </a:pPr>
            <a:r>
              <a:rPr lang="en-IN" sz="1200">
                <a:gradFill>
                  <a:gsLst>
                    <a:gs pos="2917">
                      <a:schemeClr val="tx1"/>
                    </a:gs>
                    <a:gs pos="30000">
                      <a:schemeClr val="tx1"/>
                    </a:gs>
                  </a:gsLst>
                  <a:lin ang="5400000" scaled="0"/>
                </a:gradFill>
              </a:rPr>
              <a:t>Azure Subscription</a:t>
            </a:r>
          </a:p>
        </p:txBody>
      </p:sp>
      <p:pic>
        <p:nvPicPr>
          <p:cNvPr id="40" name="Picture 39">
            <a:extLst>
              <a:ext uri="{FF2B5EF4-FFF2-40B4-BE49-F238E27FC236}">
                <a16:creationId xmlns:a16="http://schemas.microsoft.com/office/drawing/2014/main" id="{020B7161-E461-4AC1-901B-B1D5EA59188F}"/>
              </a:ext>
            </a:extLst>
          </p:cNvPr>
          <p:cNvPicPr>
            <a:picLocks noChangeAspect="1"/>
          </p:cNvPicPr>
          <p:nvPr/>
        </p:nvPicPr>
        <p:blipFill rotWithShape="1">
          <a:blip r:embed="rId10" cstate="screen">
            <a:extLst>
              <a:ext uri="{28A0092B-C50C-407E-A947-70E740481C1C}">
                <a14:useLocalDpi xmlns:a14="http://schemas.microsoft.com/office/drawing/2010/main"/>
              </a:ext>
            </a:extLst>
          </a:blip>
          <a:srcRect b="37277"/>
          <a:stretch/>
        </p:blipFill>
        <p:spPr>
          <a:xfrm>
            <a:off x="7390410" y="5343616"/>
            <a:ext cx="678942" cy="567798"/>
          </a:xfrm>
          <a:prstGeom prst="rect">
            <a:avLst/>
          </a:prstGeom>
        </p:spPr>
      </p:pic>
      <p:cxnSp>
        <p:nvCxnSpPr>
          <p:cNvPr id="41" name="Straight Arrow Connector 40">
            <a:extLst>
              <a:ext uri="{FF2B5EF4-FFF2-40B4-BE49-F238E27FC236}">
                <a16:creationId xmlns:a16="http://schemas.microsoft.com/office/drawing/2014/main" id="{82639E9F-CDEC-427E-B1DF-13D48C0189ED}"/>
              </a:ext>
            </a:extLst>
          </p:cNvPr>
          <p:cNvCxnSpPr>
            <a:cxnSpLocks/>
            <a:stCxn id="6" idx="3"/>
            <a:endCxn id="10" idx="1"/>
          </p:cNvCxnSpPr>
          <p:nvPr/>
        </p:nvCxnSpPr>
        <p:spPr>
          <a:xfrm flipV="1">
            <a:off x="2832819" y="3543135"/>
            <a:ext cx="1670022" cy="11264"/>
          </a:xfrm>
          <a:prstGeom prst="straightConnector1">
            <a:avLst/>
          </a:prstGeom>
          <a:ln>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A5C93378-CF70-4A9F-83A2-F2A67FDDF9C9}"/>
              </a:ext>
            </a:extLst>
          </p:cNvPr>
          <p:cNvSpPr txBox="1"/>
          <p:nvPr/>
        </p:nvSpPr>
        <p:spPr>
          <a:xfrm>
            <a:off x="3178458" y="3407458"/>
            <a:ext cx="1052418" cy="349702"/>
          </a:xfrm>
          <a:prstGeom prst="rect">
            <a:avLst/>
          </a:prstGeom>
          <a:solidFill>
            <a:schemeClr val="bg1"/>
          </a:solidFill>
        </p:spPr>
        <p:txBody>
          <a:bodyPr wrap="square" lIns="36000" tIns="36000" rIns="36000" bIns="36000" rtlCol="0">
            <a:spAutoFit/>
          </a:bodyPr>
          <a:lstStyle/>
          <a:p>
            <a:pPr algn="ctr">
              <a:lnSpc>
                <a:spcPct val="90000"/>
              </a:lnSpc>
              <a:spcAft>
                <a:spcPts val="200"/>
              </a:spcAft>
            </a:pPr>
            <a:r>
              <a:rPr lang="en-IN" sz="1000">
                <a:gradFill>
                  <a:gsLst>
                    <a:gs pos="2917">
                      <a:schemeClr val="tx1"/>
                    </a:gs>
                    <a:gs pos="30000">
                      <a:schemeClr val="tx1"/>
                    </a:gs>
                  </a:gsLst>
                  <a:lin ang="5400000" scaled="0"/>
                </a:gradFill>
              </a:rPr>
              <a:t>Bot / Task Module / ME</a:t>
            </a:r>
          </a:p>
        </p:txBody>
      </p:sp>
      <p:pic>
        <p:nvPicPr>
          <p:cNvPr id="47" name="Picture 46">
            <a:extLst>
              <a:ext uri="{FF2B5EF4-FFF2-40B4-BE49-F238E27FC236}">
                <a16:creationId xmlns:a16="http://schemas.microsoft.com/office/drawing/2014/main" id="{78C04E32-0FD9-4FA0-B604-A939D78211F1}"/>
              </a:ext>
            </a:extLst>
          </p:cNvPr>
          <p:cNvPicPr>
            <a:picLocks noChangeAspect="1"/>
          </p:cNvPicPr>
          <p:nvPr/>
        </p:nvPicPr>
        <p:blipFill>
          <a:blip r:embed="rId11"/>
          <a:stretch>
            <a:fillRect/>
          </a:stretch>
        </p:blipFill>
        <p:spPr>
          <a:xfrm>
            <a:off x="7531876" y="2005180"/>
            <a:ext cx="419100" cy="419100"/>
          </a:xfrm>
          <a:prstGeom prst="rect">
            <a:avLst/>
          </a:prstGeom>
        </p:spPr>
      </p:pic>
      <p:sp>
        <p:nvSpPr>
          <p:cNvPr id="48" name="TextBox 47">
            <a:extLst>
              <a:ext uri="{FF2B5EF4-FFF2-40B4-BE49-F238E27FC236}">
                <a16:creationId xmlns:a16="http://schemas.microsoft.com/office/drawing/2014/main" id="{2AA2008D-EF81-45E3-A32C-2D6ACEBA6AF6}"/>
              </a:ext>
            </a:extLst>
          </p:cNvPr>
          <p:cNvSpPr txBox="1"/>
          <p:nvPr/>
        </p:nvSpPr>
        <p:spPr>
          <a:xfrm>
            <a:off x="7354635" y="1851731"/>
            <a:ext cx="791130" cy="211203"/>
          </a:xfrm>
          <a:prstGeom prst="rect">
            <a:avLst/>
          </a:prstGeom>
          <a:solidFill>
            <a:schemeClr val="bg1"/>
          </a:solidFill>
        </p:spPr>
        <p:txBody>
          <a:bodyPr wrap="square" lIns="36000" tIns="36000" rIns="36000" bIns="36000" rtlCol="0">
            <a:spAutoFit/>
          </a:bodyPr>
          <a:lstStyle/>
          <a:p>
            <a:pPr algn="ctr">
              <a:lnSpc>
                <a:spcPct val="90000"/>
              </a:lnSpc>
              <a:spcAft>
                <a:spcPts val="200"/>
              </a:spcAft>
            </a:pPr>
            <a:r>
              <a:rPr lang="en-IN" sz="1000">
                <a:gradFill>
                  <a:gsLst>
                    <a:gs pos="2917">
                      <a:schemeClr val="tx1"/>
                    </a:gs>
                    <a:gs pos="30000">
                      <a:schemeClr val="tx1"/>
                    </a:gs>
                  </a:gsLst>
                  <a:lin ang="5400000" scaled="0"/>
                </a:gradFill>
              </a:rPr>
              <a:t>AAD</a:t>
            </a:r>
          </a:p>
        </p:txBody>
      </p:sp>
      <p:cxnSp>
        <p:nvCxnSpPr>
          <p:cNvPr id="49" name="Straight Arrow Connector 48">
            <a:extLst>
              <a:ext uri="{FF2B5EF4-FFF2-40B4-BE49-F238E27FC236}">
                <a16:creationId xmlns:a16="http://schemas.microsoft.com/office/drawing/2014/main" id="{B420964E-5402-4266-A678-594847F5D072}"/>
              </a:ext>
            </a:extLst>
          </p:cNvPr>
          <p:cNvCxnSpPr>
            <a:cxnSpLocks/>
            <a:stCxn id="47" idx="2"/>
            <a:endCxn id="11" idx="0"/>
          </p:cNvCxnSpPr>
          <p:nvPr/>
        </p:nvCxnSpPr>
        <p:spPr>
          <a:xfrm>
            <a:off x="7741426" y="2424280"/>
            <a:ext cx="8777" cy="817887"/>
          </a:xfrm>
          <a:prstGeom prst="straightConnector1">
            <a:avLst/>
          </a:prstGeom>
          <a:ln>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4B5E070F-9741-4E76-A0B2-5E2640BA83A6}"/>
              </a:ext>
            </a:extLst>
          </p:cNvPr>
          <p:cNvSpPr txBox="1"/>
          <p:nvPr/>
        </p:nvSpPr>
        <p:spPr>
          <a:xfrm>
            <a:off x="7171053" y="2644424"/>
            <a:ext cx="1158293" cy="211203"/>
          </a:xfrm>
          <a:prstGeom prst="rect">
            <a:avLst/>
          </a:prstGeom>
          <a:solidFill>
            <a:schemeClr val="bg1"/>
          </a:solidFill>
        </p:spPr>
        <p:txBody>
          <a:bodyPr wrap="square" lIns="36000" tIns="36000" rIns="36000" bIns="36000" rtlCol="0">
            <a:spAutoFit/>
          </a:bodyPr>
          <a:lstStyle/>
          <a:p>
            <a:pPr algn="ctr">
              <a:lnSpc>
                <a:spcPct val="90000"/>
              </a:lnSpc>
              <a:spcAft>
                <a:spcPts val="200"/>
              </a:spcAft>
            </a:pPr>
            <a:r>
              <a:rPr lang="en-IN" sz="1000">
                <a:gradFill>
                  <a:gsLst>
                    <a:gs pos="2917">
                      <a:schemeClr val="tx1"/>
                    </a:gs>
                    <a:gs pos="30000">
                      <a:schemeClr val="tx1"/>
                    </a:gs>
                  </a:gsLst>
                  <a:lin ang="5400000" scaled="0"/>
                </a:gradFill>
              </a:rPr>
              <a:t>SSO</a:t>
            </a:r>
          </a:p>
        </p:txBody>
      </p:sp>
      <p:sp>
        <p:nvSpPr>
          <p:cNvPr id="51" name="TextBox 50">
            <a:extLst>
              <a:ext uri="{FF2B5EF4-FFF2-40B4-BE49-F238E27FC236}">
                <a16:creationId xmlns:a16="http://schemas.microsoft.com/office/drawing/2014/main" id="{56236ADF-5206-4B57-9366-6B21ECBB7BA6}"/>
              </a:ext>
            </a:extLst>
          </p:cNvPr>
          <p:cNvSpPr txBox="1"/>
          <p:nvPr/>
        </p:nvSpPr>
        <p:spPr>
          <a:xfrm>
            <a:off x="7147072" y="5827648"/>
            <a:ext cx="1117995" cy="211203"/>
          </a:xfrm>
          <a:prstGeom prst="rect">
            <a:avLst/>
          </a:prstGeom>
          <a:solidFill>
            <a:schemeClr val="bg1"/>
          </a:solidFill>
        </p:spPr>
        <p:txBody>
          <a:bodyPr wrap="square" lIns="36000" tIns="36000" rIns="36000" bIns="36000" rtlCol="0">
            <a:spAutoFit/>
          </a:bodyPr>
          <a:lstStyle>
            <a:defPPr>
              <a:defRPr lang="en-US"/>
            </a:defPPr>
            <a:lvl1pPr algn="ctr">
              <a:lnSpc>
                <a:spcPct val="90000"/>
              </a:lnSpc>
              <a:spcAft>
                <a:spcPts val="200"/>
              </a:spcAft>
              <a:defRPr sz="1000">
                <a:gradFill>
                  <a:gsLst>
                    <a:gs pos="2917">
                      <a:schemeClr val="tx1"/>
                    </a:gs>
                    <a:gs pos="30000">
                      <a:schemeClr val="tx1"/>
                    </a:gs>
                  </a:gsLst>
                  <a:lin ang="5400000" scaled="0"/>
                </a:gradFill>
              </a:defRPr>
            </a:lvl1pPr>
          </a:lstStyle>
          <a:p>
            <a:r>
              <a:rPr lang="en-IN"/>
              <a:t>SME Database </a:t>
            </a:r>
          </a:p>
        </p:txBody>
      </p:sp>
      <p:cxnSp>
        <p:nvCxnSpPr>
          <p:cNvPr id="90" name="Connector: Elbow 89">
            <a:extLst>
              <a:ext uri="{FF2B5EF4-FFF2-40B4-BE49-F238E27FC236}">
                <a16:creationId xmlns:a16="http://schemas.microsoft.com/office/drawing/2014/main" id="{8A0E0D07-68A8-4BAF-843B-D79DB5E75703}"/>
              </a:ext>
            </a:extLst>
          </p:cNvPr>
          <p:cNvCxnSpPr>
            <a:cxnSpLocks/>
            <a:stCxn id="4" idx="3"/>
            <a:endCxn id="6" idx="1"/>
          </p:cNvCxnSpPr>
          <p:nvPr/>
        </p:nvCxnSpPr>
        <p:spPr>
          <a:xfrm>
            <a:off x="1693331" y="2474606"/>
            <a:ext cx="615613" cy="1079793"/>
          </a:xfrm>
          <a:prstGeom prst="bentConnector3">
            <a:avLst/>
          </a:prstGeom>
          <a:ln>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32" name="Group 131">
            <a:extLst>
              <a:ext uri="{FF2B5EF4-FFF2-40B4-BE49-F238E27FC236}">
                <a16:creationId xmlns:a16="http://schemas.microsoft.com/office/drawing/2014/main" id="{C32C25B9-429C-47B9-A513-5DB59A7C4F08}"/>
              </a:ext>
            </a:extLst>
          </p:cNvPr>
          <p:cNvGrpSpPr/>
          <p:nvPr/>
        </p:nvGrpSpPr>
        <p:grpSpPr>
          <a:xfrm>
            <a:off x="910950" y="4602219"/>
            <a:ext cx="949931" cy="933245"/>
            <a:chOff x="312977" y="3238447"/>
            <a:chExt cx="949931" cy="933245"/>
          </a:xfrm>
        </p:grpSpPr>
        <p:pic>
          <p:nvPicPr>
            <p:cNvPr id="133" name="Graphic 132" descr="User">
              <a:extLst>
                <a:ext uri="{FF2B5EF4-FFF2-40B4-BE49-F238E27FC236}">
                  <a16:creationId xmlns:a16="http://schemas.microsoft.com/office/drawing/2014/main" id="{E83516D2-6EF4-4083-8185-EEA1D5F6E2DB}"/>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567755" y="3238447"/>
              <a:ext cx="516155" cy="516155"/>
            </a:xfrm>
            <a:prstGeom prst="rect">
              <a:avLst/>
            </a:prstGeom>
          </p:spPr>
        </p:pic>
        <p:sp>
          <p:nvSpPr>
            <p:cNvPr id="134" name="TextBox 133">
              <a:extLst>
                <a:ext uri="{FF2B5EF4-FFF2-40B4-BE49-F238E27FC236}">
                  <a16:creationId xmlns:a16="http://schemas.microsoft.com/office/drawing/2014/main" id="{86746624-B535-41A9-9D66-108789732CFA}"/>
                </a:ext>
              </a:extLst>
            </p:cNvPr>
            <p:cNvSpPr txBox="1"/>
            <p:nvPr/>
          </p:nvSpPr>
          <p:spPr>
            <a:xfrm>
              <a:off x="312977" y="3740942"/>
              <a:ext cx="949931" cy="430750"/>
            </a:xfrm>
            <a:prstGeom prst="rect">
              <a:avLst/>
            </a:prstGeom>
            <a:noFill/>
          </p:spPr>
          <p:txBody>
            <a:bodyPr wrap="none" lIns="36000" tIns="36000" rIns="36000" bIns="36000" rtlCol="0">
              <a:spAutoFit/>
            </a:bodyPr>
            <a:lstStyle/>
            <a:p>
              <a:pPr algn="ctr">
                <a:lnSpc>
                  <a:spcPct val="90000"/>
                </a:lnSpc>
                <a:spcAft>
                  <a:spcPts val="200"/>
                </a:spcAft>
              </a:pPr>
              <a:r>
                <a:rPr lang="en-IN" sz="1200">
                  <a:gradFill>
                    <a:gsLst>
                      <a:gs pos="2917">
                        <a:schemeClr val="tx1"/>
                      </a:gs>
                      <a:gs pos="30000">
                        <a:schemeClr val="tx1"/>
                      </a:gs>
                    </a:gsLst>
                    <a:lin ang="5400000" scaled="0"/>
                  </a:gradFill>
                </a:rPr>
                <a:t>Employee</a:t>
              </a:r>
            </a:p>
            <a:p>
              <a:pPr algn="ctr">
                <a:lnSpc>
                  <a:spcPct val="90000"/>
                </a:lnSpc>
                <a:spcAft>
                  <a:spcPts val="200"/>
                </a:spcAft>
              </a:pPr>
              <a:r>
                <a:rPr lang="en-IN" sz="1200">
                  <a:gradFill>
                    <a:gsLst>
                      <a:gs pos="2917">
                        <a:schemeClr val="tx1"/>
                      </a:gs>
                      <a:gs pos="30000">
                        <a:schemeClr val="tx1"/>
                      </a:gs>
                    </a:gsLst>
                    <a:lin ang="5400000" scaled="0"/>
                  </a:gradFill>
                </a:rPr>
                <a:t>(Contributor)</a:t>
              </a:r>
            </a:p>
          </p:txBody>
        </p:sp>
      </p:grpSp>
      <p:cxnSp>
        <p:nvCxnSpPr>
          <p:cNvPr id="135" name="Connector: Elbow 134">
            <a:extLst>
              <a:ext uri="{FF2B5EF4-FFF2-40B4-BE49-F238E27FC236}">
                <a16:creationId xmlns:a16="http://schemas.microsoft.com/office/drawing/2014/main" id="{DED4B94F-395A-473F-B2EF-7F91EC4778A4}"/>
              </a:ext>
            </a:extLst>
          </p:cNvPr>
          <p:cNvCxnSpPr>
            <a:cxnSpLocks/>
            <a:stCxn id="6" idx="1"/>
            <a:endCxn id="133" idx="3"/>
          </p:cNvCxnSpPr>
          <p:nvPr/>
        </p:nvCxnSpPr>
        <p:spPr>
          <a:xfrm rot="10800000" flipV="1">
            <a:off x="1681884" y="3554399"/>
            <a:ext cx="627061" cy="1305898"/>
          </a:xfrm>
          <a:prstGeom prst="bentConnector3">
            <a:avLst>
              <a:gd name="adj1" fmla="val 50000"/>
            </a:avLst>
          </a:prstGeom>
          <a:ln>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04" name="Group 103">
            <a:extLst>
              <a:ext uri="{FF2B5EF4-FFF2-40B4-BE49-F238E27FC236}">
                <a16:creationId xmlns:a16="http://schemas.microsoft.com/office/drawing/2014/main" id="{82883255-31C7-4D50-84C3-6B489D1F2F39}"/>
              </a:ext>
            </a:extLst>
          </p:cNvPr>
          <p:cNvGrpSpPr/>
          <p:nvPr/>
        </p:nvGrpSpPr>
        <p:grpSpPr>
          <a:xfrm>
            <a:off x="6428539" y="5345940"/>
            <a:ext cx="687675" cy="714020"/>
            <a:chOff x="5629886" y="5288065"/>
            <a:chExt cx="687675" cy="714020"/>
          </a:xfrm>
        </p:grpSpPr>
        <p:pic>
          <p:nvPicPr>
            <p:cNvPr id="136" name="Picture 135">
              <a:extLst>
                <a:ext uri="{FF2B5EF4-FFF2-40B4-BE49-F238E27FC236}">
                  <a16:creationId xmlns:a16="http://schemas.microsoft.com/office/drawing/2014/main" id="{1821B750-2D88-451E-8277-753843AD172E}"/>
                </a:ext>
              </a:extLst>
            </p:cNvPr>
            <p:cNvPicPr>
              <a:picLocks noChangeAspect="1"/>
            </p:cNvPicPr>
            <p:nvPr/>
          </p:nvPicPr>
          <p:blipFill rotWithShape="1">
            <a:blip r:embed="rId10" cstate="screen">
              <a:extLst>
                <a:ext uri="{28A0092B-C50C-407E-A947-70E740481C1C}">
                  <a14:useLocalDpi xmlns:a14="http://schemas.microsoft.com/office/drawing/2010/main"/>
                </a:ext>
              </a:extLst>
            </a:blip>
            <a:srcRect b="37277"/>
            <a:stretch/>
          </p:blipFill>
          <p:spPr>
            <a:xfrm>
              <a:off x="5638619" y="5288065"/>
              <a:ext cx="678942" cy="567798"/>
            </a:xfrm>
            <a:prstGeom prst="rect">
              <a:avLst/>
            </a:prstGeom>
          </p:spPr>
        </p:pic>
        <p:sp>
          <p:nvSpPr>
            <p:cNvPr id="137" name="TextBox 136">
              <a:extLst>
                <a:ext uri="{FF2B5EF4-FFF2-40B4-BE49-F238E27FC236}">
                  <a16:creationId xmlns:a16="http://schemas.microsoft.com/office/drawing/2014/main" id="{46E0554D-5290-43BC-B0CC-C55A74CAE92B}"/>
                </a:ext>
              </a:extLst>
            </p:cNvPr>
            <p:cNvSpPr txBox="1"/>
            <p:nvPr/>
          </p:nvSpPr>
          <p:spPr>
            <a:xfrm>
              <a:off x="5629886" y="5790882"/>
              <a:ext cx="573707" cy="211203"/>
            </a:xfrm>
            <a:prstGeom prst="rect">
              <a:avLst/>
            </a:prstGeom>
            <a:solidFill>
              <a:schemeClr val="bg1"/>
            </a:solidFill>
          </p:spPr>
          <p:txBody>
            <a:bodyPr wrap="square" lIns="36000" tIns="36000" rIns="36000" bIns="36000" rtlCol="0">
              <a:spAutoFit/>
            </a:bodyPr>
            <a:lstStyle>
              <a:defPPr>
                <a:defRPr lang="en-US"/>
              </a:defPPr>
              <a:lvl1pPr algn="ctr">
                <a:lnSpc>
                  <a:spcPct val="90000"/>
                </a:lnSpc>
                <a:spcAft>
                  <a:spcPts val="200"/>
                </a:spcAft>
                <a:defRPr sz="1000">
                  <a:gradFill>
                    <a:gsLst>
                      <a:gs pos="2917">
                        <a:schemeClr val="tx1"/>
                      </a:gs>
                      <a:gs pos="30000">
                        <a:schemeClr val="tx1"/>
                      </a:gs>
                    </a:gsLst>
                    <a:lin ang="5400000" scaled="0"/>
                  </a:gradFill>
                </a:defRPr>
              </a:lvl1pPr>
            </a:lstStyle>
            <a:p>
              <a:r>
                <a:rPr lang="en-IN"/>
                <a:t>Files</a:t>
              </a:r>
            </a:p>
          </p:txBody>
        </p:sp>
      </p:grpSp>
      <p:grpSp>
        <p:nvGrpSpPr>
          <p:cNvPr id="138" name="Group 137">
            <a:extLst>
              <a:ext uri="{FF2B5EF4-FFF2-40B4-BE49-F238E27FC236}">
                <a16:creationId xmlns:a16="http://schemas.microsoft.com/office/drawing/2014/main" id="{00A8ECAD-FB12-476C-B4A7-630FE7362696}"/>
              </a:ext>
            </a:extLst>
          </p:cNvPr>
          <p:cNvGrpSpPr/>
          <p:nvPr/>
        </p:nvGrpSpPr>
        <p:grpSpPr>
          <a:xfrm>
            <a:off x="5349903" y="5338404"/>
            <a:ext cx="923963" cy="852519"/>
            <a:chOff x="5454758" y="5288065"/>
            <a:chExt cx="923963" cy="852519"/>
          </a:xfrm>
        </p:grpSpPr>
        <p:pic>
          <p:nvPicPr>
            <p:cNvPr id="139" name="Picture 138">
              <a:extLst>
                <a:ext uri="{FF2B5EF4-FFF2-40B4-BE49-F238E27FC236}">
                  <a16:creationId xmlns:a16="http://schemas.microsoft.com/office/drawing/2014/main" id="{1C5AC4D9-082C-40E7-8276-0E526934ACE5}"/>
                </a:ext>
              </a:extLst>
            </p:cNvPr>
            <p:cNvPicPr>
              <a:picLocks noChangeAspect="1"/>
            </p:cNvPicPr>
            <p:nvPr/>
          </p:nvPicPr>
          <p:blipFill rotWithShape="1">
            <a:blip r:embed="rId10" cstate="screen">
              <a:extLst>
                <a:ext uri="{28A0092B-C50C-407E-A947-70E740481C1C}">
                  <a14:useLocalDpi xmlns:a14="http://schemas.microsoft.com/office/drawing/2010/main"/>
                </a:ext>
              </a:extLst>
            </a:blip>
            <a:srcRect b="37277"/>
            <a:stretch/>
          </p:blipFill>
          <p:spPr>
            <a:xfrm>
              <a:off x="5638619" y="5288065"/>
              <a:ext cx="678942" cy="567798"/>
            </a:xfrm>
            <a:prstGeom prst="rect">
              <a:avLst/>
            </a:prstGeom>
          </p:spPr>
        </p:pic>
        <p:sp>
          <p:nvSpPr>
            <p:cNvPr id="140" name="TextBox 139">
              <a:extLst>
                <a:ext uri="{FF2B5EF4-FFF2-40B4-BE49-F238E27FC236}">
                  <a16:creationId xmlns:a16="http://schemas.microsoft.com/office/drawing/2014/main" id="{3688A7E4-81A1-4D7B-A076-CD210F3F0FE4}"/>
                </a:ext>
              </a:extLst>
            </p:cNvPr>
            <p:cNvSpPr txBox="1"/>
            <p:nvPr/>
          </p:nvSpPr>
          <p:spPr>
            <a:xfrm>
              <a:off x="5454758" y="5790882"/>
              <a:ext cx="923963" cy="349702"/>
            </a:xfrm>
            <a:prstGeom prst="rect">
              <a:avLst/>
            </a:prstGeom>
            <a:solidFill>
              <a:schemeClr val="bg1"/>
            </a:solidFill>
          </p:spPr>
          <p:txBody>
            <a:bodyPr wrap="square" lIns="36000" tIns="36000" rIns="36000" bIns="36000" rtlCol="0">
              <a:spAutoFit/>
            </a:bodyPr>
            <a:lstStyle>
              <a:defPPr>
                <a:defRPr lang="en-US"/>
              </a:defPPr>
              <a:lvl1pPr algn="ctr">
                <a:lnSpc>
                  <a:spcPct val="90000"/>
                </a:lnSpc>
                <a:spcAft>
                  <a:spcPts val="200"/>
                </a:spcAft>
                <a:defRPr sz="1000">
                  <a:gradFill>
                    <a:gsLst>
                      <a:gs pos="2917">
                        <a:schemeClr val="tx1"/>
                      </a:gs>
                      <a:gs pos="30000">
                        <a:schemeClr val="tx1"/>
                      </a:gs>
                    </a:gsLst>
                    <a:lin ang="5400000" scaled="0"/>
                  </a:gradFill>
                </a:defRPr>
              </a:lvl1pPr>
            </a:lstStyle>
            <a:p>
              <a:r>
                <a:rPr lang="en-IN"/>
                <a:t>Conversations</a:t>
              </a:r>
            </a:p>
          </p:txBody>
        </p:sp>
      </p:grpSp>
      <p:sp>
        <p:nvSpPr>
          <p:cNvPr id="106" name="Rectangle 105">
            <a:extLst>
              <a:ext uri="{FF2B5EF4-FFF2-40B4-BE49-F238E27FC236}">
                <a16:creationId xmlns:a16="http://schemas.microsoft.com/office/drawing/2014/main" id="{6FE306A6-8A58-4520-94CA-16C81F1163CE}"/>
              </a:ext>
            </a:extLst>
          </p:cNvPr>
          <p:cNvSpPr/>
          <p:nvPr/>
        </p:nvSpPr>
        <p:spPr bwMode="auto">
          <a:xfrm>
            <a:off x="5312778" y="5252420"/>
            <a:ext cx="3016567" cy="800003"/>
          </a:xfrm>
          <a:prstGeom prst="rect">
            <a:avLst/>
          </a:prstGeom>
          <a:no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143" name="Connector: Elbow 142">
            <a:extLst>
              <a:ext uri="{FF2B5EF4-FFF2-40B4-BE49-F238E27FC236}">
                <a16:creationId xmlns:a16="http://schemas.microsoft.com/office/drawing/2014/main" id="{A77A4692-34F5-4A3E-9E23-C59D9A0193C7}"/>
              </a:ext>
            </a:extLst>
          </p:cNvPr>
          <p:cNvCxnSpPr>
            <a:cxnSpLocks/>
            <a:endCxn id="106" idx="0"/>
          </p:cNvCxnSpPr>
          <p:nvPr/>
        </p:nvCxnSpPr>
        <p:spPr>
          <a:xfrm rot="5400000">
            <a:off x="6573642" y="4067649"/>
            <a:ext cx="1432192" cy="937351"/>
          </a:xfrm>
          <a:prstGeom prst="bentConnector3">
            <a:avLst>
              <a:gd name="adj1" fmla="val 50000"/>
            </a:avLst>
          </a:prstGeom>
          <a:ln>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B76DCFF1-9451-41CB-823D-F512B81B602F}"/>
              </a:ext>
            </a:extLst>
          </p:cNvPr>
          <p:cNvSpPr txBox="1"/>
          <p:nvPr/>
        </p:nvSpPr>
        <p:spPr>
          <a:xfrm>
            <a:off x="6161023" y="4660702"/>
            <a:ext cx="1401534" cy="488201"/>
          </a:xfrm>
          <a:prstGeom prst="rect">
            <a:avLst/>
          </a:prstGeom>
          <a:solidFill>
            <a:schemeClr val="bg1"/>
          </a:solidFill>
        </p:spPr>
        <p:txBody>
          <a:bodyPr wrap="square" lIns="36000" tIns="36000" rIns="36000" bIns="36000" rtlCol="0">
            <a:spAutoFit/>
          </a:bodyPr>
          <a:lstStyle/>
          <a:p>
            <a:pPr algn="ctr">
              <a:lnSpc>
                <a:spcPct val="90000"/>
              </a:lnSpc>
              <a:spcAft>
                <a:spcPts val="200"/>
              </a:spcAft>
            </a:pPr>
            <a:r>
              <a:rPr lang="en-IN" sz="1000">
                <a:gradFill>
                  <a:gsLst>
                    <a:gs pos="2917">
                      <a:schemeClr val="tx1"/>
                    </a:gs>
                    <a:gs pos="30000">
                      <a:schemeClr val="tx1"/>
                    </a:gs>
                  </a:gsLst>
                  <a:lin ang="5400000" scaled="0"/>
                </a:gradFill>
              </a:rPr>
              <a:t>GET / POST File blobs, conversation IDs</a:t>
            </a:r>
          </a:p>
        </p:txBody>
      </p:sp>
      <p:sp>
        <p:nvSpPr>
          <p:cNvPr id="3" name="Title 8">
            <a:extLst>
              <a:ext uri="{FF2B5EF4-FFF2-40B4-BE49-F238E27FC236}">
                <a16:creationId xmlns:a16="http://schemas.microsoft.com/office/drawing/2014/main" id="{FFB05A5A-35F2-4F59-A3D6-C76FBBE47AB0}"/>
              </a:ext>
            </a:extLst>
          </p:cNvPr>
          <p:cNvSpPr txBox="1">
            <a:spLocks/>
          </p:cNvSpPr>
          <p:nvPr/>
        </p:nvSpPr>
        <p:spPr>
          <a:xfrm>
            <a:off x="318049" y="112490"/>
            <a:ext cx="9139203" cy="25391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14367" rtl="0" eaLnBrk="1" latinLnBrk="0" hangingPunct="1">
              <a:lnSpc>
                <a:spcPct val="90000"/>
              </a:lnSpc>
              <a:spcBef>
                <a:spcPct val="0"/>
              </a:spcBef>
              <a:buNone/>
              <a:defRPr lang="en-US" sz="3200" b="0" kern="1200" cap="none" spc="-147" baseline="0" dirty="0" smtClean="0">
                <a:ln w="3175">
                  <a:noFill/>
                </a:ln>
                <a:solidFill>
                  <a:srgbClr val="000000"/>
                </a:solidFill>
                <a:effectLst/>
                <a:latin typeface="+mj-lt"/>
                <a:ea typeface="+mn-ea"/>
                <a:cs typeface="Segoe UI" pitchFamily="34" charset="0"/>
              </a:defRPr>
            </a:lvl1pPr>
          </a:lstStyle>
          <a:p>
            <a:pPr defTabSz="457200">
              <a:lnSpc>
                <a:spcPct val="100000"/>
              </a:lnSpc>
              <a:spcBef>
                <a:spcPts val="0"/>
              </a:spcBef>
              <a:defRPr/>
            </a:pPr>
            <a:r>
              <a:rPr lang="en-IN" sz="1050" spc="0">
                <a:ln>
                  <a:noFill/>
                </a:ln>
                <a:solidFill>
                  <a:srgbClr val="4B53BC"/>
                </a:solidFill>
                <a:latin typeface="+mn-lt"/>
                <a:cs typeface="Segoe UI Semibold" panose="020B0702040204020203" pitchFamily="34" charset="0"/>
              </a:rPr>
              <a:t>Professional Services </a:t>
            </a:r>
            <a:r>
              <a:rPr lang="en-IN" sz="1050" spc="0">
                <a:ln>
                  <a:noFill/>
                </a:ln>
                <a:latin typeface="+mn-lt"/>
                <a:cs typeface="Segoe UI Light" panose="020B0502040204020203" pitchFamily="34" charset="0"/>
              </a:rPr>
              <a:t>– Knowledge Helper</a:t>
            </a:r>
          </a:p>
        </p:txBody>
      </p:sp>
      <p:sp>
        <p:nvSpPr>
          <p:cNvPr id="13" name="Rectangle 12">
            <a:extLst>
              <a:ext uri="{FF2B5EF4-FFF2-40B4-BE49-F238E27FC236}">
                <a16:creationId xmlns:a16="http://schemas.microsoft.com/office/drawing/2014/main" id="{46EDD6E7-D4EF-4F12-95E9-3254E2BC7056}"/>
              </a:ext>
            </a:extLst>
          </p:cNvPr>
          <p:cNvSpPr/>
          <p:nvPr/>
        </p:nvSpPr>
        <p:spPr bwMode="auto">
          <a:xfrm>
            <a:off x="4058783" y="1805721"/>
            <a:ext cx="5016391" cy="4317068"/>
          </a:xfrm>
          <a:prstGeom prst="rect">
            <a:avLst/>
          </a:prstGeom>
          <a:noFill/>
          <a:ln>
            <a:solidFill>
              <a:schemeClr val="tx2">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5" name="Group 14">
            <a:extLst>
              <a:ext uri="{FF2B5EF4-FFF2-40B4-BE49-F238E27FC236}">
                <a16:creationId xmlns:a16="http://schemas.microsoft.com/office/drawing/2014/main" id="{D26D7DD3-548F-468B-8599-A62C11152FD2}"/>
              </a:ext>
            </a:extLst>
          </p:cNvPr>
          <p:cNvGrpSpPr/>
          <p:nvPr/>
        </p:nvGrpSpPr>
        <p:grpSpPr>
          <a:xfrm>
            <a:off x="10409751" y="3240222"/>
            <a:ext cx="1158293" cy="727011"/>
            <a:chOff x="10195637" y="2794830"/>
            <a:chExt cx="1158293" cy="799712"/>
          </a:xfrm>
        </p:grpSpPr>
        <p:pic>
          <p:nvPicPr>
            <p:cNvPr id="14" name="Picture 13">
              <a:extLst>
                <a:ext uri="{FF2B5EF4-FFF2-40B4-BE49-F238E27FC236}">
                  <a16:creationId xmlns:a16="http://schemas.microsoft.com/office/drawing/2014/main" id="{82120180-50F2-4B78-A043-FCC51A057456}"/>
                </a:ext>
              </a:extLst>
            </p:cNvPr>
            <p:cNvPicPr>
              <a:picLocks noChangeAspect="1"/>
            </p:cNvPicPr>
            <p:nvPr/>
          </p:nvPicPr>
          <p:blipFill>
            <a:blip r:embed="rId12"/>
            <a:stretch>
              <a:fillRect/>
            </a:stretch>
          </p:blipFill>
          <p:spPr>
            <a:xfrm>
              <a:off x="10447124" y="2794830"/>
              <a:ext cx="655320" cy="647700"/>
            </a:xfrm>
            <a:prstGeom prst="rect">
              <a:avLst/>
            </a:prstGeom>
          </p:spPr>
        </p:pic>
        <p:sp>
          <p:nvSpPr>
            <p:cNvPr id="52" name="TextBox 51">
              <a:extLst>
                <a:ext uri="{FF2B5EF4-FFF2-40B4-BE49-F238E27FC236}">
                  <a16:creationId xmlns:a16="http://schemas.microsoft.com/office/drawing/2014/main" id="{6B499512-F334-44F6-81B5-AA1409391EE7}"/>
                </a:ext>
              </a:extLst>
            </p:cNvPr>
            <p:cNvSpPr txBox="1"/>
            <p:nvPr/>
          </p:nvSpPr>
          <p:spPr>
            <a:xfrm>
              <a:off x="10195637" y="3244840"/>
              <a:ext cx="1158293" cy="349702"/>
            </a:xfrm>
            <a:prstGeom prst="rect">
              <a:avLst/>
            </a:prstGeom>
            <a:solidFill>
              <a:schemeClr val="bg1"/>
            </a:solidFill>
          </p:spPr>
          <p:txBody>
            <a:bodyPr wrap="square" lIns="36000" tIns="36000" rIns="36000" bIns="36000" rtlCol="0">
              <a:spAutoFit/>
            </a:bodyPr>
            <a:lstStyle/>
            <a:p>
              <a:pPr algn="ctr">
                <a:lnSpc>
                  <a:spcPct val="90000"/>
                </a:lnSpc>
                <a:spcAft>
                  <a:spcPts val="200"/>
                </a:spcAft>
              </a:pPr>
              <a:r>
                <a:rPr lang="en-IN" sz="1000">
                  <a:gradFill>
                    <a:gsLst>
                      <a:gs pos="2917">
                        <a:schemeClr val="tx1"/>
                      </a:gs>
                      <a:gs pos="30000">
                        <a:schemeClr val="tx1"/>
                      </a:gs>
                    </a:gsLst>
                    <a:lin ang="5400000" scaled="0"/>
                  </a:gradFill>
                </a:rPr>
                <a:t>SharePoint Document library</a:t>
              </a:r>
            </a:p>
          </p:txBody>
        </p:sp>
      </p:grpSp>
      <p:cxnSp>
        <p:nvCxnSpPr>
          <p:cNvPr id="54" name="Straight Arrow Connector 53">
            <a:extLst>
              <a:ext uri="{FF2B5EF4-FFF2-40B4-BE49-F238E27FC236}">
                <a16:creationId xmlns:a16="http://schemas.microsoft.com/office/drawing/2014/main" id="{95DEAFEC-8151-4558-A4EF-89A76B4BF4C2}"/>
              </a:ext>
            </a:extLst>
          </p:cNvPr>
          <p:cNvCxnSpPr>
            <a:cxnSpLocks/>
            <a:stCxn id="11" idx="3"/>
            <a:endCxn id="14" idx="1"/>
          </p:cNvCxnSpPr>
          <p:nvPr/>
        </p:nvCxnSpPr>
        <p:spPr>
          <a:xfrm>
            <a:off x="8050240" y="3532680"/>
            <a:ext cx="2610998" cy="1951"/>
          </a:xfrm>
          <a:prstGeom prst="straightConnector1">
            <a:avLst/>
          </a:prstGeom>
          <a:ln>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42BC4861-B437-468C-9BD1-53B971EDB11D}"/>
              </a:ext>
            </a:extLst>
          </p:cNvPr>
          <p:cNvSpPr txBox="1"/>
          <p:nvPr/>
        </p:nvSpPr>
        <p:spPr>
          <a:xfrm>
            <a:off x="9146200" y="3427617"/>
            <a:ext cx="1158293" cy="211203"/>
          </a:xfrm>
          <a:prstGeom prst="rect">
            <a:avLst/>
          </a:prstGeom>
          <a:solidFill>
            <a:schemeClr val="bg1"/>
          </a:solidFill>
        </p:spPr>
        <p:txBody>
          <a:bodyPr wrap="square" lIns="36000" tIns="36000" rIns="36000" bIns="36000" rtlCol="0">
            <a:spAutoFit/>
          </a:bodyPr>
          <a:lstStyle/>
          <a:p>
            <a:pPr algn="ctr">
              <a:lnSpc>
                <a:spcPct val="90000"/>
              </a:lnSpc>
              <a:spcAft>
                <a:spcPts val="200"/>
              </a:spcAft>
            </a:pPr>
            <a:r>
              <a:rPr lang="en-IN" sz="1000">
                <a:gradFill>
                  <a:gsLst>
                    <a:gs pos="2917">
                      <a:schemeClr val="tx1"/>
                    </a:gs>
                    <a:gs pos="30000">
                      <a:schemeClr val="tx1"/>
                    </a:gs>
                  </a:gsLst>
                  <a:lin ang="5400000" scaled="0"/>
                </a:gradFill>
              </a:rPr>
              <a:t>GET / POST Assets</a:t>
            </a:r>
          </a:p>
        </p:txBody>
      </p:sp>
    </p:spTree>
    <p:extLst>
      <p:ext uri="{BB962C8B-B14F-4D97-AF65-F5344CB8AC3E}">
        <p14:creationId xmlns:p14="http://schemas.microsoft.com/office/powerpoint/2010/main" val="36016877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494C18C1-2353-4B34-80A5-D43C7B32559C}"/>
              </a:ext>
            </a:extLst>
          </p:cNvPr>
          <p:cNvSpPr txBox="1"/>
          <p:nvPr/>
        </p:nvSpPr>
        <p:spPr>
          <a:xfrm>
            <a:off x="773191" y="6297744"/>
            <a:ext cx="10908736" cy="627864"/>
          </a:xfrm>
          <a:prstGeom prst="rect">
            <a:avLst/>
          </a:prstGeom>
          <a:noFill/>
        </p:spPr>
        <p:txBody>
          <a:bodyPr wrap="square" lIns="182880" tIns="146304" rIns="182880" bIns="146304" rtlCol="0">
            <a:spAutoFit/>
          </a:bodyPr>
          <a:lstStyle/>
          <a:p>
            <a:pPr>
              <a:lnSpc>
                <a:spcPct val="90000"/>
              </a:lnSpc>
              <a:spcAft>
                <a:spcPts val="600"/>
              </a:spcAft>
            </a:pPr>
            <a:r>
              <a:rPr lang="en-IN" sz="1200">
                <a:gradFill>
                  <a:gsLst>
                    <a:gs pos="2917">
                      <a:schemeClr val="tx1"/>
                    </a:gs>
                    <a:gs pos="30000">
                      <a:schemeClr val="tx1"/>
                    </a:gs>
                  </a:gsLst>
                  <a:lin ang="5400000" scaled="0"/>
                </a:gradFill>
              </a:rPr>
              <a:t>On entering the hours and saving it, the hours are saved in a Time &amp; Expense report that is ready for Babak to submit. At this point, Babak can choose to file expenses he has incurred over the past week before submitting the report. </a:t>
            </a:r>
          </a:p>
        </p:txBody>
      </p:sp>
      <p:sp>
        <p:nvSpPr>
          <p:cNvPr id="4" name="Title 8">
            <a:extLst>
              <a:ext uri="{FF2B5EF4-FFF2-40B4-BE49-F238E27FC236}">
                <a16:creationId xmlns:a16="http://schemas.microsoft.com/office/drawing/2014/main" id="{D500279C-21CD-49E8-B925-F11AB32866E0}"/>
              </a:ext>
            </a:extLst>
          </p:cNvPr>
          <p:cNvSpPr txBox="1">
            <a:spLocks/>
          </p:cNvSpPr>
          <p:nvPr/>
        </p:nvSpPr>
        <p:spPr>
          <a:xfrm>
            <a:off x="318049" y="112490"/>
            <a:ext cx="9139203" cy="25391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14367" rtl="0" eaLnBrk="1" latinLnBrk="0" hangingPunct="1">
              <a:lnSpc>
                <a:spcPct val="90000"/>
              </a:lnSpc>
              <a:spcBef>
                <a:spcPct val="0"/>
              </a:spcBef>
              <a:buNone/>
              <a:defRPr lang="en-US" sz="3200" b="0" kern="1200" cap="none" spc="-147" baseline="0" dirty="0" smtClean="0">
                <a:ln w="3175">
                  <a:noFill/>
                </a:ln>
                <a:solidFill>
                  <a:srgbClr val="000000"/>
                </a:solidFill>
                <a:effectLst/>
                <a:latin typeface="+mj-lt"/>
                <a:ea typeface="+mn-ea"/>
                <a:cs typeface="Segoe UI" pitchFamily="34" charset="0"/>
              </a:defRPr>
            </a:lvl1pPr>
          </a:lstStyle>
          <a:p>
            <a:pPr defTabSz="457200">
              <a:lnSpc>
                <a:spcPct val="100000"/>
              </a:lnSpc>
              <a:spcBef>
                <a:spcPts val="0"/>
              </a:spcBef>
              <a:defRPr/>
            </a:pPr>
            <a:r>
              <a:rPr lang="en-IN" sz="1050" spc="0">
                <a:ln>
                  <a:noFill/>
                </a:ln>
                <a:solidFill>
                  <a:srgbClr val="4B53BC"/>
                </a:solidFill>
                <a:latin typeface="+mn-lt"/>
                <a:cs typeface="Segoe UI Semibold" panose="020B0702040204020203" pitchFamily="34" charset="0"/>
              </a:rPr>
              <a:t>Professional Services </a:t>
            </a:r>
            <a:r>
              <a:rPr lang="en-IN" sz="1050" spc="0">
                <a:ln>
                  <a:noFill/>
                </a:ln>
                <a:latin typeface="+mn-lt"/>
                <a:cs typeface="Segoe UI Light" panose="020B0502040204020203" pitchFamily="34" charset="0"/>
              </a:rPr>
              <a:t>– Time &amp; Expense</a:t>
            </a:r>
          </a:p>
        </p:txBody>
      </p:sp>
      <p:pic>
        <p:nvPicPr>
          <p:cNvPr id="3" name="Picture 2" descr="A screenshot of a cell phone&#10;&#10;Description automatically generated">
            <a:extLst>
              <a:ext uri="{FF2B5EF4-FFF2-40B4-BE49-F238E27FC236}">
                <a16:creationId xmlns:a16="http://schemas.microsoft.com/office/drawing/2014/main" id="{5BE2EB9D-0A4C-4370-A656-D11E760A046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62800" y="550800"/>
            <a:ext cx="9870267" cy="5745600"/>
          </a:xfrm>
          <a:prstGeom prst="rect">
            <a:avLst/>
          </a:prstGeom>
        </p:spPr>
      </p:pic>
    </p:spTree>
    <p:extLst>
      <p:ext uri="{BB962C8B-B14F-4D97-AF65-F5344CB8AC3E}">
        <p14:creationId xmlns:p14="http://schemas.microsoft.com/office/powerpoint/2010/main" val="29078387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494C18C1-2353-4B34-80A5-D43C7B32559C}"/>
              </a:ext>
            </a:extLst>
          </p:cNvPr>
          <p:cNvSpPr txBox="1"/>
          <p:nvPr/>
        </p:nvSpPr>
        <p:spPr>
          <a:xfrm>
            <a:off x="773191" y="6297744"/>
            <a:ext cx="10908736" cy="627864"/>
          </a:xfrm>
          <a:prstGeom prst="rect">
            <a:avLst/>
          </a:prstGeom>
          <a:noFill/>
        </p:spPr>
        <p:txBody>
          <a:bodyPr wrap="square" lIns="182880" tIns="146304" rIns="182880" bIns="146304" rtlCol="0">
            <a:spAutoFit/>
          </a:bodyPr>
          <a:lstStyle/>
          <a:p>
            <a:pPr>
              <a:lnSpc>
                <a:spcPct val="90000"/>
              </a:lnSpc>
              <a:spcAft>
                <a:spcPts val="600"/>
              </a:spcAft>
            </a:pPr>
            <a:r>
              <a:rPr lang="en-IN" sz="1200">
                <a:gradFill>
                  <a:gsLst>
                    <a:gs pos="2917">
                      <a:schemeClr val="tx1"/>
                    </a:gs>
                    <a:gs pos="30000">
                      <a:schemeClr val="tx1"/>
                    </a:gs>
                  </a:gsLst>
                  <a:lin ang="5400000" scaled="0"/>
                </a:gradFill>
              </a:rPr>
              <a:t>On clicking File Expenses, the app prompts another task module that pulls in the expenses charged on his corporate card from back end system. Babak can directly file those expenses or choose to enter a manual expenses he might have incurred while using cash or non-corporate card. </a:t>
            </a:r>
          </a:p>
        </p:txBody>
      </p:sp>
      <p:sp>
        <p:nvSpPr>
          <p:cNvPr id="4" name="Title 8">
            <a:extLst>
              <a:ext uri="{FF2B5EF4-FFF2-40B4-BE49-F238E27FC236}">
                <a16:creationId xmlns:a16="http://schemas.microsoft.com/office/drawing/2014/main" id="{D500279C-21CD-49E8-B925-F11AB32866E0}"/>
              </a:ext>
            </a:extLst>
          </p:cNvPr>
          <p:cNvSpPr txBox="1">
            <a:spLocks/>
          </p:cNvSpPr>
          <p:nvPr/>
        </p:nvSpPr>
        <p:spPr>
          <a:xfrm>
            <a:off x="318049" y="112490"/>
            <a:ext cx="9139203" cy="25391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14367" rtl="0" eaLnBrk="1" latinLnBrk="0" hangingPunct="1">
              <a:lnSpc>
                <a:spcPct val="90000"/>
              </a:lnSpc>
              <a:spcBef>
                <a:spcPct val="0"/>
              </a:spcBef>
              <a:buNone/>
              <a:defRPr lang="en-US" sz="3200" b="0" kern="1200" cap="none" spc="-147" baseline="0" dirty="0" smtClean="0">
                <a:ln w="3175">
                  <a:noFill/>
                </a:ln>
                <a:solidFill>
                  <a:srgbClr val="000000"/>
                </a:solidFill>
                <a:effectLst/>
                <a:latin typeface="+mj-lt"/>
                <a:ea typeface="+mn-ea"/>
                <a:cs typeface="Segoe UI" pitchFamily="34" charset="0"/>
              </a:defRPr>
            </a:lvl1pPr>
          </a:lstStyle>
          <a:p>
            <a:pPr defTabSz="457200">
              <a:lnSpc>
                <a:spcPct val="100000"/>
              </a:lnSpc>
              <a:spcBef>
                <a:spcPts val="0"/>
              </a:spcBef>
              <a:defRPr/>
            </a:pPr>
            <a:r>
              <a:rPr lang="en-IN" sz="1050" spc="0">
                <a:ln>
                  <a:noFill/>
                </a:ln>
                <a:solidFill>
                  <a:srgbClr val="4B53BC"/>
                </a:solidFill>
                <a:latin typeface="+mn-lt"/>
                <a:cs typeface="Segoe UI Semibold" panose="020B0702040204020203" pitchFamily="34" charset="0"/>
              </a:rPr>
              <a:t>Professional Services </a:t>
            </a:r>
            <a:r>
              <a:rPr lang="en-IN" sz="1050" spc="0">
                <a:ln>
                  <a:noFill/>
                </a:ln>
                <a:latin typeface="+mn-lt"/>
                <a:cs typeface="Segoe UI Light" panose="020B0502040204020203" pitchFamily="34" charset="0"/>
              </a:rPr>
              <a:t>– Time &amp; Expense</a:t>
            </a:r>
          </a:p>
        </p:txBody>
      </p:sp>
      <p:pic>
        <p:nvPicPr>
          <p:cNvPr id="5" name="Picture 4" descr="A screenshot of a computer&#10;&#10;Description automatically generated">
            <a:extLst>
              <a:ext uri="{FF2B5EF4-FFF2-40B4-BE49-F238E27FC236}">
                <a16:creationId xmlns:a16="http://schemas.microsoft.com/office/drawing/2014/main" id="{0C6631B2-0310-4273-A7CD-647D295E740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62800" y="550800"/>
            <a:ext cx="9870267" cy="5745600"/>
          </a:xfrm>
          <a:prstGeom prst="rect">
            <a:avLst/>
          </a:prstGeom>
        </p:spPr>
      </p:pic>
    </p:spTree>
    <p:extLst>
      <p:ext uri="{BB962C8B-B14F-4D97-AF65-F5344CB8AC3E}">
        <p14:creationId xmlns:p14="http://schemas.microsoft.com/office/powerpoint/2010/main" val="11183336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494C18C1-2353-4B34-80A5-D43C7B32559C}"/>
              </a:ext>
            </a:extLst>
          </p:cNvPr>
          <p:cNvSpPr txBox="1"/>
          <p:nvPr/>
        </p:nvSpPr>
        <p:spPr>
          <a:xfrm>
            <a:off x="773191" y="6297744"/>
            <a:ext cx="10908736" cy="627864"/>
          </a:xfrm>
          <a:prstGeom prst="rect">
            <a:avLst/>
          </a:prstGeom>
          <a:noFill/>
        </p:spPr>
        <p:txBody>
          <a:bodyPr wrap="square" lIns="182880" tIns="146304" rIns="182880" bIns="146304" rtlCol="0">
            <a:spAutoFit/>
          </a:bodyPr>
          <a:lstStyle/>
          <a:p>
            <a:pPr>
              <a:lnSpc>
                <a:spcPct val="90000"/>
              </a:lnSpc>
              <a:spcAft>
                <a:spcPts val="600"/>
              </a:spcAft>
            </a:pPr>
            <a:r>
              <a:rPr lang="en-IN" sz="1200">
                <a:gradFill>
                  <a:gsLst>
                    <a:gs pos="2917">
                      <a:schemeClr val="tx1"/>
                    </a:gs>
                    <a:gs pos="30000">
                      <a:schemeClr val="tx1"/>
                    </a:gs>
                  </a:gsLst>
                  <a:lin ang="5400000" scaled="0"/>
                </a:gradFill>
              </a:rPr>
              <a:t>As Babak proceeds to file an airline expense, the task module opens up a customized set of input fields specific to the expense type ‘Business Traven -&gt; Airfare’. This page is customized and differs based on the expense type to be submitted. </a:t>
            </a:r>
          </a:p>
        </p:txBody>
      </p:sp>
      <p:sp>
        <p:nvSpPr>
          <p:cNvPr id="4" name="Title 8">
            <a:extLst>
              <a:ext uri="{FF2B5EF4-FFF2-40B4-BE49-F238E27FC236}">
                <a16:creationId xmlns:a16="http://schemas.microsoft.com/office/drawing/2014/main" id="{D500279C-21CD-49E8-B925-F11AB32866E0}"/>
              </a:ext>
            </a:extLst>
          </p:cNvPr>
          <p:cNvSpPr txBox="1">
            <a:spLocks/>
          </p:cNvSpPr>
          <p:nvPr/>
        </p:nvSpPr>
        <p:spPr>
          <a:xfrm>
            <a:off x="318049" y="112490"/>
            <a:ext cx="9139203" cy="25391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14367" rtl="0" eaLnBrk="1" latinLnBrk="0" hangingPunct="1">
              <a:lnSpc>
                <a:spcPct val="90000"/>
              </a:lnSpc>
              <a:spcBef>
                <a:spcPct val="0"/>
              </a:spcBef>
              <a:buNone/>
              <a:defRPr lang="en-US" sz="3200" b="0" kern="1200" cap="none" spc="-147" baseline="0" dirty="0" smtClean="0">
                <a:ln w="3175">
                  <a:noFill/>
                </a:ln>
                <a:solidFill>
                  <a:srgbClr val="000000"/>
                </a:solidFill>
                <a:effectLst/>
                <a:latin typeface="+mj-lt"/>
                <a:ea typeface="+mn-ea"/>
                <a:cs typeface="Segoe UI" pitchFamily="34" charset="0"/>
              </a:defRPr>
            </a:lvl1pPr>
          </a:lstStyle>
          <a:p>
            <a:pPr defTabSz="457200">
              <a:lnSpc>
                <a:spcPct val="100000"/>
              </a:lnSpc>
              <a:spcBef>
                <a:spcPts val="0"/>
              </a:spcBef>
              <a:defRPr/>
            </a:pPr>
            <a:r>
              <a:rPr lang="en-IN" sz="1050" spc="0">
                <a:ln>
                  <a:noFill/>
                </a:ln>
                <a:solidFill>
                  <a:srgbClr val="4B53BC"/>
                </a:solidFill>
                <a:latin typeface="+mn-lt"/>
                <a:cs typeface="Segoe UI Semibold" panose="020B0702040204020203" pitchFamily="34" charset="0"/>
              </a:rPr>
              <a:t>Professional Services </a:t>
            </a:r>
            <a:r>
              <a:rPr lang="en-IN" sz="1050" spc="0">
                <a:ln>
                  <a:noFill/>
                </a:ln>
                <a:latin typeface="+mn-lt"/>
                <a:cs typeface="Segoe UI Light" panose="020B0502040204020203" pitchFamily="34" charset="0"/>
              </a:rPr>
              <a:t>– Time &amp; Expense</a:t>
            </a:r>
          </a:p>
        </p:txBody>
      </p:sp>
      <p:pic>
        <p:nvPicPr>
          <p:cNvPr id="3" name="Picture 2" descr="A screenshot of a computer&#10;&#10;Description automatically generated">
            <a:extLst>
              <a:ext uri="{FF2B5EF4-FFF2-40B4-BE49-F238E27FC236}">
                <a16:creationId xmlns:a16="http://schemas.microsoft.com/office/drawing/2014/main" id="{F583BDB9-CBC7-4598-A921-AA45101D971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62800" y="550800"/>
            <a:ext cx="9870267" cy="5745600"/>
          </a:xfrm>
          <a:prstGeom prst="rect">
            <a:avLst/>
          </a:prstGeom>
        </p:spPr>
      </p:pic>
    </p:spTree>
    <p:extLst>
      <p:ext uri="{BB962C8B-B14F-4D97-AF65-F5344CB8AC3E}">
        <p14:creationId xmlns:p14="http://schemas.microsoft.com/office/powerpoint/2010/main" val="18682885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494C18C1-2353-4B34-80A5-D43C7B32559C}"/>
              </a:ext>
            </a:extLst>
          </p:cNvPr>
          <p:cNvSpPr txBox="1"/>
          <p:nvPr/>
        </p:nvSpPr>
        <p:spPr>
          <a:xfrm>
            <a:off x="773191" y="6297744"/>
            <a:ext cx="10908736" cy="627864"/>
          </a:xfrm>
          <a:prstGeom prst="rect">
            <a:avLst/>
          </a:prstGeom>
          <a:noFill/>
        </p:spPr>
        <p:txBody>
          <a:bodyPr wrap="square" lIns="182880" tIns="146304" rIns="182880" bIns="146304" rtlCol="0">
            <a:spAutoFit/>
          </a:bodyPr>
          <a:lstStyle/>
          <a:p>
            <a:pPr>
              <a:lnSpc>
                <a:spcPct val="90000"/>
              </a:lnSpc>
              <a:spcAft>
                <a:spcPts val="600"/>
              </a:spcAft>
            </a:pPr>
            <a:r>
              <a:rPr lang="en-IN" sz="1200">
                <a:gradFill>
                  <a:gsLst>
                    <a:gs pos="2917">
                      <a:schemeClr val="tx1"/>
                    </a:gs>
                    <a:gs pos="30000">
                      <a:schemeClr val="tx1"/>
                    </a:gs>
                  </a:gsLst>
                  <a:lin ang="5400000" scaled="0"/>
                </a:gradFill>
              </a:rPr>
              <a:t>Babak enters the details around the expense and the business justification for the same. After charging it to the right client account, he chooses to add another expense or end the process by choosing Save to Report. </a:t>
            </a:r>
          </a:p>
        </p:txBody>
      </p:sp>
      <p:sp>
        <p:nvSpPr>
          <p:cNvPr id="4" name="Title 8">
            <a:extLst>
              <a:ext uri="{FF2B5EF4-FFF2-40B4-BE49-F238E27FC236}">
                <a16:creationId xmlns:a16="http://schemas.microsoft.com/office/drawing/2014/main" id="{D500279C-21CD-49E8-B925-F11AB32866E0}"/>
              </a:ext>
            </a:extLst>
          </p:cNvPr>
          <p:cNvSpPr txBox="1">
            <a:spLocks/>
          </p:cNvSpPr>
          <p:nvPr/>
        </p:nvSpPr>
        <p:spPr>
          <a:xfrm>
            <a:off x="318049" y="112490"/>
            <a:ext cx="9139203" cy="25391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14367" rtl="0" eaLnBrk="1" latinLnBrk="0" hangingPunct="1">
              <a:lnSpc>
                <a:spcPct val="90000"/>
              </a:lnSpc>
              <a:spcBef>
                <a:spcPct val="0"/>
              </a:spcBef>
              <a:buNone/>
              <a:defRPr lang="en-US" sz="3200" b="0" kern="1200" cap="none" spc="-147" baseline="0" dirty="0" smtClean="0">
                <a:ln w="3175">
                  <a:noFill/>
                </a:ln>
                <a:solidFill>
                  <a:srgbClr val="000000"/>
                </a:solidFill>
                <a:effectLst/>
                <a:latin typeface="+mj-lt"/>
                <a:ea typeface="+mn-ea"/>
                <a:cs typeface="Segoe UI" pitchFamily="34" charset="0"/>
              </a:defRPr>
            </a:lvl1pPr>
          </a:lstStyle>
          <a:p>
            <a:pPr defTabSz="457200">
              <a:lnSpc>
                <a:spcPct val="100000"/>
              </a:lnSpc>
              <a:spcBef>
                <a:spcPts val="0"/>
              </a:spcBef>
              <a:defRPr/>
            </a:pPr>
            <a:r>
              <a:rPr lang="en-IN" sz="1050" spc="0">
                <a:ln>
                  <a:noFill/>
                </a:ln>
                <a:solidFill>
                  <a:srgbClr val="4B53BC"/>
                </a:solidFill>
                <a:latin typeface="+mn-lt"/>
                <a:cs typeface="Segoe UI Semibold" panose="020B0702040204020203" pitchFamily="34" charset="0"/>
              </a:rPr>
              <a:t>Professional Services </a:t>
            </a:r>
            <a:r>
              <a:rPr lang="en-IN" sz="1050" spc="0">
                <a:ln>
                  <a:noFill/>
                </a:ln>
                <a:latin typeface="+mn-lt"/>
                <a:cs typeface="Segoe UI Light" panose="020B0502040204020203" pitchFamily="34" charset="0"/>
              </a:rPr>
              <a:t>– Time &amp; Expense</a:t>
            </a:r>
          </a:p>
        </p:txBody>
      </p:sp>
      <p:pic>
        <p:nvPicPr>
          <p:cNvPr id="5" name="Picture 4" descr="A screenshot of a computer&#10;&#10;Description automatically generated">
            <a:extLst>
              <a:ext uri="{FF2B5EF4-FFF2-40B4-BE49-F238E27FC236}">
                <a16:creationId xmlns:a16="http://schemas.microsoft.com/office/drawing/2014/main" id="{0EE1DDEB-DBD1-42E9-86FF-2A86301C2B4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62800" y="550800"/>
            <a:ext cx="9870267" cy="5745600"/>
          </a:xfrm>
          <a:prstGeom prst="rect">
            <a:avLst/>
          </a:prstGeom>
        </p:spPr>
      </p:pic>
    </p:spTree>
    <p:extLst>
      <p:ext uri="{BB962C8B-B14F-4D97-AF65-F5344CB8AC3E}">
        <p14:creationId xmlns:p14="http://schemas.microsoft.com/office/powerpoint/2010/main" val="3642365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494C18C1-2353-4B34-80A5-D43C7B32559C}"/>
              </a:ext>
            </a:extLst>
          </p:cNvPr>
          <p:cNvSpPr txBox="1"/>
          <p:nvPr/>
        </p:nvSpPr>
        <p:spPr>
          <a:xfrm>
            <a:off x="773191" y="6297744"/>
            <a:ext cx="10908736" cy="627864"/>
          </a:xfrm>
          <a:prstGeom prst="rect">
            <a:avLst/>
          </a:prstGeom>
          <a:noFill/>
        </p:spPr>
        <p:txBody>
          <a:bodyPr wrap="square" lIns="182880" tIns="146304" rIns="182880" bIns="146304" rtlCol="0">
            <a:spAutoFit/>
          </a:bodyPr>
          <a:lstStyle/>
          <a:p>
            <a:pPr>
              <a:lnSpc>
                <a:spcPct val="90000"/>
              </a:lnSpc>
              <a:spcAft>
                <a:spcPts val="600"/>
              </a:spcAft>
            </a:pPr>
            <a:r>
              <a:rPr lang="en-IN" sz="1200">
                <a:gradFill>
                  <a:gsLst>
                    <a:gs pos="2917">
                      <a:schemeClr val="tx1"/>
                    </a:gs>
                    <a:gs pos="30000">
                      <a:schemeClr val="tx1"/>
                    </a:gs>
                  </a:gsLst>
                  <a:lin ang="5400000" scaled="0"/>
                </a:gradFill>
              </a:rPr>
              <a:t>As Babak chooses ‘Add another expense’, the task module brings Babak back to the initial page where he has the option to file a pending charge or a new manual expense. The Air travel expense is not available anymore as Babak has acted on it. </a:t>
            </a:r>
          </a:p>
        </p:txBody>
      </p:sp>
      <p:sp>
        <p:nvSpPr>
          <p:cNvPr id="4" name="Title 8">
            <a:extLst>
              <a:ext uri="{FF2B5EF4-FFF2-40B4-BE49-F238E27FC236}">
                <a16:creationId xmlns:a16="http://schemas.microsoft.com/office/drawing/2014/main" id="{D500279C-21CD-49E8-B925-F11AB32866E0}"/>
              </a:ext>
            </a:extLst>
          </p:cNvPr>
          <p:cNvSpPr txBox="1">
            <a:spLocks/>
          </p:cNvSpPr>
          <p:nvPr/>
        </p:nvSpPr>
        <p:spPr>
          <a:xfrm>
            <a:off x="318049" y="112490"/>
            <a:ext cx="9139203" cy="25391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14367" rtl="0" eaLnBrk="1" latinLnBrk="0" hangingPunct="1">
              <a:lnSpc>
                <a:spcPct val="90000"/>
              </a:lnSpc>
              <a:spcBef>
                <a:spcPct val="0"/>
              </a:spcBef>
              <a:buNone/>
              <a:defRPr lang="en-US" sz="3200" b="0" kern="1200" cap="none" spc="-147" baseline="0" dirty="0" smtClean="0">
                <a:ln w="3175">
                  <a:noFill/>
                </a:ln>
                <a:solidFill>
                  <a:srgbClr val="000000"/>
                </a:solidFill>
                <a:effectLst/>
                <a:latin typeface="+mj-lt"/>
                <a:ea typeface="+mn-ea"/>
                <a:cs typeface="Segoe UI" pitchFamily="34" charset="0"/>
              </a:defRPr>
            </a:lvl1pPr>
          </a:lstStyle>
          <a:p>
            <a:pPr defTabSz="457200">
              <a:lnSpc>
                <a:spcPct val="100000"/>
              </a:lnSpc>
              <a:spcBef>
                <a:spcPts val="0"/>
              </a:spcBef>
              <a:defRPr/>
            </a:pPr>
            <a:r>
              <a:rPr lang="en-IN" sz="1050" spc="0">
                <a:ln>
                  <a:noFill/>
                </a:ln>
                <a:solidFill>
                  <a:srgbClr val="4B53BC"/>
                </a:solidFill>
                <a:latin typeface="+mn-lt"/>
                <a:cs typeface="Segoe UI Semibold" panose="020B0702040204020203" pitchFamily="34" charset="0"/>
              </a:rPr>
              <a:t>Professional Services </a:t>
            </a:r>
            <a:r>
              <a:rPr lang="en-IN" sz="1050" spc="0">
                <a:ln>
                  <a:noFill/>
                </a:ln>
                <a:latin typeface="+mn-lt"/>
                <a:cs typeface="Segoe UI Light" panose="020B0502040204020203" pitchFamily="34" charset="0"/>
              </a:rPr>
              <a:t>– Time &amp; Expense</a:t>
            </a:r>
          </a:p>
        </p:txBody>
      </p:sp>
      <p:pic>
        <p:nvPicPr>
          <p:cNvPr id="3" name="Picture 2" descr="A screenshot of a computer&#10;&#10;Description automatically generated">
            <a:extLst>
              <a:ext uri="{FF2B5EF4-FFF2-40B4-BE49-F238E27FC236}">
                <a16:creationId xmlns:a16="http://schemas.microsoft.com/office/drawing/2014/main" id="{8AB3BEC0-7660-4A38-98B9-186EC0E138E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62800" y="550800"/>
            <a:ext cx="9873220" cy="5745600"/>
          </a:xfrm>
          <a:prstGeom prst="rect">
            <a:avLst/>
          </a:prstGeom>
        </p:spPr>
      </p:pic>
    </p:spTree>
    <p:extLst>
      <p:ext uri="{BB962C8B-B14F-4D97-AF65-F5344CB8AC3E}">
        <p14:creationId xmlns:p14="http://schemas.microsoft.com/office/powerpoint/2010/main" val="42794564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494C18C1-2353-4B34-80A5-D43C7B32559C}"/>
              </a:ext>
            </a:extLst>
          </p:cNvPr>
          <p:cNvSpPr txBox="1"/>
          <p:nvPr/>
        </p:nvSpPr>
        <p:spPr>
          <a:xfrm>
            <a:off x="773191" y="6297744"/>
            <a:ext cx="10908736" cy="627864"/>
          </a:xfrm>
          <a:prstGeom prst="rect">
            <a:avLst/>
          </a:prstGeom>
          <a:noFill/>
        </p:spPr>
        <p:txBody>
          <a:bodyPr wrap="square" lIns="182880" tIns="146304" rIns="182880" bIns="146304" rtlCol="0">
            <a:spAutoFit/>
          </a:bodyPr>
          <a:lstStyle/>
          <a:p>
            <a:pPr>
              <a:lnSpc>
                <a:spcPct val="90000"/>
              </a:lnSpc>
              <a:spcAft>
                <a:spcPts val="600"/>
              </a:spcAft>
            </a:pPr>
            <a:r>
              <a:rPr lang="en-IN" sz="1200">
                <a:gradFill>
                  <a:gsLst>
                    <a:gs pos="2917">
                      <a:schemeClr val="tx1"/>
                    </a:gs>
                    <a:gs pos="30000">
                      <a:schemeClr val="tx1"/>
                    </a:gs>
                  </a:gsLst>
                  <a:lin ang="5400000" scaled="0"/>
                </a:gradFill>
              </a:rPr>
              <a:t>As Babak chooses to enter a manual expense, the app does not assume the input fields and waits till Babak chooses the ‘Expense type’. Based on the expense type, the rest of input fields appear for Babak to fill and submit. </a:t>
            </a:r>
          </a:p>
        </p:txBody>
      </p:sp>
      <p:sp>
        <p:nvSpPr>
          <p:cNvPr id="4" name="Title 8">
            <a:extLst>
              <a:ext uri="{FF2B5EF4-FFF2-40B4-BE49-F238E27FC236}">
                <a16:creationId xmlns:a16="http://schemas.microsoft.com/office/drawing/2014/main" id="{D500279C-21CD-49E8-B925-F11AB32866E0}"/>
              </a:ext>
            </a:extLst>
          </p:cNvPr>
          <p:cNvSpPr txBox="1">
            <a:spLocks/>
          </p:cNvSpPr>
          <p:nvPr/>
        </p:nvSpPr>
        <p:spPr>
          <a:xfrm>
            <a:off x="318049" y="112490"/>
            <a:ext cx="9139203" cy="25391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14367" rtl="0" eaLnBrk="1" latinLnBrk="0" hangingPunct="1">
              <a:lnSpc>
                <a:spcPct val="90000"/>
              </a:lnSpc>
              <a:spcBef>
                <a:spcPct val="0"/>
              </a:spcBef>
              <a:buNone/>
              <a:defRPr lang="en-US" sz="3200" b="0" kern="1200" cap="none" spc="-147" baseline="0" dirty="0" smtClean="0">
                <a:ln w="3175">
                  <a:noFill/>
                </a:ln>
                <a:solidFill>
                  <a:srgbClr val="000000"/>
                </a:solidFill>
                <a:effectLst/>
                <a:latin typeface="+mj-lt"/>
                <a:ea typeface="+mn-ea"/>
                <a:cs typeface="Segoe UI" pitchFamily="34" charset="0"/>
              </a:defRPr>
            </a:lvl1pPr>
          </a:lstStyle>
          <a:p>
            <a:pPr defTabSz="457200">
              <a:lnSpc>
                <a:spcPct val="100000"/>
              </a:lnSpc>
              <a:spcBef>
                <a:spcPts val="0"/>
              </a:spcBef>
              <a:defRPr/>
            </a:pPr>
            <a:r>
              <a:rPr lang="en-IN" sz="1050" spc="0">
                <a:ln>
                  <a:noFill/>
                </a:ln>
                <a:solidFill>
                  <a:srgbClr val="4B53BC"/>
                </a:solidFill>
                <a:latin typeface="+mn-lt"/>
                <a:cs typeface="Segoe UI Semibold" panose="020B0702040204020203" pitchFamily="34" charset="0"/>
              </a:rPr>
              <a:t>Professional Services </a:t>
            </a:r>
            <a:r>
              <a:rPr lang="en-IN" sz="1050" spc="0">
                <a:ln>
                  <a:noFill/>
                </a:ln>
                <a:latin typeface="+mn-lt"/>
                <a:cs typeface="Segoe UI Light" panose="020B0502040204020203" pitchFamily="34" charset="0"/>
              </a:rPr>
              <a:t>– Time &amp; Expense</a:t>
            </a:r>
          </a:p>
        </p:txBody>
      </p:sp>
      <p:pic>
        <p:nvPicPr>
          <p:cNvPr id="5" name="Picture 4" descr="A screenshot of a computer&#10;&#10;Description automatically generated">
            <a:extLst>
              <a:ext uri="{FF2B5EF4-FFF2-40B4-BE49-F238E27FC236}">
                <a16:creationId xmlns:a16="http://schemas.microsoft.com/office/drawing/2014/main" id="{EDC8F607-2529-4E9D-8D19-C4B94A9E3BC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62800" y="550800"/>
            <a:ext cx="9873220" cy="5745600"/>
          </a:xfrm>
          <a:prstGeom prst="rect">
            <a:avLst/>
          </a:prstGeom>
        </p:spPr>
      </p:pic>
    </p:spTree>
    <p:extLst>
      <p:ext uri="{BB962C8B-B14F-4D97-AF65-F5344CB8AC3E}">
        <p14:creationId xmlns:p14="http://schemas.microsoft.com/office/powerpoint/2010/main" val="41828179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494C18C1-2353-4B34-80A5-D43C7B32559C}"/>
              </a:ext>
            </a:extLst>
          </p:cNvPr>
          <p:cNvSpPr txBox="1"/>
          <p:nvPr/>
        </p:nvSpPr>
        <p:spPr>
          <a:xfrm>
            <a:off x="773191" y="6297744"/>
            <a:ext cx="10908736" cy="627864"/>
          </a:xfrm>
          <a:prstGeom prst="rect">
            <a:avLst/>
          </a:prstGeom>
          <a:noFill/>
        </p:spPr>
        <p:txBody>
          <a:bodyPr wrap="square" lIns="182880" tIns="146304" rIns="182880" bIns="146304" rtlCol="0">
            <a:spAutoFit/>
          </a:bodyPr>
          <a:lstStyle/>
          <a:p>
            <a:pPr>
              <a:lnSpc>
                <a:spcPct val="90000"/>
              </a:lnSpc>
              <a:spcAft>
                <a:spcPts val="600"/>
              </a:spcAft>
            </a:pPr>
            <a:r>
              <a:rPr lang="en-IN" sz="1200">
                <a:gradFill>
                  <a:gsLst>
                    <a:gs pos="2917">
                      <a:schemeClr val="tx1"/>
                    </a:gs>
                    <a:gs pos="30000">
                      <a:schemeClr val="tx1"/>
                    </a:gs>
                  </a:gsLst>
                  <a:lin ang="5400000" scaled="0"/>
                </a:gradFill>
              </a:rPr>
              <a:t>Babak proceeds to file the meals expense he incurred at a restaurant and charges it to specific WBS code. App also provides ability to add expenses in different currencies. </a:t>
            </a:r>
          </a:p>
        </p:txBody>
      </p:sp>
      <p:sp>
        <p:nvSpPr>
          <p:cNvPr id="4" name="Title 8">
            <a:extLst>
              <a:ext uri="{FF2B5EF4-FFF2-40B4-BE49-F238E27FC236}">
                <a16:creationId xmlns:a16="http://schemas.microsoft.com/office/drawing/2014/main" id="{D500279C-21CD-49E8-B925-F11AB32866E0}"/>
              </a:ext>
            </a:extLst>
          </p:cNvPr>
          <p:cNvSpPr txBox="1">
            <a:spLocks/>
          </p:cNvSpPr>
          <p:nvPr/>
        </p:nvSpPr>
        <p:spPr>
          <a:xfrm>
            <a:off x="318049" y="112490"/>
            <a:ext cx="9139203" cy="25391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14367" rtl="0" eaLnBrk="1" latinLnBrk="0" hangingPunct="1">
              <a:lnSpc>
                <a:spcPct val="90000"/>
              </a:lnSpc>
              <a:spcBef>
                <a:spcPct val="0"/>
              </a:spcBef>
              <a:buNone/>
              <a:defRPr lang="en-US" sz="3200" b="0" kern="1200" cap="none" spc="-147" baseline="0" dirty="0" smtClean="0">
                <a:ln w="3175">
                  <a:noFill/>
                </a:ln>
                <a:solidFill>
                  <a:srgbClr val="000000"/>
                </a:solidFill>
                <a:effectLst/>
                <a:latin typeface="+mj-lt"/>
                <a:ea typeface="+mn-ea"/>
                <a:cs typeface="Segoe UI" pitchFamily="34" charset="0"/>
              </a:defRPr>
            </a:lvl1pPr>
          </a:lstStyle>
          <a:p>
            <a:pPr defTabSz="457200">
              <a:lnSpc>
                <a:spcPct val="100000"/>
              </a:lnSpc>
              <a:spcBef>
                <a:spcPts val="0"/>
              </a:spcBef>
              <a:defRPr/>
            </a:pPr>
            <a:r>
              <a:rPr lang="en-IN" sz="1050" spc="0">
                <a:ln>
                  <a:noFill/>
                </a:ln>
                <a:solidFill>
                  <a:srgbClr val="4B53BC"/>
                </a:solidFill>
                <a:latin typeface="+mn-lt"/>
                <a:cs typeface="Segoe UI Semibold" panose="020B0702040204020203" pitchFamily="34" charset="0"/>
              </a:rPr>
              <a:t>Professional Services </a:t>
            </a:r>
            <a:r>
              <a:rPr lang="en-IN" sz="1050" spc="0">
                <a:ln>
                  <a:noFill/>
                </a:ln>
                <a:latin typeface="+mn-lt"/>
                <a:cs typeface="Segoe UI Light" panose="020B0502040204020203" pitchFamily="34" charset="0"/>
              </a:rPr>
              <a:t>– Time &amp; Expense</a:t>
            </a:r>
          </a:p>
        </p:txBody>
      </p:sp>
      <p:pic>
        <p:nvPicPr>
          <p:cNvPr id="3" name="Picture 2" descr="A screenshot of a computer&#10;&#10;Description automatically generated">
            <a:extLst>
              <a:ext uri="{FF2B5EF4-FFF2-40B4-BE49-F238E27FC236}">
                <a16:creationId xmlns:a16="http://schemas.microsoft.com/office/drawing/2014/main" id="{E6DBBD10-E830-4853-A40F-4B284A320FF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62800" y="550800"/>
            <a:ext cx="9873220" cy="5745600"/>
          </a:xfrm>
          <a:prstGeom prst="rect">
            <a:avLst/>
          </a:prstGeom>
        </p:spPr>
      </p:pic>
    </p:spTree>
    <p:extLst>
      <p:ext uri="{BB962C8B-B14F-4D97-AF65-F5344CB8AC3E}">
        <p14:creationId xmlns:p14="http://schemas.microsoft.com/office/powerpoint/2010/main" val="27327373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494C18C1-2353-4B34-80A5-D43C7B32559C}"/>
              </a:ext>
            </a:extLst>
          </p:cNvPr>
          <p:cNvSpPr txBox="1"/>
          <p:nvPr/>
        </p:nvSpPr>
        <p:spPr>
          <a:xfrm>
            <a:off x="773191" y="6297744"/>
            <a:ext cx="10908736" cy="627864"/>
          </a:xfrm>
          <a:prstGeom prst="rect">
            <a:avLst/>
          </a:prstGeom>
          <a:noFill/>
        </p:spPr>
        <p:txBody>
          <a:bodyPr wrap="square" lIns="182880" tIns="146304" rIns="182880" bIns="146304" rtlCol="0">
            <a:spAutoFit/>
          </a:bodyPr>
          <a:lstStyle/>
          <a:p>
            <a:pPr>
              <a:lnSpc>
                <a:spcPct val="90000"/>
              </a:lnSpc>
              <a:spcAft>
                <a:spcPts val="600"/>
              </a:spcAft>
            </a:pPr>
            <a:r>
              <a:rPr lang="en-IN" sz="1200">
                <a:gradFill>
                  <a:gsLst>
                    <a:gs pos="2917">
                      <a:schemeClr val="tx1"/>
                    </a:gs>
                    <a:gs pos="30000">
                      <a:schemeClr val="tx1"/>
                    </a:gs>
                  </a:gsLst>
                  <a:lin ang="5400000" scaled="0"/>
                </a:gradFill>
              </a:rPr>
              <a:t>Inherent to any expense submission process, the app has a provision to submit expense receipts as proof of incurred expense. Babak will be able to add any image from his phone gallery as an attachment along with each expense item. </a:t>
            </a:r>
          </a:p>
        </p:txBody>
      </p:sp>
      <p:sp>
        <p:nvSpPr>
          <p:cNvPr id="4" name="Title 8">
            <a:extLst>
              <a:ext uri="{FF2B5EF4-FFF2-40B4-BE49-F238E27FC236}">
                <a16:creationId xmlns:a16="http://schemas.microsoft.com/office/drawing/2014/main" id="{D500279C-21CD-49E8-B925-F11AB32866E0}"/>
              </a:ext>
            </a:extLst>
          </p:cNvPr>
          <p:cNvSpPr txBox="1">
            <a:spLocks/>
          </p:cNvSpPr>
          <p:nvPr/>
        </p:nvSpPr>
        <p:spPr>
          <a:xfrm>
            <a:off x="318049" y="112490"/>
            <a:ext cx="9139203" cy="25391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14367" rtl="0" eaLnBrk="1" latinLnBrk="0" hangingPunct="1">
              <a:lnSpc>
                <a:spcPct val="90000"/>
              </a:lnSpc>
              <a:spcBef>
                <a:spcPct val="0"/>
              </a:spcBef>
              <a:buNone/>
              <a:defRPr lang="en-US" sz="3200" b="0" kern="1200" cap="none" spc="-147" baseline="0" dirty="0" smtClean="0">
                <a:ln w="3175">
                  <a:noFill/>
                </a:ln>
                <a:solidFill>
                  <a:srgbClr val="000000"/>
                </a:solidFill>
                <a:effectLst/>
                <a:latin typeface="+mj-lt"/>
                <a:ea typeface="+mn-ea"/>
                <a:cs typeface="Segoe UI" pitchFamily="34" charset="0"/>
              </a:defRPr>
            </a:lvl1pPr>
          </a:lstStyle>
          <a:p>
            <a:pPr defTabSz="457200">
              <a:lnSpc>
                <a:spcPct val="100000"/>
              </a:lnSpc>
              <a:spcBef>
                <a:spcPts val="0"/>
              </a:spcBef>
              <a:defRPr/>
            </a:pPr>
            <a:r>
              <a:rPr lang="en-IN" sz="1050" spc="0">
                <a:ln>
                  <a:noFill/>
                </a:ln>
                <a:solidFill>
                  <a:srgbClr val="4B53BC"/>
                </a:solidFill>
                <a:latin typeface="+mn-lt"/>
                <a:cs typeface="Segoe UI Semibold" panose="020B0702040204020203" pitchFamily="34" charset="0"/>
              </a:rPr>
              <a:t>Professional Services </a:t>
            </a:r>
            <a:r>
              <a:rPr lang="en-IN" sz="1050" spc="0">
                <a:ln>
                  <a:noFill/>
                </a:ln>
                <a:latin typeface="+mn-lt"/>
                <a:cs typeface="Segoe UI Light" panose="020B0502040204020203" pitchFamily="34" charset="0"/>
              </a:rPr>
              <a:t>– Time &amp; Expense</a:t>
            </a:r>
          </a:p>
        </p:txBody>
      </p:sp>
      <p:pic>
        <p:nvPicPr>
          <p:cNvPr id="5" name="Picture 4" descr="A screenshot of a computer&#10;&#10;Description automatically generated">
            <a:extLst>
              <a:ext uri="{FF2B5EF4-FFF2-40B4-BE49-F238E27FC236}">
                <a16:creationId xmlns:a16="http://schemas.microsoft.com/office/drawing/2014/main" id="{43C616A2-802B-46C5-948D-698A31938B6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62800" y="550800"/>
            <a:ext cx="9870267" cy="5745600"/>
          </a:xfrm>
          <a:prstGeom prst="rect">
            <a:avLst/>
          </a:prstGeom>
        </p:spPr>
      </p:pic>
    </p:spTree>
    <p:extLst>
      <p:ext uri="{BB962C8B-B14F-4D97-AF65-F5344CB8AC3E}">
        <p14:creationId xmlns:p14="http://schemas.microsoft.com/office/powerpoint/2010/main" val="8210135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494C18C1-2353-4B34-80A5-D43C7B32559C}"/>
              </a:ext>
            </a:extLst>
          </p:cNvPr>
          <p:cNvSpPr txBox="1"/>
          <p:nvPr/>
        </p:nvSpPr>
        <p:spPr>
          <a:xfrm>
            <a:off x="773191" y="6297744"/>
            <a:ext cx="10908736" cy="461665"/>
          </a:xfrm>
          <a:prstGeom prst="rect">
            <a:avLst/>
          </a:prstGeom>
          <a:noFill/>
        </p:spPr>
        <p:txBody>
          <a:bodyPr wrap="square" lIns="182880" tIns="146304" rIns="182880" bIns="146304" rtlCol="0">
            <a:spAutoFit/>
          </a:bodyPr>
          <a:lstStyle/>
          <a:p>
            <a:pPr>
              <a:lnSpc>
                <a:spcPct val="90000"/>
              </a:lnSpc>
              <a:spcAft>
                <a:spcPts val="600"/>
              </a:spcAft>
            </a:pPr>
            <a:r>
              <a:rPr lang="en-IN" sz="1200">
                <a:gradFill>
                  <a:gsLst>
                    <a:gs pos="2917">
                      <a:schemeClr val="tx1"/>
                    </a:gs>
                    <a:gs pos="30000">
                      <a:schemeClr val="tx1"/>
                    </a:gs>
                  </a:gsLst>
                  <a:lin ang="5400000" scaled="0"/>
                </a:gradFill>
              </a:rPr>
              <a:t>Post entering all expense details and uploading relevant receipts for each expense item, Babak saves the expenses filed to the report. </a:t>
            </a:r>
          </a:p>
        </p:txBody>
      </p:sp>
      <p:sp>
        <p:nvSpPr>
          <p:cNvPr id="4" name="Title 8">
            <a:extLst>
              <a:ext uri="{FF2B5EF4-FFF2-40B4-BE49-F238E27FC236}">
                <a16:creationId xmlns:a16="http://schemas.microsoft.com/office/drawing/2014/main" id="{D500279C-21CD-49E8-B925-F11AB32866E0}"/>
              </a:ext>
            </a:extLst>
          </p:cNvPr>
          <p:cNvSpPr txBox="1">
            <a:spLocks/>
          </p:cNvSpPr>
          <p:nvPr/>
        </p:nvSpPr>
        <p:spPr>
          <a:xfrm>
            <a:off x="318049" y="112490"/>
            <a:ext cx="9139203" cy="25391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14367" rtl="0" eaLnBrk="1" latinLnBrk="0" hangingPunct="1">
              <a:lnSpc>
                <a:spcPct val="90000"/>
              </a:lnSpc>
              <a:spcBef>
                <a:spcPct val="0"/>
              </a:spcBef>
              <a:buNone/>
              <a:defRPr lang="en-US" sz="3200" b="0" kern="1200" cap="none" spc="-147" baseline="0" dirty="0" smtClean="0">
                <a:ln w="3175">
                  <a:noFill/>
                </a:ln>
                <a:solidFill>
                  <a:srgbClr val="000000"/>
                </a:solidFill>
                <a:effectLst/>
                <a:latin typeface="+mj-lt"/>
                <a:ea typeface="+mn-ea"/>
                <a:cs typeface="Segoe UI" pitchFamily="34" charset="0"/>
              </a:defRPr>
            </a:lvl1pPr>
          </a:lstStyle>
          <a:p>
            <a:pPr defTabSz="457200">
              <a:lnSpc>
                <a:spcPct val="100000"/>
              </a:lnSpc>
              <a:spcBef>
                <a:spcPts val="0"/>
              </a:spcBef>
              <a:defRPr/>
            </a:pPr>
            <a:r>
              <a:rPr lang="en-IN" sz="1050" spc="0">
                <a:ln>
                  <a:noFill/>
                </a:ln>
                <a:solidFill>
                  <a:srgbClr val="4B53BC"/>
                </a:solidFill>
                <a:latin typeface="+mn-lt"/>
                <a:cs typeface="Segoe UI Semibold" panose="020B0702040204020203" pitchFamily="34" charset="0"/>
              </a:rPr>
              <a:t>Professional Services </a:t>
            </a:r>
            <a:r>
              <a:rPr lang="en-IN" sz="1050" spc="0">
                <a:ln>
                  <a:noFill/>
                </a:ln>
                <a:latin typeface="+mn-lt"/>
                <a:cs typeface="Segoe UI Light" panose="020B0502040204020203" pitchFamily="34" charset="0"/>
              </a:rPr>
              <a:t>– Time &amp; Expense</a:t>
            </a:r>
          </a:p>
        </p:txBody>
      </p:sp>
      <p:pic>
        <p:nvPicPr>
          <p:cNvPr id="3" name="Picture 2" descr="A screenshot of a computer&#10;&#10;Description automatically generated">
            <a:extLst>
              <a:ext uri="{FF2B5EF4-FFF2-40B4-BE49-F238E27FC236}">
                <a16:creationId xmlns:a16="http://schemas.microsoft.com/office/drawing/2014/main" id="{41C4A4CC-2E12-4FF1-A25F-9DA4F1ACD8F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62800" y="550800"/>
            <a:ext cx="9870267" cy="5745600"/>
          </a:xfrm>
          <a:prstGeom prst="rect">
            <a:avLst/>
          </a:prstGeom>
        </p:spPr>
      </p:pic>
    </p:spTree>
    <p:extLst>
      <p:ext uri="{BB962C8B-B14F-4D97-AF65-F5344CB8AC3E}">
        <p14:creationId xmlns:p14="http://schemas.microsoft.com/office/powerpoint/2010/main" val="38417116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Contents</a:t>
            </a:r>
          </a:p>
        </p:txBody>
      </p:sp>
      <p:sp>
        <p:nvSpPr>
          <p:cNvPr id="5" name="Text Placeholder 4"/>
          <p:cNvSpPr>
            <a:spLocks noGrp="1"/>
          </p:cNvSpPr>
          <p:nvPr>
            <p:ph type="body" sz="quarter" idx="14"/>
          </p:nvPr>
        </p:nvSpPr>
        <p:spPr>
          <a:xfrm>
            <a:off x="1184565" y="1284727"/>
            <a:ext cx="5381352" cy="5334874"/>
          </a:xfrm>
        </p:spPr>
        <p:txBody>
          <a:bodyPr vert="horz" wrap="square" lIns="0" tIns="0" rIns="0" bIns="0" rtlCol="0" anchor="t">
            <a:noAutofit/>
          </a:bodyPr>
          <a:lstStyle/>
          <a:p>
            <a:pPr marL="228600" indent="-228600">
              <a:lnSpc>
                <a:spcPct val="150000"/>
              </a:lnSpc>
              <a:spcBef>
                <a:spcPts val="400"/>
              </a:spcBef>
              <a:buFont typeface="Arial" panose="020B0604020202020204" pitchFamily="34" charset="0"/>
              <a:buChar char="•"/>
            </a:pPr>
            <a:r>
              <a:rPr lang="en-IN" sz="2200" dirty="0">
                <a:latin typeface="Segoe UI Semibold"/>
                <a:cs typeface="Segoe UI Semibold"/>
              </a:rPr>
              <a:t>Scenarios</a:t>
            </a:r>
          </a:p>
          <a:p>
            <a:pPr marL="512445" indent="-228600">
              <a:spcBef>
                <a:spcPts val="100"/>
              </a:spcBef>
              <a:spcAft>
                <a:spcPts val="300"/>
              </a:spcAft>
              <a:buFont typeface="Segoe UI" panose="020B0502040204020203" pitchFamily="34" charset="0"/>
              <a:buChar char="–"/>
            </a:pPr>
            <a:endParaRPr lang="en-IN" sz="1600">
              <a:latin typeface="Segoe UI Semibold" panose="020B0702040204020203" pitchFamily="34" charset="0"/>
              <a:cs typeface="Segoe UI Semibold" panose="020B0702040204020203" pitchFamily="34" charset="0"/>
            </a:endParaRPr>
          </a:p>
          <a:p>
            <a:pPr marL="512445" indent="-228600">
              <a:spcBef>
                <a:spcPts val="100"/>
              </a:spcBef>
              <a:spcAft>
                <a:spcPts val="300"/>
              </a:spcAft>
              <a:buFont typeface="Segoe UI" panose="020B0502040204020203" pitchFamily="34" charset="0"/>
              <a:buChar char="–"/>
            </a:pPr>
            <a:r>
              <a:rPr lang="en-IN" sz="1600" dirty="0">
                <a:latin typeface="Segoe UI Semibold"/>
                <a:cs typeface="Segoe UI Semibold"/>
                <a:hlinkClick r:id="rId3" action="ppaction://hlinksldjump"/>
              </a:rPr>
              <a:t>Time &amp; Expense Submission</a:t>
            </a:r>
            <a:br>
              <a:rPr lang="en-IN" sz="1600" dirty="0">
                <a:latin typeface="Segoe UI Semibold" panose="020B0702040204020203" pitchFamily="34" charset="0"/>
                <a:cs typeface="Segoe UI Semibold" panose="020B0702040204020203" pitchFamily="34" charset="0"/>
              </a:rPr>
            </a:br>
            <a:r>
              <a:rPr lang="en-IN" sz="1600" dirty="0">
                <a:latin typeface="Segoe UI Semibold"/>
                <a:cs typeface="Segoe UI Semibold"/>
              </a:rPr>
              <a:t>	</a:t>
            </a:r>
            <a:r>
              <a:rPr lang="en-IN" sz="1600" i="1" dirty="0"/>
              <a:t>Easy submission of weekly time &amp; expense</a:t>
            </a:r>
            <a:endParaRPr lang="en-IN" sz="1600" i="1" dirty="0">
              <a:cs typeface="Segoe UI"/>
            </a:endParaRPr>
          </a:p>
          <a:p>
            <a:pPr marL="512445" indent="-228600">
              <a:spcBef>
                <a:spcPts val="100"/>
              </a:spcBef>
              <a:spcAft>
                <a:spcPts val="300"/>
              </a:spcAft>
              <a:buFont typeface="Segoe UI" panose="020B0502040204020203" pitchFamily="34" charset="0"/>
              <a:buChar char="–"/>
            </a:pPr>
            <a:endParaRPr lang="en-IN" sz="1600">
              <a:latin typeface="Segoe UI Semibold" panose="020B0702040204020203" pitchFamily="34" charset="0"/>
              <a:cs typeface="Segoe UI Semibold" panose="020B0702040204020203" pitchFamily="34" charset="0"/>
            </a:endParaRPr>
          </a:p>
          <a:p>
            <a:pPr marL="512445" indent="-228600">
              <a:spcBef>
                <a:spcPts val="100"/>
              </a:spcBef>
              <a:spcAft>
                <a:spcPts val="300"/>
              </a:spcAft>
              <a:buFont typeface="Segoe UI" panose="020B0502040204020203" pitchFamily="34" charset="0"/>
              <a:buChar char="–"/>
            </a:pPr>
            <a:r>
              <a:rPr lang="en-IN" sz="1600" dirty="0">
                <a:latin typeface="Segoe UI Semibold"/>
                <a:cs typeface="Segoe UI Semibold"/>
                <a:hlinkClick r:id="rId4" action="ppaction://hlinksldjump"/>
              </a:rPr>
              <a:t>Project Finder</a:t>
            </a:r>
            <a:br>
              <a:rPr lang="en-IN" sz="1600" dirty="0">
                <a:latin typeface="Segoe UI Semibold" panose="020B0702040204020203" pitchFamily="34" charset="0"/>
                <a:cs typeface="Segoe UI Semibold" panose="020B0702040204020203" pitchFamily="34" charset="0"/>
              </a:rPr>
            </a:br>
            <a:r>
              <a:rPr lang="en-IN" sz="1600" dirty="0">
                <a:latin typeface="Segoe UI Semibold"/>
                <a:cs typeface="Segoe UI Semibold"/>
              </a:rPr>
              <a:t>	</a:t>
            </a:r>
            <a:r>
              <a:rPr lang="en-IN" sz="1600" i="1" dirty="0"/>
              <a:t>Discover open projects, activities within your organization</a:t>
            </a:r>
            <a:endParaRPr lang="en-IN" sz="1600" i="1" dirty="0">
              <a:cs typeface="Segoe UI"/>
            </a:endParaRPr>
          </a:p>
          <a:p>
            <a:pPr marL="512445" indent="-228600">
              <a:spcBef>
                <a:spcPts val="100"/>
              </a:spcBef>
              <a:spcAft>
                <a:spcPts val="300"/>
              </a:spcAft>
              <a:buFont typeface="Segoe UI" panose="020B0502040204020203" pitchFamily="34" charset="0"/>
              <a:buChar char="–"/>
            </a:pPr>
            <a:endParaRPr lang="en-IN" sz="1600" i="1">
              <a:cs typeface="Segoe UI"/>
            </a:endParaRPr>
          </a:p>
          <a:p>
            <a:pPr marL="512445" indent="-228600">
              <a:spcBef>
                <a:spcPts val="100"/>
              </a:spcBef>
              <a:spcAft>
                <a:spcPts val="300"/>
              </a:spcAft>
              <a:buFont typeface="Segoe UI" panose="020B0502040204020203" pitchFamily="34" charset="0"/>
              <a:buChar char="–"/>
            </a:pPr>
            <a:r>
              <a:rPr lang="en-IN" sz="1600" dirty="0">
                <a:latin typeface="Segoe UI Semibold"/>
                <a:cs typeface="Segoe UI Semibold"/>
                <a:hlinkClick r:id="rId5" action="ppaction://hlinksldjump"/>
              </a:rPr>
              <a:t>Document Management</a:t>
            </a:r>
            <a:br>
              <a:rPr lang="en-IN" sz="1600" dirty="0">
                <a:latin typeface="Segoe UI Semibold" panose="020B0702040204020203" pitchFamily="34" charset="0"/>
                <a:cs typeface="Segoe UI Semibold" panose="020B0702040204020203" pitchFamily="34" charset="0"/>
              </a:rPr>
            </a:br>
            <a:r>
              <a:rPr lang="en-IN" sz="1600" i="1" dirty="0">
                <a:latin typeface="Segoe UI Semibold"/>
                <a:cs typeface="Segoe UI Semibold"/>
              </a:rPr>
              <a:t>	</a:t>
            </a:r>
            <a:r>
              <a:rPr lang="en-IN" sz="1600" i="1" dirty="0"/>
              <a:t>Easy knowledge management</a:t>
            </a:r>
            <a:endParaRPr lang="en-IN" sz="1600" i="1" dirty="0">
              <a:cs typeface="Segoe UI"/>
            </a:endParaRPr>
          </a:p>
        </p:txBody>
      </p:sp>
      <p:grpSp>
        <p:nvGrpSpPr>
          <p:cNvPr id="23" name="Group 22"/>
          <p:cNvGrpSpPr/>
          <p:nvPr/>
        </p:nvGrpSpPr>
        <p:grpSpPr>
          <a:xfrm>
            <a:off x="6458776" y="1179838"/>
            <a:ext cx="4451710" cy="4087328"/>
            <a:chOff x="4153748" y="1988637"/>
            <a:chExt cx="3602904" cy="3570208"/>
          </a:xfrm>
        </p:grpSpPr>
        <p:sp>
          <p:nvSpPr>
            <p:cNvPr id="7" name="TextBox 6"/>
            <p:cNvSpPr txBox="1"/>
            <p:nvPr/>
          </p:nvSpPr>
          <p:spPr>
            <a:xfrm>
              <a:off x="4578477" y="1988637"/>
              <a:ext cx="3178175" cy="3570208"/>
            </a:xfrm>
            <a:prstGeom prst="rect">
              <a:avLst/>
            </a:prstGeom>
            <a:noFill/>
          </p:spPr>
          <p:txBody>
            <a:bodyPr vert="horz" wrap="square" lIns="91440" tIns="45720" rIns="91440" bIns="45720" rtlCol="0" anchor="ctr">
              <a:noAutofit/>
            </a:bodyPr>
            <a:lstStyle>
              <a:defPPr>
                <a:defRPr lang="en-US"/>
              </a:defPPr>
              <a:lvl1pPr marL="233363" indent="-233363">
                <a:spcBef>
                  <a:spcPts val="600"/>
                </a:spcBef>
                <a:buFont typeface="Arial" panose="020B0604020202020204" pitchFamily="34" charset="0"/>
                <a:buChar char="•"/>
                <a:defRPr sz="1800">
                  <a:solidFill>
                    <a:srgbClr val="505050"/>
                  </a:solidFill>
                  <a:ea typeface="Segoe UI" pitchFamily="34" charset="0"/>
                  <a:cs typeface="Segoe UI" pitchFamily="34" charset="0"/>
                </a:defRPr>
              </a:lvl1pPr>
            </a:lstStyle>
            <a:p>
              <a:pPr marL="0" marR="0" lvl="1" indent="0" algn="l" defTabSz="1088105" rtl="0" eaLnBrk="1" fontAlgn="auto" latinLnBrk="0" hangingPunct="1">
                <a:lnSpc>
                  <a:spcPct val="100000"/>
                </a:lnSpc>
                <a:spcBef>
                  <a:spcPts val="400"/>
                </a:spcBef>
                <a:spcAft>
                  <a:spcPts val="0"/>
                </a:spcAft>
                <a:buClr>
                  <a:srgbClr val="0072C6"/>
                </a:buClr>
                <a:buSzPct val="100000"/>
                <a:buFontTx/>
                <a:buNone/>
                <a:tabLst/>
                <a:defRPr/>
              </a:pPr>
              <a:r>
                <a:rPr kumimoji="0" lang="en-US" sz="2200" b="0" i="1" u="none" strike="noStrike" kern="0" cap="none" spc="0" normalizeH="0" baseline="0" noProof="0">
                  <a:ln>
                    <a:noFill/>
                  </a:ln>
                  <a:solidFill>
                    <a:srgbClr val="505050"/>
                  </a:solidFill>
                  <a:effectLst/>
                  <a:uLnTx/>
                  <a:uFillTx/>
                  <a:latin typeface="Segoe UI"/>
                  <a:ea typeface="Segoe UI" pitchFamily="34" charset="0"/>
                  <a:cs typeface="Segoe UI Semibold" panose="020B0702040204020203" pitchFamily="34" charset="0"/>
                </a:rPr>
                <a:t>For each scenario:</a:t>
              </a:r>
            </a:p>
            <a:p>
              <a:pPr marL="346075" marR="0" lvl="1" indent="-230188" algn="l" defTabSz="1088105" rtl="0" eaLnBrk="1" fontAlgn="auto" latinLnBrk="0" hangingPunct="1">
                <a:lnSpc>
                  <a:spcPct val="100000"/>
                </a:lnSpc>
                <a:spcBef>
                  <a:spcPts val="100"/>
                </a:spcBef>
                <a:spcAft>
                  <a:spcPts val="300"/>
                </a:spcAft>
                <a:buClrTx/>
                <a:buSzPct val="100000"/>
                <a:buFont typeface="Arial" panose="020B0604020202020204" pitchFamily="34" charset="0"/>
                <a:buChar char="•"/>
                <a:tabLst/>
                <a:defRPr/>
              </a:pPr>
              <a:r>
                <a:rPr kumimoji="0" lang="en-US" sz="1600" b="0" i="0" u="none" strike="noStrike" kern="0" cap="none" spc="0" normalizeH="0" baseline="0" noProof="0">
                  <a:ln>
                    <a:noFill/>
                  </a:ln>
                  <a:solidFill>
                    <a:srgbClr val="505050"/>
                  </a:solidFill>
                  <a:effectLst/>
                  <a:uLnTx/>
                  <a:uFillTx/>
                  <a:latin typeface="Segoe UI"/>
                  <a:ea typeface="Segoe UI" pitchFamily="34" charset="0"/>
                  <a:cs typeface="Segoe UI Semibold" panose="020B0702040204020203" pitchFamily="34" charset="0"/>
                </a:rPr>
                <a:t>Scenario Vision</a:t>
              </a:r>
            </a:p>
            <a:p>
              <a:pPr marL="346075" marR="0" lvl="1" indent="-230188" algn="l" defTabSz="1088105" rtl="0" eaLnBrk="1" fontAlgn="auto" latinLnBrk="0" hangingPunct="1">
                <a:lnSpc>
                  <a:spcPct val="100000"/>
                </a:lnSpc>
                <a:spcBef>
                  <a:spcPts val="100"/>
                </a:spcBef>
                <a:spcAft>
                  <a:spcPts val="300"/>
                </a:spcAft>
                <a:buClrTx/>
                <a:buSzPct val="100000"/>
                <a:buFont typeface="Arial" panose="020B0604020202020204" pitchFamily="34" charset="0"/>
                <a:buChar char="•"/>
                <a:tabLst/>
                <a:defRPr/>
              </a:pPr>
              <a:r>
                <a:rPr kumimoji="0" lang="en-US" sz="1600" b="0" i="0" u="none" strike="noStrike" kern="0" cap="none" spc="0" normalizeH="0" baseline="0" noProof="0">
                  <a:ln>
                    <a:noFill/>
                  </a:ln>
                  <a:solidFill>
                    <a:srgbClr val="505050"/>
                  </a:solidFill>
                  <a:effectLst/>
                  <a:uLnTx/>
                  <a:uFillTx/>
                  <a:latin typeface="Segoe UI"/>
                  <a:ea typeface="Segoe UI" pitchFamily="34" charset="0"/>
                  <a:cs typeface="Segoe UI Semibold" panose="020B0702040204020203" pitchFamily="34" charset="0"/>
                </a:rPr>
                <a:t>Primary Persona</a:t>
              </a:r>
            </a:p>
            <a:p>
              <a:pPr marL="346075" marR="0" lvl="1" indent="-230188" algn="l" defTabSz="1088105" rtl="0" eaLnBrk="1" fontAlgn="auto" latinLnBrk="0" hangingPunct="1">
                <a:lnSpc>
                  <a:spcPct val="100000"/>
                </a:lnSpc>
                <a:spcBef>
                  <a:spcPts val="100"/>
                </a:spcBef>
                <a:spcAft>
                  <a:spcPts val="300"/>
                </a:spcAft>
                <a:buClrTx/>
                <a:buSzPct val="100000"/>
                <a:buFont typeface="Arial" panose="020B0604020202020204" pitchFamily="34" charset="0"/>
                <a:buChar char="•"/>
                <a:tabLst/>
                <a:defRPr/>
              </a:pPr>
              <a:r>
                <a:rPr kumimoji="0" lang="en-US" sz="1600" b="0" i="0" u="none" strike="noStrike" kern="0" cap="none" spc="0" normalizeH="0" baseline="0" noProof="0">
                  <a:ln>
                    <a:noFill/>
                  </a:ln>
                  <a:solidFill>
                    <a:srgbClr val="505050"/>
                  </a:solidFill>
                  <a:effectLst/>
                  <a:uLnTx/>
                  <a:uFillTx/>
                  <a:latin typeface="Segoe UI"/>
                  <a:ea typeface="Segoe UI" pitchFamily="34" charset="0"/>
                  <a:cs typeface="Segoe UI Semibold" panose="020B0702040204020203" pitchFamily="34" charset="0"/>
                </a:rPr>
                <a:t>Scenario Storyboard</a:t>
              </a:r>
            </a:p>
            <a:p>
              <a:pPr marL="346075" marR="0" lvl="1" indent="-230188" algn="l" defTabSz="1088105" rtl="0" eaLnBrk="1" fontAlgn="auto" latinLnBrk="0" hangingPunct="1">
                <a:lnSpc>
                  <a:spcPct val="100000"/>
                </a:lnSpc>
                <a:spcBef>
                  <a:spcPts val="100"/>
                </a:spcBef>
                <a:spcAft>
                  <a:spcPts val="300"/>
                </a:spcAft>
                <a:buClrTx/>
                <a:buSzPct val="100000"/>
                <a:buFont typeface="Arial" panose="020B0604020202020204" pitchFamily="34" charset="0"/>
                <a:buChar char="•"/>
                <a:tabLst/>
                <a:defRPr/>
              </a:pPr>
              <a:r>
                <a:rPr kumimoji="0" lang="en-US" sz="1600" b="0" i="0" u="none" strike="noStrike" kern="0" cap="none" spc="0" normalizeH="0" baseline="0" noProof="0">
                  <a:ln>
                    <a:noFill/>
                  </a:ln>
                  <a:solidFill>
                    <a:srgbClr val="505050"/>
                  </a:solidFill>
                  <a:effectLst/>
                  <a:uLnTx/>
                  <a:uFillTx/>
                  <a:latin typeface="Segoe UI"/>
                  <a:ea typeface="Segoe UI" pitchFamily="34" charset="0"/>
                  <a:cs typeface="Segoe UI Semibold" panose="020B0702040204020203" pitchFamily="34" charset="0"/>
                </a:rPr>
                <a:t>Solution Design Best Practices</a:t>
              </a:r>
            </a:p>
            <a:p>
              <a:pPr marL="346075" marR="0" lvl="1" indent="-230188" algn="l" defTabSz="1088105" rtl="0" eaLnBrk="1" fontAlgn="auto" latinLnBrk="0" hangingPunct="1">
                <a:lnSpc>
                  <a:spcPct val="100000"/>
                </a:lnSpc>
                <a:spcBef>
                  <a:spcPts val="100"/>
                </a:spcBef>
                <a:spcAft>
                  <a:spcPts val="300"/>
                </a:spcAft>
                <a:buClrTx/>
                <a:buSzPct val="100000"/>
                <a:buFont typeface="Arial" panose="020B0604020202020204" pitchFamily="34" charset="0"/>
                <a:buChar char="•"/>
                <a:tabLst/>
                <a:defRPr/>
              </a:pPr>
              <a:r>
                <a:rPr kumimoji="0" lang="en-US" sz="1600" b="0" i="0" u="none" strike="noStrike" kern="0" cap="none" spc="0" normalizeH="0" baseline="0" noProof="0">
                  <a:ln>
                    <a:noFill/>
                  </a:ln>
                  <a:solidFill>
                    <a:srgbClr val="505050"/>
                  </a:solidFill>
                  <a:effectLst/>
                  <a:uLnTx/>
                  <a:uFillTx/>
                  <a:latin typeface="Segoe UI"/>
                  <a:ea typeface="Segoe UI" pitchFamily="34" charset="0"/>
                  <a:cs typeface="Segoe UI Semibold" panose="020B0702040204020203" pitchFamily="34" charset="0"/>
                </a:rPr>
                <a:t>Solution Architecture</a:t>
              </a:r>
            </a:p>
          </p:txBody>
        </p:sp>
        <p:grpSp>
          <p:nvGrpSpPr>
            <p:cNvPr id="22" name="Group 21"/>
            <p:cNvGrpSpPr/>
            <p:nvPr/>
          </p:nvGrpSpPr>
          <p:grpSpPr>
            <a:xfrm>
              <a:off x="4153748" y="2797020"/>
              <a:ext cx="275839" cy="1953445"/>
              <a:chOff x="4153748" y="2797020"/>
              <a:chExt cx="275839" cy="1953445"/>
            </a:xfrm>
          </p:grpSpPr>
          <p:sp>
            <p:nvSpPr>
              <p:cNvPr id="13" name="Left Bracket 12"/>
              <p:cNvSpPr/>
              <p:nvPr/>
            </p:nvSpPr>
            <p:spPr>
              <a:xfrm>
                <a:off x="4291668" y="2797020"/>
                <a:ext cx="137919" cy="1953445"/>
              </a:xfrm>
              <a:prstGeom prst="leftBracket">
                <a:avLst/>
              </a:prstGeom>
              <a:ln w="19050">
                <a:solidFill>
                  <a:schemeClr val="tx2"/>
                </a:solidFill>
              </a:ln>
            </p:spPr>
            <p:style>
              <a:lnRef idx="1">
                <a:schemeClr val="accent1"/>
              </a:lnRef>
              <a:fillRef idx="0">
                <a:schemeClr val="accent1"/>
              </a:fillRef>
              <a:effectRef idx="0">
                <a:schemeClr val="accent1"/>
              </a:effectRef>
              <a:fontRef idx="minor">
                <a:schemeClr val="tx1"/>
              </a:fontRef>
            </p:style>
            <p:txBody>
              <a:bodyPr lIns="0" rIns="0" rtlCol="0" anchor="ctr"/>
              <a:lstStyle/>
              <a:p>
                <a:pPr marL="0" marR="0" lvl="0" indent="0" algn="ctr" defTabSz="1088105" rtl="0"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srgbClr val="505050"/>
                  </a:solidFill>
                  <a:effectLst/>
                  <a:uLnTx/>
                  <a:uFillTx/>
                  <a:latin typeface="Segoe UI"/>
                  <a:ea typeface="+mn-ea"/>
                  <a:cs typeface="+mn-cs"/>
                </a:endParaRPr>
              </a:p>
            </p:txBody>
          </p:sp>
          <p:grpSp>
            <p:nvGrpSpPr>
              <p:cNvPr id="14" name="Group 13"/>
              <p:cNvGrpSpPr/>
              <p:nvPr/>
            </p:nvGrpSpPr>
            <p:grpSpPr>
              <a:xfrm rot="5400000" flipH="1">
                <a:off x="4153746" y="3678753"/>
                <a:ext cx="275842" cy="275838"/>
                <a:chOff x="3676651" y="-638174"/>
                <a:chExt cx="247650" cy="247650"/>
              </a:xfrm>
              <a:effectLst/>
            </p:grpSpPr>
            <p:sp>
              <p:nvSpPr>
                <p:cNvPr id="15" name="Oval 14"/>
                <p:cNvSpPr/>
                <p:nvPr/>
              </p:nvSpPr>
              <p:spPr>
                <a:xfrm>
                  <a:off x="3676651" y="-638174"/>
                  <a:ext cx="247650" cy="247650"/>
                </a:xfrm>
                <a:prstGeom prst="ellipse">
                  <a:avLst/>
                </a:prstGeom>
                <a:solidFill>
                  <a:schemeClr val="tx2"/>
                </a:solidFill>
                <a:ln w="12700">
                  <a:solidFill>
                    <a:schemeClr val="bg1"/>
                  </a:solidFill>
                </a:ln>
                <a:effectLst/>
              </p:spPr>
              <p:txBody>
                <a:bodyPr vert="horz" wrap="square" lIns="0" tIns="45720" rIns="0" bIns="45720" rtlCol="0" anchor="ctr">
                  <a:noAutofit/>
                </a:bodyPr>
                <a:lstStyle/>
                <a:p>
                  <a:pPr marL="0" marR="0" lvl="0" indent="0" algn="ctr" defTabSz="1088105" rtl="0"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outerShdw blurRad="38100" dist="25400" dir="2700000" algn="tl">
                        <a:srgbClr val="000000">
                          <a:alpha val="0"/>
                        </a:srgbClr>
                      </a:outerShdw>
                    </a:effectLst>
                    <a:uLnTx/>
                    <a:uFillTx/>
                    <a:latin typeface="Segoe UI Light"/>
                    <a:ea typeface="+mn-ea"/>
                    <a:cs typeface="+mn-cs"/>
                  </a:endParaRPr>
                </a:p>
              </p:txBody>
            </p:sp>
            <p:grpSp>
              <p:nvGrpSpPr>
                <p:cNvPr id="16" name="Group 15"/>
                <p:cNvGrpSpPr/>
                <p:nvPr/>
              </p:nvGrpSpPr>
              <p:grpSpPr>
                <a:xfrm>
                  <a:off x="3737720" y="-596214"/>
                  <a:ext cx="125525" cy="163729"/>
                  <a:chOff x="2624724" y="-933452"/>
                  <a:chExt cx="289928" cy="378170"/>
                </a:xfrm>
                <a:solidFill>
                  <a:schemeClr val="bg1"/>
                </a:solidFill>
              </p:grpSpPr>
              <p:sp>
                <p:nvSpPr>
                  <p:cNvPr id="17" name="Rectangle 16"/>
                  <p:cNvSpPr/>
                  <p:nvPr/>
                </p:nvSpPr>
                <p:spPr>
                  <a:xfrm>
                    <a:off x="2713628" y="-933452"/>
                    <a:ext cx="112098" cy="295273"/>
                  </a:xfrm>
                  <a:prstGeom prst="rect">
                    <a:avLst/>
                  </a:prstGeom>
                  <a:grpFill/>
                  <a:ln>
                    <a:noFill/>
                  </a:ln>
                </p:spPr>
                <p:txBody>
                  <a:bodyPr vert="horz" wrap="square" lIns="0" tIns="45720" rIns="0" bIns="45720" rtlCol="0" anchor="ctr">
                    <a:noAutofit/>
                  </a:bodyPr>
                  <a:lstStyle/>
                  <a:p>
                    <a:pPr marL="0" marR="0" lvl="0" indent="0" algn="ctr" defTabSz="1088105" rtl="0"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outerShdw blurRad="38100" dist="25400" dir="2700000" algn="tl">
                          <a:srgbClr val="000000">
                            <a:alpha val="0"/>
                          </a:srgbClr>
                        </a:outerShdw>
                      </a:effectLst>
                      <a:uLnTx/>
                      <a:uFillTx/>
                      <a:latin typeface="Segoe UI Light"/>
                      <a:ea typeface="+mn-ea"/>
                      <a:cs typeface="+mn-cs"/>
                    </a:endParaRPr>
                  </a:p>
                </p:txBody>
              </p:sp>
              <p:sp>
                <p:nvSpPr>
                  <p:cNvPr id="18" name="Chevron 17"/>
                  <p:cNvSpPr/>
                  <p:nvPr/>
                </p:nvSpPr>
                <p:spPr>
                  <a:xfrm rot="5400000">
                    <a:off x="2642809" y="-827125"/>
                    <a:ext cx="253758" cy="289928"/>
                  </a:xfrm>
                  <a:prstGeom prst="chevron">
                    <a:avLst>
                      <a:gd name="adj" fmla="val 59856"/>
                    </a:avLst>
                  </a:prstGeom>
                  <a:grpFill/>
                  <a:ln>
                    <a:noFill/>
                  </a:ln>
                </p:spPr>
                <p:txBody>
                  <a:bodyPr vert="horz" wrap="square" lIns="0" tIns="45720" rIns="0" bIns="45720" rtlCol="0" anchor="ctr">
                    <a:noAutofit/>
                  </a:bodyPr>
                  <a:lstStyle/>
                  <a:p>
                    <a:pPr marL="0" marR="0" lvl="0" indent="0" algn="ctr" defTabSz="1088105" rtl="0"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outerShdw blurRad="38100" dist="25400" dir="2700000" algn="tl">
                          <a:srgbClr val="000000">
                            <a:alpha val="0"/>
                          </a:srgbClr>
                        </a:outerShdw>
                      </a:effectLst>
                      <a:uLnTx/>
                      <a:uFillTx/>
                      <a:latin typeface="Segoe UI Light"/>
                      <a:ea typeface="+mn-ea"/>
                      <a:cs typeface="+mn-cs"/>
                    </a:endParaRPr>
                  </a:p>
                </p:txBody>
              </p:sp>
            </p:grpSp>
          </p:grpSp>
        </p:grpSp>
      </p:grpSp>
    </p:spTree>
    <p:extLst>
      <p:ext uri="{BB962C8B-B14F-4D97-AF65-F5344CB8AC3E}">
        <p14:creationId xmlns:p14="http://schemas.microsoft.com/office/powerpoint/2010/main" val="27629582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494C18C1-2353-4B34-80A5-D43C7B32559C}"/>
              </a:ext>
            </a:extLst>
          </p:cNvPr>
          <p:cNvSpPr txBox="1"/>
          <p:nvPr/>
        </p:nvSpPr>
        <p:spPr>
          <a:xfrm>
            <a:off x="773191" y="6297744"/>
            <a:ext cx="10908736" cy="627864"/>
          </a:xfrm>
          <a:prstGeom prst="rect">
            <a:avLst/>
          </a:prstGeom>
          <a:noFill/>
        </p:spPr>
        <p:txBody>
          <a:bodyPr wrap="square" lIns="182880" tIns="146304" rIns="182880" bIns="146304" rtlCol="0">
            <a:spAutoFit/>
          </a:bodyPr>
          <a:lstStyle/>
          <a:p>
            <a:pPr>
              <a:lnSpc>
                <a:spcPct val="90000"/>
              </a:lnSpc>
              <a:spcAft>
                <a:spcPts val="600"/>
              </a:spcAft>
            </a:pPr>
            <a:r>
              <a:rPr lang="en-IN" sz="1200">
                <a:gradFill>
                  <a:gsLst>
                    <a:gs pos="2917">
                      <a:schemeClr val="tx1"/>
                    </a:gs>
                    <a:gs pos="30000">
                      <a:schemeClr val="tx1"/>
                    </a:gs>
                  </a:gsLst>
                  <a:lin ang="5400000" scaled="0"/>
                </a:gradFill>
              </a:rPr>
              <a:t>As Babak saves the expenses as well to the report, the same adaptive card refreshes to show updated expenses for each project as a line item. After validating once, Babak can submit the report for approval </a:t>
            </a:r>
          </a:p>
        </p:txBody>
      </p:sp>
      <p:sp>
        <p:nvSpPr>
          <p:cNvPr id="4" name="Title 8">
            <a:extLst>
              <a:ext uri="{FF2B5EF4-FFF2-40B4-BE49-F238E27FC236}">
                <a16:creationId xmlns:a16="http://schemas.microsoft.com/office/drawing/2014/main" id="{D500279C-21CD-49E8-B925-F11AB32866E0}"/>
              </a:ext>
            </a:extLst>
          </p:cNvPr>
          <p:cNvSpPr txBox="1">
            <a:spLocks/>
          </p:cNvSpPr>
          <p:nvPr/>
        </p:nvSpPr>
        <p:spPr>
          <a:xfrm>
            <a:off x="318049" y="112490"/>
            <a:ext cx="9139203" cy="25391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14367" rtl="0" eaLnBrk="1" latinLnBrk="0" hangingPunct="1">
              <a:lnSpc>
                <a:spcPct val="90000"/>
              </a:lnSpc>
              <a:spcBef>
                <a:spcPct val="0"/>
              </a:spcBef>
              <a:buNone/>
              <a:defRPr lang="en-US" sz="3200" b="0" kern="1200" cap="none" spc="-147" baseline="0" dirty="0" smtClean="0">
                <a:ln w="3175">
                  <a:noFill/>
                </a:ln>
                <a:solidFill>
                  <a:srgbClr val="000000"/>
                </a:solidFill>
                <a:effectLst/>
                <a:latin typeface="+mj-lt"/>
                <a:ea typeface="+mn-ea"/>
                <a:cs typeface="Segoe UI" pitchFamily="34" charset="0"/>
              </a:defRPr>
            </a:lvl1pPr>
          </a:lstStyle>
          <a:p>
            <a:pPr defTabSz="457200">
              <a:lnSpc>
                <a:spcPct val="100000"/>
              </a:lnSpc>
              <a:spcBef>
                <a:spcPts val="0"/>
              </a:spcBef>
              <a:defRPr/>
            </a:pPr>
            <a:r>
              <a:rPr lang="en-IN" sz="1050" spc="0">
                <a:ln>
                  <a:noFill/>
                </a:ln>
                <a:solidFill>
                  <a:srgbClr val="4B53BC"/>
                </a:solidFill>
                <a:latin typeface="+mn-lt"/>
                <a:cs typeface="Segoe UI Semibold" panose="020B0702040204020203" pitchFamily="34" charset="0"/>
              </a:rPr>
              <a:t>Professional Services </a:t>
            </a:r>
            <a:r>
              <a:rPr lang="en-IN" sz="1050" spc="0">
                <a:ln>
                  <a:noFill/>
                </a:ln>
                <a:latin typeface="+mn-lt"/>
                <a:cs typeface="Segoe UI Light" panose="020B0502040204020203" pitchFamily="34" charset="0"/>
              </a:rPr>
              <a:t>– Time &amp; Expense</a:t>
            </a:r>
          </a:p>
        </p:txBody>
      </p:sp>
      <p:pic>
        <p:nvPicPr>
          <p:cNvPr id="5" name="Picture 4" descr="A screenshot of a cell phone&#10;&#10;Description automatically generated">
            <a:extLst>
              <a:ext uri="{FF2B5EF4-FFF2-40B4-BE49-F238E27FC236}">
                <a16:creationId xmlns:a16="http://schemas.microsoft.com/office/drawing/2014/main" id="{823A4925-5DC6-4F70-92DE-E24A78B0B4B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62800" y="550800"/>
            <a:ext cx="9870267" cy="5745600"/>
          </a:xfrm>
          <a:prstGeom prst="rect">
            <a:avLst/>
          </a:prstGeom>
        </p:spPr>
      </p:pic>
    </p:spTree>
    <p:extLst>
      <p:ext uri="{BB962C8B-B14F-4D97-AF65-F5344CB8AC3E}">
        <p14:creationId xmlns:p14="http://schemas.microsoft.com/office/powerpoint/2010/main" val="19603745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494C18C1-2353-4B34-80A5-D43C7B32559C}"/>
              </a:ext>
            </a:extLst>
          </p:cNvPr>
          <p:cNvSpPr txBox="1"/>
          <p:nvPr/>
        </p:nvSpPr>
        <p:spPr>
          <a:xfrm>
            <a:off x="773191" y="6297744"/>
            <a:ext cx="10908736" cy="627864"/>
          </a:xfrm>
          <a:prstGeom prst="rect">
            <a:avLst/>
          </a:prstGeom>
          <a:noFill/>
        </p:spPr>
        <p:txBody>
          <a:bodyPr wrap="square" lIns="182880" tIns="146304" rIns="182880" bIns="146304" rtlCol="0">
            <a:spAutoFit/>
          </a:bodyPr>
          <a:lstStyle/>
          <a:p>
            <a:pPr>
              <a:lnSpc>
                <a:spcPct val="90000"/>
              </a:lnSpc>
              <a:spcAft>
                <a:spcPts val="600"/>
              </a:spcAft>
            </a:pPr>
            <a:r>
              <a:rPr lang="en-IN" sz="1200">
                <a:gradFill>
                  <a:gsLst>
                    <a:gs pos="2917">
                      <a:schemeClr val="tx1"/>
                    </a:gs>
                    <a:gs pos="30000">
                      <a:schemeClr val="tx1"/>
                    </a:gs>
                  </a:gsLst>
                  <a:lin ang="5400000" scaled="0"/>
                </a:gradFill>
              </a:rPr>
              <a:t>The adaptive card refreshes to show that expenses have been submitted with a view of submitted total hours and expenses. In addition, it shows Babak’s time utilization metric until the current week and project utilization for the financial year with the current trend. </a:t>
            </a:r>
          </a:p>
        </p:txBody>
      </p:sp>
      <p:sp>
        <p:nvSpPr>
          <p:cNvPr id="4" name="Title 8">
            <a:extLst>
              <a:ext uri="{FF2B5EF4-FFF2-40B4-BE49-F238E27FC236}">
                <a16:creationId xmlns:a16="http://schemas.microsoft.com/office/drawing/2014/main" id="{D500279C-21CD-49E8-B925-F11AB32866E0}"/>
              </a:ext>
            </a:extLst>
          </p:cNvPr>
          <p:cNvSpPr txBox="1">
            <a:spLocks/>
          </p:cNvSpPr>
          <p:nvPr/>
        </p:nvSpPr>
        <p:spPr>
          <a:xfrm>
            <a:off x="318049" y="112490"/>
            <a:ext cx="9139203" cy="25391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14367" rtl="0" eaLnBrk="1" latinLnBrk="0" hangingPunct="1">
              <a:lnSpc>
                <a:spcPct val="90000"/>
              </a:lnSpc>
              <a:spcBef>
                <a:spcPct val="0"/>
              </a:spcBef>
              <a:buNone/>
              <a:defRPr lang="en-US" sz="3200" b="0" kern="1200" cap="none" spc="-147" baseline="0" dirty="0" smtClean="0">
                <a:ln w="3175">
                  <a:noFill/>
                </a:ln>
                <a:solidFill>
                  <a:srgbClr val="000000"/>
                </a:solidFill>
                <a:effectLst/>
                <a:latin typeface="+mj-lt"/>
                <a:ea typeface="+mn-ea"/>
                <a:cs typeface="Segoe UI" pitchFamily="34" charset="0"/>
              </a:defRPr>
            </a:lvl1pPr>
          </a:lstStyle>
          <a:p>
            <a:pPr defTabSz="457200">
              <a:lnSpc>
                <a:spcPct val="100000"/>
              </a:lnSpc>
              <a:spcBef>
                <a:spcPts val="0"/>
              </a:spcBef>
              <a:defRPr/>
            </a:pPr>
            <a:r>
              <a:rPr lang="en-IN" sz="1050" spc="0">
                <a:ln>
                  <a:noFill/>
                </a:ln>
                <a:solidFill>
                  <a:srgbClr val="4B53BC"/>
                </a:solidFill>
                <a:latin typeface="+mn-lt"/>
                <a:cs typeface="Segoe UI Semibold" panose="020B0702040204020203" pitchFamily="34" charset="0"/>
              </a:rPr>
              <a:t>Professional Services </a:t>
            </a:r>
            <a:r>
              <a:rPr lang="en-IN" sz="1050" spc="0">
                <a:ln>
                  <a:noFill/>
                </a:ln>
                <a:latin typeface="+mn-lt"/>
                <a:cs typeface="Segoe UI Light" panose="020B0502040204020203" pitchFamily="34" charset="0"/>
              </a:rPr>
              <a:t>– Time &amp; Expense</a:t>
            </a:r>
          </a:p>
        </p:txBody>
      </p:sp>
      <p:pic>
        <p:nvPicPr>
          <p:cNvPr id="3" name="Picture 2" descr="A screenshot of a cell phone&#10;&#10;Description automatically generated">
            <a:extLst>
              <a:ext uri="{FF2B5EF4-FFF2-40B4-BE49-F238E27FC236}">
                <a16:creationId xmlns:a16="http://schemas.microsoft.com/office/drawing/2014/main" id="{32416AA1-222D-44E1-92D5-7234E74C59B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62800" y="550800"/>
            <a:ext cx="9870267" cy="5745600"/>
          </a:xfrm>
          <a:prstGeom prst="rect">
            <a:avLst/>
          </a:prstGeom>
        </p:spPr>
      </p:pic>
    </p:spTree>
    <p:extLst>
      <p:ext uri="{BB962C8B-B14F-4D97-AF65-F5344CB8AC3E}">
        <p14:creationId xmlns:p14="http://schemas.microsoft.com/office/powerpoint/2010/main" val="38618335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5558AF"/>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55378CD-8AE8-4B6F-B032-EC5E614E59DE}"/>
              </a:ext>
            </a:extLst>
          </p:cNvPr>
          <p:cNvSpPr/>
          <p:nvPr/>
        </p:nvSpPr>
        <p:spPr>
          <a:xfrm>
            <a:off x="757989" y="3249396"/>
            <a:ext cx="10852485" cy="707886"/>
          </a:xfrm>
          <a:prstGeom prst="rect">
            <a:avLst/>
          </a:prstGeom>
        </p:spPr>
        <p:txBody>
          <a:bodyPr wrap="square">
            <a:spAutoFit/>
          </a:bodyPr>
          <a:lstStyle/>
          <a:p>
            <a:pPr>
              <a:spcAft>
                <a:spcPts val="600"/>
              </a:spcAft>
            </a:pPr>
            <a:r>
              <a:rPr lang="en-US" sz="2000">
                <a:solidFill>
                  <a:schemeClr val="bg1"/>
                </a:solidFill>
                <a:latin typeface="Segoe UI" panose="020B0502040204020203" pitchFamily="34" charset="0"/>
                <a:cs typeface="Segoe UI" panose="020B0502040204020203" pitchFamily="34" charset="0"/>
              </a:rPr>
              <a:t>When the due date for filing expenses incurred are nearing and Babak has not filed expenses yet, the app proactively reminds Babak to file expenses incurred on his corporate card</a:t>
            </a:r>
            <a:endParaRPr lang="en-US" sz="1800">
              <a:solidFill>
                <a:schemeClr val="bg1"/>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8199292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494C18C1-2353-4B34-80A5-D43C7B32559C}"/>
              </a:ext>
            </a:extLst>
          </p:cNvPr>
          <p:cNvSpPr txBox="1"/>
          <p:nvPr/>
        </p:nvSpPr>
        <p:spPr>
          <a:xfrm>
            <a:off x="773191" y="6297744"/>
            <a:ext cx="10908736" cy="627864"/>
          </a:xfrm>
          <a:prstGeom prst="rect">
            <a:avLst/>
          </a:prstGeom>
          <a:noFill/>
        </p:spPr>
        <p:txBody>
          <a:bodyPr wrap="square" lIns="182880" tIns="146304" rIns="182880" bIns="146304" rtlCol="0">
            <a:spAutoFit/>
          </a:bodyPr>
          <a:lstStyle/>
          <a:p>
            <a:pPr>
              <a:lnSpc>
                <a:spcPct val="90000"/>
              </a:lnSpc>
              <a:spcAft>
                <a:spcPts val="600"/>
              </a:spcAft>
            </a:pPr>
            <a:r>
              <a:rPr lang="en-IN" sz="1200">
                <a:gradFill>
                  <a:gsLst>
                    <a:gs pos="2917">
                      <a:schemeClr val="tx1"/>
                    </a:gs>
                    <a:gs pos="30000">
                      <a:schemeClr val="tx1"/>
                    </a:gs>
                  </a:gsLst>
                  <a:lin ang="5400000" scaled="0"/>
                </a:gradFill>
              </a:rPr>
              <a:t>The app sends a proactive messages to Babak’s personal chat with a list of expense items incurred on Babak’s corporate card. Babak can add these expenses to the week’s report directly from this list for submission</a:t>
            </a:r>
          </a:p>
        </p:txBody>
      </p:sp>
      <p:sp>
        <p:nvSpPr>
          <p:cNvPr id="4" name="Title 8">
            <a:extLst>
              <a:ext uri="{FF2B5EF4-FFF2-40B4-BE49-F238E27FC236}">
                <a16:creationId xmlns:a16="http://schemas.microsoft.com/office/drawing/2014/main" id="{D500279C-21CD-49E8-B925-F11AB32866E0}"/>
              </a:ext>
            </a:extLst>
          </p:cNvPr>
          <p:cNvSpPr txBox="1">
            <a:spLocks/>
          </p:cNvSpPr>
          <p:nvPr/>
        </p:nvSpPr>
        <p:spPr>
          <a:xfrm>
            <a:off x="318049" y="112490"/>
            <a:ext cx="9139203" cy="25391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14367" rtl="0" eaLnBrk="1" latinLnBrk="0" hangingPunct="1">
              <a:lnSpc>
                <a:spcPct val="90000"/>
              </a:lnSpc>
              <a:spcBef>
                <a:spcPct val="0"/>
              </a:spcBef>
              <a:buNone/>
              <a:defRPr lang="en-US" sz="3200" b="0" kern="1200" cap="none" spc="-147" baseline="0" dirty="0" smtClean="0">
                <a:ln w="3175">
                  <a:noFill/>
                </a:ln>
                <a:solidFill>
                  <a:srgbClr val="000000"/>
                </a:solidFill>
                <a:effectLst/>
                <a:latin typeface="+mj-lt"/>
                <a:ea typeface="+mn-ea"/>
                <a:cs typeface="Segoe UI" pitchFamily="34" charset="0"/>
              </a:defRPr>
            </a:lvl1pPr>
          </a:lstStyle>
          <a:p>
            <a:pPr defTabSz="457200">
              <a:lnSpc>
                <a:spcPct val="100000"/>
              </a:lnSpc>
              <a:spcBef>
                <a:spcPts val="0"/>
              </a:spcBef>
              <a:defRPr/>
            </a:pPr>
            <a:r>
              <a:rPr lang="en-IN" sz="1050" spc="0">
                <a:ln>
                  <a:noFill/>
                </a:ln>
                <a:solidFill>
                  <a:srgbClr val="4B53BC"/>
                </a:solidFill>
                <a:latin typeface="+mn-lt"/>
                <a:cs typeface="Segoe UI Semibold" panose="020B0702040204020203" pitchFamily="34" charset="0"/>
              </a:rPr>
              <a:t>Professional Services </a:t>
            </a:r>
            <a:r>
              <a:rPr lang="en-IN" sz="1050" spc="0">
                <a:ln>
                  <a:noFill/>
                </a:ln>
                <a:latin typeface="+mn-lt"/>
                <a:cs typeface="Segoe UI Light" panose="020B0502040204020203" pitchFamily="34" charset="0"/>
              </a:rPr>
              <a:t>– Time &amp; Expense</a:t>
            </a:r>
          </a:p>
        </p:txBody>
      </p:sp>
      <p:pic>
        <p:nvPicPr>
          <p:cNvPr id="5" name="Picture 4" descr="A screenshot of a cell phone&#10;&#10;Description automatically generated">
            <a:extLst>
              <a:ext uri="{FF2B5EF4-FFF2-40B4-BE49-F238E27FC236}">
                <a16:creationId xmlns:a16="http://schemas.microsoft.com/office/drawing/2014/main" id="{510A486D-651D-4F9B-9BC9-C8DE54039DF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62800" y="550800"/>
            <a:ext cx="9870267" cy="5745600"/>
          </a:xfrm>
          <a:prstGeom prst="rect">
            <a:avLst/>
          </a:prstGeom>
        </p:spPr>
      </p:pic>
    </p:spTree>
    <p:extLst>
      <p:ext uri="{BB962C8B-B14F-4D97-AF65-F5344CB8AC3E}">
        <p14:creationId xmlns:p14="http://schemas.microsoft.com/office/powerpoint/2010/main" val="42549884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494C18C1-2353-4B34-80A5-D43C7B32559C}"/>
              </a:ext>
            </a:extLst>
          </p:cNvPr>
          <p:cNvSpPr txBox="1"/>
          <p:nvPr/>
        </p:nvSpPr>
        <p:spPr>
          <a:xfrm>
            <a:off x="773191" y="6297744"/>
            <a:ext cx="10908736" cy="627864"/>
          </a:xfrm>
          <a:prstGeom prst="rect">
            <a:avLst/>
          </a:prstGeom>
          <a:noFill/>
        </p:spPr>
        <p:txBody>
          <a:bodyPr wrap="square" lIns="182880" tIns="146304" rIns="182880" bIns="146304" rtlCol="0">
            <a:spAutoFit/>
          </a:bodyPr>
          <a:lstStyle/>
          <a:p>
            <a:pPr>
              <a:lnSpc>
                <a:spcPct val="90000"/>
              </a:lnSpc>
              <a:spcAft>
                <a:spcPts val="600"/>
              </a:spcAft>
            </a:pPr>
            <a:r>
              <a:rPr lang="en-IN" sz="1200">
                <a:gradFill>
                  <a:gsLst>
                    <a:gs pos="2917">
                      <a:schemeClr val="tx1"/>
                    </a:gs>
                    <a:gs pos="30000">
                      <a:schemeClr val="tx1"/>
                    </a:gs>
                  </a:gsLst>
                  <a:lin ang="5400000" scaled="0"/>
                </a:gradFill>
              </a:rPr>
              <a:t>On clicking an item on the expense list, a task module opens with fields pre-filled for the selected expense item. Babak is prompted to enter other fields manually before submission.</a:t>
            </a:r>
          </a:p>
        </p:txBody>
      </p:sp>
      <p:sp>
        <p:nvSpPr>
          <p:cNvPr id="4" name="Title 8">
            <a:extLst>
              <a:ext uri="{FF2B5EF4-FFF2-40B4-BE49-F238E27FC236}">
                <a16:creationId xmlns:a16="http://schemas.microsoft.com/office/drawing/2014/main" id="{D500279C-21CD-49E8-B925-F11AB32866E0}"/>
              </a:ext>
            </a:extLst>
          </p:cNvPr>
          <p:cNvSpPr txBox="1">
            <a:spLocks/>
          </p:cNvSpPr>
          <p:nvPr/>
        </p:nvSpPr>
        <p:spPr>
          <a:xfrm>
            <a:off x="318049" y="112490"/>
            <a:ext cx="9139203" cy="25391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14367" rtl="0" eaLnBrk="1" latinLnBrk="0" hangingPunct="1">
              <a:lnSpc>
                <a:spcPct val="90000"/>
              </a:lnSpc>
              <a:spcBef>
                <a:spcPct val="0"/>
              </a:spcBef>
              <a:buNone/>
              <a:defRPr lang="en-US" sz="3200" b="0" kern="1200" cap="none" spc="-147" baseline="0" dirty="0" smtClean="0">
                <a:ln w="3175">
                  <a:noFill/>
                </a:ln>
                <a:solidFill>
                  <a:srgbClr val="000000"/>
                </a:solidFill>
                <a:effectLst/>
                <a:latin typeface="+mj-lt"/>
                <a:ea typeface="+mn-ea"/>
                <a:cs typeface="Segoe UI" pitchFamily="34" charset="0"/>
              </a:defRPr>
            </a:lvl1pPr>
          </a:lstStyle>
          <a:p>
            <a:pPr defTabSz="457200">
              <a:lnSpc>
                <a:spcPct val="100000"/>
              </a:lnSpc>
              <a:spcBef>
                <a:spcPts val="0"/>
              </a:spcBef>
              <a:defRPr/>
            </a:pPr>
            <a:r>
              <a:rPr lang="en-IN" sz="1050" spc="0">
                <a:ln>
                  <a:noFill/>
                </a:ln>
                <a:solidFill>
                  <a:srgbClr val="4B53BC"/>
                </a:solidFill>
                <a:latin typeface="+mn-lt"/>
                <a:cs typeface="Segoe UI Semibold" panose="020B0702040204020203" pitchFamily="34" charset="0"/>
              </a:rPr>
              <a:t>Professional Services </a:t>
            </a:r>
            <a:r>
              <a:rPr lang="en-IN" sz="1050" spc="0">
                <a:ln>
                  <a:noFill/>
                </a:ln>
                <a:latin typeface="+mn-lt"/>
                <a:cs typeface="Segoe UI Light" panose="020B0502040204020203" pitchFamily="34" charset="0"/>
              </a:rPr>
              <a:t>– Time &amp; Expense</a:t>
            </a:r>
          </a:p>
        </p:txBody>
      </p:sp>
      <p:pic>
        <p:nvPicPr>
          <p:cNvPr id="3" name="Picture 2" descr="A screenshot of a computer&#10;&#10;Description automatically generated">
            <a:extLst>
              <a:ext uri="{FF2B5EF4-FFF2-40B4-BE49-F238E27FC236}">
                <a16:creationId xmlns:a16="http://schemas.microsoft.com/office/drawing/2014/main" id="{3D79C6B8-70C4-4BF8-9949-5154CC216FB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62800" y="550800"/>
            <a:ext cx="9873220" cy="5745600"/>
          </a:xfrm>
          <a:prstGeom prst="rect">
            <a:avLst/>
          </a:prstGeom>
        </p:spPr>
      </p:pic>
    </p:spTree>
    <p:extLst>
      <p:ext uri="{BB962C8B-B14F-4D97-AF65-F5344CB8AC3E}">
        <p14:creationId xmlns:p14="http://schemas.microsoft.com/office/powerpoint/2010/main" val="24536003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494C18C1-2353-4B34-80A5-D43C7B32559C}"/>
              </a:ext>
            </a:extLst>
          </p:cNvPr>
          <p:cNvSpPr txBox="1"/>
          <p:nvPr/>
        </p:nvSpPr>
        <p:spPr>
          <a:xfrm>
            <a:off x="773191" y="6297744"/>
            <a:ext cx="10908736" cy="627864"/>
          </a:xfrm>
          <a:prstGeom prst="rect">
            <a:avLst/>
          </a:prstGeom>
          <a:noFill/>
        </p:spPr>
        <p:txBody>
          <a:bodyPr wrap="square" lIns="182880" tIns="146304" rIns="182880" bIns="146304" rtlCol="0">
            <a:spAutoFit/>
          </a:bodyPr>
          <a:lstStyle/>
          <a:p>
            <a:pPr>
              <a:lnSpc>
                <a:spcPct val="90000"/>
              </a:lnSpc>
              <a:spcAft>
                <a:spcPts val="600"/>
              </a:spcAft>
            </a:pPr>
            <a:r>
              <a:rPr lang="en-IN" sz="1200">
                <a:gradFill>
                  <a:gsLst>
                    <a:gs pos="2917">
                      <a:schemeClr val="tx1"/>
                    </a:gs>
                    <a:gs pos="30000">
                      <a:schemeClr val="tx1"/>
                    </a:gs>
                  </a:gsLst>
                  <a:lin ang="5400000" scaled="0"/>
                </a:gradFill>
              </a:rPr>
              <a:t>Babak proceeds to enter details of his ‘Airfare’ expense. After he completes entering the details and uploading relevant receipts, he can save the expense item to the report for submission.  </a:t>
            </a:r>
          </a:p>
        </p:txBody>
      </p:sp>
      <p:sp>
        <p:nvSpPr>
          <p:cNvPr id="4" name="Title 8">
            <a:extLst>
              <a:ext uri="{FF2B5EF4-FFF2-40B4-BE49-F238E27FC236}">
                <a16:creationId xmlns:a16="http://schemas.microsoft.com/office/drawing/2014/main" id="{D500279C-21CD-49E8-B925-F11AB32866E0}"/>
              </a:ext>
            </a:extLst>
          </p:cNvPr>
          <p:cNvSpPr txBox="1">
            <a:spLocks/>
          </p:cNvSpPr>
          <p:nvPr/>
        </p:nvSpPr>
        <p:spPr>
          <a:xfrm>
            <a:off x="318049" y="112490"/>
            <a:ext cx="9139203" cy="25391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14367" rtl="0" eaLnBrk="1" latinLnBrk="0" hangingPunct="1">
              <a:lnSpc>
                <a:spcPct val="90000"/>
              </a:lnSpc>
              <a:spcBef>
                <a:spcPct val="0"/>
              </a:spcBef>
              <a:buNone/>
              <a:defRPr lang="en-US" sz="3200" b="0" kern="1200" cap="none" spc="-147" baseline="0" dirty="0" smtClean="0">
                <a:ln w="3175">
                  <a:noFill/>
                </a:ln>
                <a:solidFill>
                  <a:srgbClr val="000000"/>
                </a:solidFill>
                <a:effectLst/>
                <a:latin typeface="+mj-lt"/>
                <a:ea typeface="+mn-ea"/>
                <a:cs typeface="Segoe UI" pitchFamily="34" charset="0"/>
              </a:defRPr>
            </a:lvl1pPr>
          </a:lstStyle>
          <a:p>
            <a:pPr defTabSz="457200">
              <a:lnSpc>
                <a:spcPct val="100000"/>
              </a:lnSpc>
              <a:spcBef>
                <a:spcPts val="0"/>
              </a:spcBef>
              <a:defRPr/>
            </a:pPr>
            <a:r>
              <a:rPr lang="en-IN" sz="1050" spc="0">
                <a:ln>
                  <a:noFill/>
                </a:ln>
                <a:solidFill>
                  <a:srgbClr val="4B53BC"/>
                </a:solidFill>
                <a:latin typeface="+mn-lt"/>
                <a:cs typeface="Segoe UI Semibold" panose="020B0702040204020203" pitchFamily="34" charset="0"/>
              </a:rPr>
              <a:t>Professional Services </a:t>
            </a:r>
            <a:r>
              <a:rPr lang="en-IN" sz="1050" spc="0">
                <a:ln>
                  <a:noFill/>
                </a:ln>
                <a:latin typeface="+mn-lt"/>
                <a:cs typeface="Segoe UI Light" panose="020B0502040204020203" pitchFamily="34" charset="0"/>
              </a:rPr>
              <a:t>– Time &amp; Expense</a:t>
            </a:r>
          </a:p>
        </p:txBody>
      </p:sp>
      <p:pic>
        <p:nvPicPr>
          <p:cNvPr id="5" name="Picture 4" descr="A screenshot of a computer&#10;&#10;Description automatically generated">
            <a:extLst>
              <a:ext uri="{FF2B5EF4-FFF2-40B4-BE49-F238E27FC236}">
                <a16:creationId xmlns:a16="http://schemas.microsoft.com/office/drawing/2014/main" id="{6CED918F-048C-4063-828C-048C1733283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62800" y="550800"/>
            <a:ext cx="9873220" cy="5745600"/>
          </a:xfrm>
          <a:prstGeom prst="rect">
            <a:avLst/>
          </a:prstGeom>
        </p:spPr>
      </p:pic>
      <p:pic>
        <p:nvPicPr>
          <p:cNvPr id="3" name="Picture 2" descr="A screenshot of a computer&#10;&#10;Description automatically generated">
            <a:extLst>
              <a:ext uri="{FF2B5EF4-FFF2-40B4-BE49-F238E27FC236}">
                <a16:creationId xmlns:a16="http://schemas.microsoft.com/office/drawing/2014/main" id="{6118C736-CEF6-1748-991F-7C533AE8AC23}"/>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155980" y="549456"/>
            <a:ext cx="9870267" cy="5745600"/>
          </a:xfrm>
          <a:prstGeom prst="rect">
            <a:avLst/>
          </a:prstGeom>
        </p:spPr>
      </p:pic>
    </p:spTree>
    <p:extLst>
      <p:ext uri="{BB962C8B-B14F-4D97-AF65-F5344CB8AC3E}">
        <p14:creationId xmlns:p14="http://schemas.microsoft.com/office/powerpoint/2010/main" val="3521684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494C18C1-2353-4B34-80A5-D43C7B32559C}"/>
              </a:ext>
            </a:extLst>
          </p:cNvPr>
          <p:cNvSpPr txBox="1"/>
          <p:nvPr/>
        </p:nvSpPr>
        <p:spPr>
          <a:xfrm>
            <a:off x="773191" y="6297744"/>
            <a:ext cx="10908736" cy="627864"/>
          </a:xfrm>
          <a:prstGeom prst="rect">
            <a:avLst/>
          </a:prstGeom>
          <a:noFill/>
        </p:spPr>
        <p:txBody>
          <a:bodyPr wrap="square" lIns="182880" tIns="146304" rIns="182880" bIns="146304" rtlCol="0">
            <a:spAutoFit/>
          </a:bodyPr>
          <a:lstStyle/>
          <a:p>
            <a:pPr>
              <a:lnSpc>
                <a:spcPct val="90000"/>
              </a:lnSpc>
              <a:spcAft>
                <a:spcPts val="600"/>
              </a:spcAft>
            </a:pPr>
            <a:r>
              <a:rPr lang="en-IN" sz="1200">
                <a:gradFill>
                  <a:gsLst>
                    <a:gs pos="2917">
                      <a:schemeClr val="tx1"/>
                    </a:gs>
                    <a:gs pos="30000">
                      <a:schemeClr val="tx1"/>
                    </a:gs>
                  </a:gsLst>
                  <a:lin ang="5400000" scaled="0"/>
                </a:gradFill>
              </a:rPr>
              <a:t>On clicking save, the adaptive card refreshes to show the expense item which was just saved and added to the report. Babak proceeds to enter details around other expense items in the list. </a:t>
            </a:r>
          </a:p>
        </p:txBody>
      </p:sp>
      <p:sp>
        <p:nvSpPr>
          <p:cNvPr id="4" name="Title 8">
            <a:extLst>
              <a:ext uri="{FF2B5EF4-FFF2-40B4-BE49-F238E27FC236}">
                <a16:creationId xmlns:a16="http://schemas.microsoft.com/office/drawing/2014/main" id="{D500279C-21CD-49E8-B925-F11AB32866E0}"/>
              </a:ext>
            </a:extLst>
          </p:cNvPr>
          <p:cNvSpPr txBox="1">
            <a:spLocks/>
          </p:cNvSpPr>
          <p:nvPr/>
        </p:nvSpPr>
        <p:spPr>
          <a:xfrm>
            <a:off x="318049" y="112490"/>
            <a:ext cx="9139203" cy="25391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14367" rtl="0" eaLnBrk="1" latinLnBrk="0" hangingPunct="1">
              <a:lnSpc>
                <a:spcPct val="90000"/>
              </a:lnSpc>
              <a:spcBef>
                <a:spcPct val="0"/>
              </a:spcBef>
              <a:buNone/>
              <a:defRPr lang="en-US" sz="3200" b="0" kern="1200" cap="none" spc="-147" baseline="0" dirty="0" smtClean="0">
                <a:ln w="3175">
                  <a:noFill/>
                </a:ln>
                <a:solidFill>
                  <a:srgbClr val="000000"/>
                </a:solidFill>
                <a:effectLst/>
                <a:latin typeface="+mj-lt"/>
                <a:ea typeface="+mn-ea"/>
                <a:cs typeface="Segoe UI" pitchFamily="34" charset="0"/>
              </a:defRPr>
            </a:lvl1pPr>
          </a:lstStyle>
          <a:p>
            <a:pPr defTabSz="457200">
              <a:lnSpc>
                <a:spcPct val="100000"/>
              </a:lnSpc>
              <a:spcBef>
                <a:spcPts val="0"/>
              </a:spcBef>
              <a:defRPr/>
            </a:pPr>
            <a:r>
              <a:rPr lang="en-IN" sz="1050" spc="0">
                <a:ln>
                  <a:noFill/>
                </a:ln>
                <a:solidFill>
                  <a:srgbClr val="4B53BC"/>
                </a:solidFill>
                <a:latin typeface="+mn-lt"/>
                <a:cs typeface="Segoe UI Semibold" panose="020B0702040204020203" pitchFamily="34" charset="0"/>
              </a:rPr>
              <a:t>Professional Services </a:t>
            </a:r>
            <a:r>
              <a:rPr lang="en-IN" sz="1050" spc="0">
                <a:ln>
                  <a:noFill/>
                </a:ln>
                <a:latin typeface="+mn-lt"/>
                <a:cs typeface="Segoe UI Light" panose="020B0502040204020203" pitchFamily="34" charset="0"/>
              </a:rPr>
              <a:t>– Time &amp; Expense</a:t>
            </a:r>
          </a:p>
        </p:txBody>
      </p:sp>
      <p:pic>
        <p:nvPicPr>
          <p:cNvPr id="3" name="Picture 2" descr="A screenshot of a cell phone&#10;&#10;Description automatically generated">
            <a:extLst>
              <a:ext uri="{FF2B5EF4-FFF2-40B4-BE49-F238E27FC236}">
                <a16:creationId xmlns:a16="http://schemas.microsoft.com/office/drawing/2014/main" id="{1B026B62-F963-4560-80E3-E45FAED4029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62800" y="550800"/>
            <a:ext cx="9873220" cy="5745600"/>
          </a:xfrm>
          <a:prstGeom prst="rect">
            <a:avLst/>
          </a:prstGeom>
        </p:spPr>
      </p:pic>
    </p:spTree>
    <p:extLst>
      <p:ext uri="{BB962C8B-B14F-4D97-AF65-F5344CB8AC3E}">
        <p14:creationId xmlns:p14="http://schemas.microsoft.com/office/powerpoint/2010/main" val="40115798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494C18C1-2353-4B34-80A5-D43C7B32559C}"/>
              </a:ext>
            </a:extLst>
          </p:cNvPr>
          <p:cNvSpPr txBox="1"/>
          <p:nvPr/>
        </p:nvSpPr>
        <p:spPr>
          <a:xfrm>
            <a:off x="773191" y="6297744"/>
            <a:ext cx="10908736" cy="627864"/>
          </a:xfrm>
          <a:prstGeom prst="rect">
            <a:avLst/>
          </a:prstGeom>
          <a:noFill/>
        </p:spPr>
        <p:txBody>
          <a:bodyPr wrap="square" lIns="182880" tIns="146304" rIns="182880" bIns="146304" rtlCol="0">
            <a:spAutoFit/>
          </a:bodyPr>
          <a:lstStyle/>
          <a:p>
            <a:pPr>
              <a:lnSpc>
                <a:spcPct val="90000"/>
              </a:lnSpc>
              <a:spcAft>
                <a:spcPts val="600"/>
              </a:spcAft>
            </a:pPr>
            <a:r>
              <a:rPr lang="en-IN" sz="1200">
                <a:gradFill>
                  <a:gsLst>
                    <a:gs pos="2917">
                      <a:schemeClr val="tx1"/>
                    </a:gs>
                    <a:gs pos="30000">
                      <a:schemeClr val="tx1"/>
                    </a:gs>
                  </a:gsLst>
                  <a:lin ang="5400000" scaled="0"/>
                </a:gradFill>
              </a:rPr>
              <a:t>After all expenses are added to the report, Babak is ready to submit the report by end of week or by manually invoking the Submit time &amp; expense bot command.  </a:t>
            </a:r>
          </a:p>
        </p:txBody>
      </p:sp>
      <p:sp>
        <p:nvSpPr>
          <p:cNvPr id="4" name="Title 8">
            <a:extLst>
              <a:ext uri="{FF2B5EF4-FFF2-40B4-BE49-F238E27FC236}">
                <a16:creationId xmlns:a16="http://schemas.microsoft.com/office/drawing/2014/main" id="{D500279C-21CD-49E8-B925-F11AB32866E0}"/>
              </a:ext>
            </a:extLst>
          </p:cNvPr>
          <p:cNvSpPr txBox="1">
            <a:spLocks/>
          </p:cNvSpPr>
          <p:nvPr/>
        </p:nvSpPr>
        <p:spPr>
          <a:xfrm>
            <a:off x="318049" y="112490"/>
            <a:ext cx="9139203" cy="25391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14367" rtl="0" eaLnBrk="1" latinLnBrk="0" hangingPunct="1">
              <a:lnSpc>
                <a:spcPct val="90000"/>
              </a:lnSpc>
              <a:spcBef>
                <a:spcPct val="0"/>
              </a:spcBef>
              <a:buNone/>
              <a:defRPr lang="en-US" sz="3200" b="0" kern="1200" cap="none" spc="-147" baseline="0" dirty="0" smtClean="0">
                <a:ln w="3175">
                  <a:noFill/>
                </a:ln>
                <a:solidFill>
                  <a:srgbClr val="000000"/>
                </a:solidFill>
                <a:effectLst/>
                <a:latin typeface="+mj-lt"/>
                <a:ea typeface="+mn-ea"/>
                <a:cs typeface="Segoe UI" pitchFamily="34" charset="0"/>
              </a:defRPr>
            </a:lvl1pPr>
          </a:lstStyle>
          <a:p>
            <a:pPr defTabSz="457200">
              <a:lnSpc>
                <a:spcPct val="100000"/>
              </a:lnSpc>
              <a:spcBef>
                <a:spcPts val="0"/>
              </a:spcBef>
              <a:defRPr/>
            </a:pPr>
            <a:r>
              <a:rPr lang="en-IN" sz="1050" spc="0">
                <a:ln>
                  <a:noFill/>
                </a:ln>
                <a:solidFill>
                  <a:srgbClr val="4B53BC"/>
                </a:solidFill>
                <a:latin typeface="+mn-lt"/>
                <a:cs typeface="Segoe UI Semibold" panose="020B0702040204020203" pitchFamily="34" charset="0"/>
              </a:rPr>
              <a:t>Professional Services </a:t>
            </a:r>
            <a:r>
              <a:rPr lang="en-IN" sz="1050" spc="0">
                <a:ln>
                  <a:noFill/>
                </a:ln>
                <a:latin typeface="+mn-lt"/>
                <a:cs typeface="Segoe UI Light" panose="020B0502040204020203" pitchFamily="34" charset="0"/>
              </a:rPr>
              <a:t>– Time &amp; Expense</a:t>
            </a:r>
          </a:p>
        </p:txBody>
      </p:sp>
      <p:pic>
        <p:nvPicPr>
          <p:cNvPr id="5" name="Picture 4" descr="A screenshot of a cell phone&#10;&#10;Description automatically generated">
            <a:extLst>
              <a:ext uri="{FF2B5EF4-FFF2-40B4-BE49-F238E27FC236}">
                <a16:creationId xmlns:a16="http://schemas.microsoft.com/office/drawing/2014/main" id="{A6B23E98-2EC2-47BB-BC8A-4DBF9CA135C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62800" y="550800"/>
            <a:ext cx="9870267" cy="5745600"/>
          </a:xfrm>
          <a:prstGeom prst="rect">
            <a:avLst/>
          </a:prstGeom>
        </p:spPr>
      </p:pic>
    </p:spTree>
    <p:extLst>
      <p:ext uri="{BB962C8B-B14F-4D97-AF65-F5344CB8AC3E}">
        <p14:creationId xmlns:p14="http://schemas.microsoft.com/office/powerpoint/2010/main" val="40408240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494C18C1-2353-4B34-80A5-D43C7B32559C}"/>
              </a:ext>
            </a:extLst>
          </p:cNvPr>
          <p:cNvSpPr txBox="1"/>
          <p:nvPr/>
        </p:nvSpPr>
        <p:spPr>
          <a:xfrm>
            <a:off x="773191" y="6297744"/>
            <a:ext cx="10908736" cy="627864"/>
          </a:xfrm>
          <a:prstGeom prst="rect">
            <a:avLst/>
          </a:prstGeom>
          <a:noFill/>
        </p:spPr>
        <p:txBody>
          <a:bodyPr wrap="square" lIns="182880" tIns="146304" rIns="182880" bIns="146304" rtlCol="0">
            <a:spAutoFit/>
          </a:bodyPr>
          <a:lstStyle/>
          <a:p>
            <a:pPr>
              <a:lnSpc>
                <a:spcPct val="90000"/>
              </a:lnSpc>
              <a:spcAft>
                <a:spcPts val="600"/>
              </a:spcAft>
            </a:pPr>
            <a:r>
              <a:rPr lang="en-IN" sz="1200">
                <a:gradFill>
                  <a:gsLst>
                    <a:gs pos="2917">
                      <a:schemeClr val="tx1"/>
                    </a:gs>
                    <a:gs pos="30000">
                      <a:schemeClr val="tx1"/>
                    </a:gs>
                  </a:gsLst>
                  <a:lin ang="5400000" scaled="0"/>
                </a:gradFill>
              </a:rPr>
              <a:t>In addition to allowing submission of time &amp; expenses, the app provides a real time view of Babak’s Utilization, time charged by client project and time &amp; expense reports filed previously. Babak can choose to edit past hours submitted from this tab. </a:t>
            </a:r>
          </a:p>
        </p:txBody>
      </p:sp>
      <p:sp>
        <p:nvSpPr>
          <p:cNvPr id="4" name="Title 8">
            <a:extLst>
              <a:ext uri="{FF2B5EF4-FFF2-40B4-BE49-F238E27FC236}">
                <a16:creationId xmlns:a16="http://schemas.microsoft.com/office/drawing/2014/main" id="{D500279C-21CD-49E8-B925-F11AB32866E0}"/>
              </a:ext>
            </a:extLst>
          </p:cNvPr>
          <p:cNvSpPr txBox="1">
            <a:spLocks/>
          </p:cNvSpPr>
          <p:nvPr/>
        </p:nvSpPr>
        <p:spPr>
          <a:xfrm>
            <a:off x="318049" y="112490"/>
            <a:ext cx="9139203" cy="25391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14367" rtl="0" eaLnBrk="1" latinLnBrk="0" hangingPunct="1">
              <a:lnSpc>
                <a:spcPct val="90000"/>
              </a:lnSpc>
              <a:spcBef>
                <a:spcPct val="0"/>
              </a:spcBef>
              <a:buNone/>
              <a:defRPr lang="en-US" sz="3200" b="0" kern="1200" cap="none" spc="-147" baseline="0" dirty="0" smtClean="0">
                <a:ln w="3175">
                  <a:noFill/>
                </a:ln>
                <a:solidFill>
                  <a:srgbClr val="000000"/>
                </a:solidFill>
                <a:effectLst/>
                <a:latin typeface="+mj-lt"/>
                <a:ea typeface="+mn-ea"/>
                <a:cs typeface="Segoe UI" pitchFamily="34" charset="0"/>
              </a:defRPr>
            </a:lvl1pPr>
          </a:lstStyle>
          <a:p>
            <a:pPr defTabSz="457200">
              <a:lnSpc>
                <a:spcPct val="100000"/>
              </a:lnSpc>
              <a:spcBef>
                <a:spcPts val="0"/>
              </a:spcBef>
              <a:defRPr/>
            </a:pPr>
            <a:r>
              <a:rPr lang="en-IN" sz="1050" spc="0">
                <a:ln>
                  <a:noFill/>
                </a:ln>
                <a:solidFill>
                  <a:srgbClr val="4B53BC"/>
                </a:solidFill>
                <a:latin typeface="+mn-lt"/>
                <a:cs typeface="Segoe UI Semibold" panose="020B0702040204020203" pitchFamily="34" charset="0"/>
              </a:rPr>
              <a:t>Professional Services </a:t>
            </a:r>
            <a:r>
              <a:rPr lang="en-IN" sz="1050" spc="0">
                <a:ln>
                  <a:noFill/>
                </a:ln>
                <a:latin typeface="+mn-lt"/>
                <a:cs typeface="Segoe UI Light" panose="020B0502040204020203" pitchFamily="34" charset="0"/>
              </a:rPr>
              <a:t>– Time &amp; Expense</a:t>
            </a:r>
          </a:p>
        </p:txBody>
      </p:sp>
      <p:pic>
        <p:nvPicPr>
          <p:cNvPr id="3" name="Picture 2" descr="A screenshot of a cell phone&#10;&#10;Description automatically generated">
            <a:extLst>
              <a:ext uri="{FF2B5EF4-FFF2-40B4-BE49-F238E27FC236}">
                <a16:creationId xmlns:a16="http://schemas.microsoft.com/office/drawing/2014/main" id="{0AF38EB5-F542-4B05-87FE-0E861335ED8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62800" y="550800"/>
            <a:ext cx="9870267" cy="5745600"/>
          </a:xfrm>
          <a:prstGeom prst="rect">
            <a:avLst/>
          </a:prstGeom>
        </p:spPr>
      </p:pic>
    </p:spTree>
    <p:extLst>
      <p:ext uri="{BB962C8B-B14F-4D97-AF65-F5344CB8AC3E}">
        <p14:creationId xmlns:p14="http://schemas.microsoft.com/office/powerpoint/2010/main" val="57134439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571520F-B211-6F4B-A517-6B7EE8627FE7}"/>
              </a:ext>
            </a:extLst>
          </p:cNvPr>
          <p:cNvSpPr txBox="1"/>
          <p:nvPr/>
        </p:nvSpPr>
        <p:spPr>
          <a:xfrm>
            <a:off x="791736" y="2957197"/>
            <a:ext cx="6106904" cy="1677382"/>
          </a:xfrm>
          <a:prstGeom prst="rect">
            <a:avLst/>
          </a:prstGeom>
          <a:noFill/>
        </p:spPr>
        <p:txBody>
          <a:bodyPr wrap="square" rtlCol="0">
            <a:spAutoFit/>
          </a:bodyPr>
          <a:lstStyle/>
          <a:p>
            <a:pPr>
              <a:spcAft>
                <a:spcPts val="600"/>
              </a:spcAft>
            </a:pPr>
            <a:r>
              <a:rPr lang="en-US" b="1">
                <a:latin typeface="Segoe UI" panose="020B0502040204020203" pitchFamily="34" charset="0"/>
                <a:cs typeface="Segoe UI" panose="020B0502040204020203" pitchFamily="34" charset="0"/>
              </a:rPr>
              <a:t>Miguel Silva, Manager</a:t>
            </a:r>
          </a:p>
          <a:p>
            <a:r>
              <a:rPr lang="en-US" sz="1600">
                <a:latin typeface="Segoe UI Semilight" panose="020B0402040204020203" pitchFamily="34" charset="0"/>
                <a:cs typeface="Segoe UI Semilight" panose="020B0402040204020203" pitchFamily="34" charset="0"/>
              </a:rPr>
              <a:t>Miguel is a manager at Contoso Consulting Services. Miguel has a team of 7 who directly report to him. As Miguel manages multiple client engagements in parallel, he has the overhead of managing the time &amp; expense split charged by his team members for each client separately. </a:t>
            </a:r>
          </a:p>
        </p:txBody>
      </p:sp>
      <p:pic>
        <p:nvPicPr>
          <p:cNvPr id="2" name="Picture 1" descr="A close up of a person smiling for the camera&#10;&#10;Description automatically generated">
            <a:extLst>
              <a:ext uri="{FF2B5EF4-FFF2-40B4-BE49-F238E27FC236}">
                <a16:creationId xmlns:a16="http://schemas.microsoft.com/office/drawing/2014/main" id="{2B1DEDA9-0339-4222-A453-442521EFCC2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91360" y="1909785"/>
            <a:ext cx="1047600" cy="1047600"/>
          </a:xfrm>
          <a:prstGeom prst="rect">
            <a:avLst/>
          </a:prstGeom>
        </p:spPr>
      </p:pic>
    </p:spTree>
    <p:extLst>
      <p:ext uri="{BB962C8B-B14F-4D97-AF65-F5344CB8AC3E}">
        <p14:creationId xmlns:p14="http://schemas.microsoft.com/office/powerpoint/2010/main" val="21712397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152401" y="2144766"/>
            <a:ext cx="11887200" cy="1822988"/>
          </a:xfrm>
        </p:spPr>
        <p:txBody>
          <a:bodyPr>
            <a:noAutofit/>
          </a:bodyPr>
          <a:lstStyle/>
          <a:p>
            <a:r>
              <a:rPr lang="en-US" sz="4400" b="1">
                <a:cs typeface="Segoe UI Light" panose="020B0502040204020203" pitchFamily="34" charset="0"/>
              </a:rPr>
              <a:t>Time &amp; Expense Submission</a:t>
            </a:r>
            <a:endParaRPr lang="en-US" sz="2800" b="1" i="1">
              <a:cs typeface="Segoe UI Light" panose="020B0502040204020203" pitchFamily="34" charset="0"/>
            </a:endParaRPr>
          </a:p>
        </p:txBody>
      </p:sp>
      <p:sp>
        <p:nvSpPr>
          <p:cNvPr id="9" name="Title 3"/>
          <p:cNvSpPr txBox="1">
            <a:spLocks/>
          </p:cNvSpPr>
          <p:nvPr/>
        </p:nvSpPr>
        <p:spPr>
          <a:xfrm>
            <a:off x="152441" y="215287"/>
            <a:ext cx="11890296" cy="1822988"/>
          </a:xfrm>
          <a:prstGeom prst="rect">
            <a:avLst/>
          </a:prstGeom>
          <a:noFill/>
        </p:spPr>
        <p:txBody>
          <a:bodyPr vert="horz" lIns="137160" tIns="137160" rIns="137160" bIns="137160" rtlCol="0" anchor="t" anchorCtr="0">
            <a:noAutofit/>
          </a:bodyPr>
          <a:lstStyle>
            <a:lvl1pPr marL="0" algn="l" defTabSz="1088105" rtl="0" eaLnBrk="1" latinLnBrk="0" hangingPunct="1">
              <a:lnSpc>
                <a:spcPct val="90000"/>
              </a:lnSpc>
              <a:spcBef>
                <a:spcPct val="0"/>
              </a:spcBef>
              <a:buNone/>
              <a:defRPr lang="en-US" sz="8600" kern="1200" spc="-98" baseline="0">
                <a:solidFill>
                  <a:schemeClr val="tx1"/>
                </a:solidFill>
                <a:latin typeface="Segoe UI Light" pitchFamily="34" charset="0"/>
                <a:ea typeface="Segoe UI" pitchFamily="34" charset="0"/>
                <a:cs typeface="Segoe UI" pitchFamily="34" charset="0"/>
              </a:defRPr>
            </a:lvl1pPr>
          </a:lstStyle>
          <a:p>
            <a:pPr marL="0" marR="0" lvl="0" indent="0" algn="l" defTabSz="1088105"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98" normalizeH="0" baseline="0" noProof="0">
                <a:ln>
                  <a:noFill/>
                </a:ln>
                <a:solidFill>
                  <a:prstClr val="white"/>
                </a:solidFill>
                <a:effectLst/>
                <a:uLnTx/>
                <a:uFillTx/>
                <a:latin typeface="Segoe UI Light" pitchFamily="34" charset="0"/>
                <a:ea typeface="Segoe UI" pitchFamily="34" charset="0"/>
                <a:cs typeface="Segoe UI" pitchFamily="34" charset="0"/>
              </a:rPr>
              <a:t>Professional Services Book of Dreams</a:t>
            </a:r>
          </a:p>
        </p:txBody>
      </p:sp>
      <p:grpSp>
        <p:nvGrpSpPr>
          <p:cNvPr id="7" name="Group 6">
            <a:extLst>
              <a:ext uri="{FF2B5EF4-FFF2-40B4-BE49-F238E27FC236}">
                <a16:creationId xmlns:a16="http://schemas.microsoft.com/office/drawing/2014/main" id="{2516A882-2504-47BB-9387-965295213898}"/>
              </a:ext>
            </a:extLst>
          </p:cNvPr>
          <p:cNvGrpSpPr>
            <a:grpSpLocks noChangeAspect="1"/>
          </p:cNvGrpSpPr>
          <p:nvPr/>
        </p:nvGrpSpPr>
        <p:grpSpPr>
          <a:xfrm>
            <a:off x="10385371" y="5791201"/>
            <a:ext cx="1175798" cy="674241"/>
            <a:chOff x="5151066" y="2905985"/>
            <a:chExt cx="1597094" cy="915824"/>
          </a:xfrm>
          <a:solidFill>
            <a:schemeClr val="tx1"/>
          </a:solidFill>
        </p:grpSpPr>
        <p:sp>
          <p:nvSpPr>
            <p:cNvPr id="8" name="Man's Body">
              <a:extLst>
                <a:ext uri="{FF2B5EF4-FFF2-40B4-BE49-F238E27FC236}">
                  <a16:creationId xmlns:a16="http://schemas.microsoft.com/office/drawing/2014/main" id="{B6796C25-5171-450F-96EA-1887CC79252D}"/>
                </a:ext>
              </a:extLst>
            </p:cNvPr>
            <p:cNvSpPr>
              <a:spLocks/>
            </p:cNvSpPr>
            <p:nvPr/>
          </p:nvSpPr>
          <p:spPr bwMode="auto">
            <a:xfrm flipH="1">
              <a:off x="6138624" y="2908991"/>
              <a:ext cx="609536" cy="858034"/>
            </a:xfrm>
            <a:custGeom>
              <a:avLst/>
              <a:gdLst>
                <a:gd name="connsiteX0" fmla="*/ 452684 w 609536"/>
                <a:gd name="connsiteY0" fmla="*/ 499119 h 858034"/>
                <a:gd name="connsiteX1" fmla="*/ 364244 w 609536"/>
                <a:gd name="connsiteY1" fmla="*/ 552651 h 858034"/>
                <a:gd name="connsiteX2" fmla="*/ 303255 w 609536"/>
                <a:gd name="connsiteY2" fmla="*/ 763544 h 858034"/>
                <a:gd name="connsiteX3" fmla="*/ 343737 w 609536"/>
                <a:gd name="connsiteY3" fmla="*/ 794501 h 858034"/>
                <a:gd name="connsiteX4" fmla="*/ 367549 w 609536"/>
                <a:gd name="connsiteY4" fmla="*/ 777832 h 858034"/>
                <a:gd name="connsiteX5" fmla="*/ 362787 w 609536"/>
                <a:gd name="connsiteY5" fmla="*/ 754019 h 858034"/>
                <a:gd name="connsiteX6" fmla="*/ 386599 w 609536"/>
                <a:gd name="connsiteY6" fmla="*/ 746876 h 858034"/>
                <a:gd name="connsiteX7" fmla="*/ 398506 w 609536"/>
                <a:gd name="connsiteY7" fmla="*/ 777832 h 858034"/>
                <a:gd name="connsiteX8" fmla="*/ 343737 w 609536"/>
                <a:gd name="connsiteY8" fmla="*/ 815932 h 858034"/>
                <a:gd name="connsiteX9" fmla="*/ 279443 w 609536"/>
                <a:gd name="connsiteY9" fmla="*/ 773069 h 858034"/>
                <a:gd name="connsiteX10" fmla="*/ 331831 w 609536"/>
                <a:gd name="connsiteY10" fmla="*/ 577807 h 858034"/>
                <a:gd name="connsiteX11" fmla="*/ 305637 w 609536"/>
                <a:gd name="connsiteY11" fmla="*/ 563519 h 858034"/>
                <a:gd name="connsiteX12" fmla="*/ 311779 w 609536"/>
                <a:gd name="connsiteY12" fmla="*/ 547549 h 858034"/>
                <a:gd name="connsiteX13" fmla="*/ 237741 w 609536"/>
                <a:gd name="connsiteY13" fmla="*/ 500485 h 858034"/>
                <a:gd name="connsiteX14" fmla="*/ 224038 w 609536"/>
                <a:gd name="connsiteY14" fmla="*/ 528452 h 858034"/>
                <a:gd name="connsiteX15" fmla="*/ 153447 w 609536"/>
                <a:gd name="connsiteY15" fmla="*/ 578809 h 858034"/>
                <a:gd name="connsiteX16" fmla="*/ 8401 w 609536"/>
                <a:gd name="connsiteY16" fmla="*/ 653033 h 858034"/>
                <a:gd name="connsiteX17" fmla="*/ 67793 w 609536"/>
                <a:gd name="connsiteY17" fmla="*/ 850206 h 858034"/>
                <a:gd name="connsiteX18" fmla="*/ 124357 w 609536"/>
                <a:gd name="connsiteY18" fmla="*/ 749115 h 858034"/>
                <a:gd name="connsiteX19" fmla="*/ 100924 w 609536"/>
                <a:gd name="connsiteY19" fmla="*/ 852938 h 858034"/>
                <a:gd name="connsiteX20" fmla="*/ 480551 w 609536"/>
                <a:gd name="connsiteY20" fmla="*/ 858034 h 858034"/>
                <a:gd name="connsiteX21" fmla="*/ 451681 w 609536"/>
                <a:gd name="connsiteY21" fmla="*/ 791472 h 858034"/>
                <a:gd name="connsiteX22" fmla="*/ 442156 w 609536"/>
                <a:gd name="connsiteY22" fmla="*/ 731940 h 858034"/>
                <a:gd name="connsiteX23" fmla="*/ 449300 w 609536"/>
                <a:gd name="connsiteY23" fmla="*/ 691459 h 858034"/>
                <a:gd name="connsiteX24" fmla="*/ 527881 w 609536"/>
                <a:gd name="connsiteY24" fmla="*/ 643834 h 858034"/>
                <a:gd name="connsiteX25" fmla="*/ 609536 w 609536"/>
                <a:gd name="connsiteY25" fmla="*/ 614300 h 858034"/>
                <a:gd name="connsiteX26" fmla="*/ 520157 w 609536"/>
                <a:gd name="connsiteY26" fmla="*/ 578809 h 858034"/>
                <a:gd name="connsiteX27" fmla="*/ 416545 w 609536"/>
                <a:gd name="connsiteY27" fmla="*/ 619374 h 858034"/>
                <a:gd name="connsiteX28" fmla="*/ 402735 w 609536"/>
                <a:gd name="connsiteY28" fmla="*/ 611762 h 858034"/>
                <a:gd name="connsiteX29" fmla="*/ 480966 w 609536"/>
                <a:gd name="connsiteY29" fmla="*/ 558317 h 858034"/>
                <a:gd name="connsiteX30" fmla="*/ 452684 w 609536"/>
                <a:gd name="connsiteY30" fmla="*/ 499119 h 858034"/>
                <a:gd name="connsiteX31" fmla="*/ 360713 w 609536"/>
                <a:gd name="connsiteY31" fmla="*/ 167 h 858034"/>
                <a:gd name="connsiteX32" fmla="*/ 241395 w 609536"/>
                <a:gd name="connsiteY32" fmla="*/ 59839 h 858034"/>
                <a:gd name="connsiteX33" fmla="*/ 169081 w 609536"/>
                <a:gd name="connsiteY33" fmla="*/ 160974 h 858034"/>
                <a:gd name="connsiteX34" fmla="*/ 192109 w 609536"/>
                <a:gd name="connsiteY34" fmla="*/ 186030 h 858034"/>
                <a:gd name="connsiteX35" fmla="*/ 209480 w 609536"/>
                <a:gd name="connsiteY35" fmla="*/ 168263 h 858034"/>
                <a:gd name="connsiteX36" fmla="*/ 352895 w 609536"/>
                <a:gd name="connsiteY36" fmla="*/ 122251 h 858034"/>
                <a:gd name="connsiteX37" fmla="*/ 205036 w 609536"/>
                <a:gd name="connsiteY37" fmla="*/ 213819 h 858034"/>
                <a:gd name="connsiteX38" fmla="*/ 205036 w 609536"/>
                <a:gd name="connsiteY38" fmla="*/ 254364 h 858034"/>
                <a:gd name="connsiteX39" fmla="*/ 186453 w 609536"/>
                <a:gd name="connsiteY39" fmla="*/ 269397 h 858034"/>
                <a:gd name="connsiteX40" fmla="*/ 206248 w 609536"/>
                <a:gd name="connsiteY40" fmla="*/ 358232 h 858034"/>
                <a:gd name="connsiteX41" fmla="*/ 217560 w 609536"/>
                <a:gd name="connsiteY41" fmla="*/ 365976 h 858034"/>
                <a:gd name="connsiteX42" fmla="*/ 265230 w 609536"/>
                <a:gd name="connsiteY42" fmla="*/ 473033 h 858034"/>
                <a:gd name="connsiteX43" fmla="*/ 352895 w 609536"/>
                <a:gd name="connsiteY43" fmla="*/ 522690 h 858034"/>
                <a:gd name="connsiteX44" fmla="*/ 447024 w 609536"/>
                <a:gd name="connsiteY44" fmla="*/ 460733 h 858034"/>
                <a:gd name="connsiteX45" fmla="*/ 488231 w 609536"/>
                <a:gd name="connsiteY45" fmla="*/ 361421 h 858034"/>
                <a:gd name="connsiteX46" fmla="*/ 521357 w 609536"/>
                <a:gd name="connsiteY46" fmla="*/ 283520 h 858034"/>
                <a:gd name="connsiteX47" fmla="*/ 508430 w 609536"/>
                <a:gd name="connsiteY47" fmla="*/ 261653 h 858034"/>
                <a:gd name="connsiteX48" fmla="*/ 535901 w 609536"/>
                <a:gd name="connsiteY48" fmla="*/ 181930 h 858034"/>
                <a:gd name="connsiteX49" fmla="*/ 426016 w 609536"/>
                <a:gd name="connsiteY49" fmla="*/ 17472 h 858034"/>
                <a:gd name="connsiteX50" fmla="*/ 360713 w 609536"/>
                <a:gd name="connsiteY50" fmla="*/ 167 h 858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609536" h="858034">
                  <a:moveTo>
                    <a:pt x="452684" y="499119"/>
                  </a:moveTo>
                  <a:cubicBezTo>
                    <a:pt x="445971" y="497526"/>
                    <a:pt x="395679" y="543306"/>
                    <a:pt x="364244" y="552651"/>
                  </a:cubicBezTo>
                  <a:lnTo>
                    <a:pt x="303255" y="763544"/>
                  </a:lnTo>
                  <a:lnTo>
                    <a:pt x="343737" y="794501"/>
                  </a:lnTo>
                  <a:lnTo>
                    <a:pt x="367549" y="777832"/>
                  </a:lnTo>
                  <a:lnTo>
                    <a:pt x="362787" y="754019"/>
                  </a:lnTo>
                  <a:lnTo>
                    <a:pt x="386599" y="746876"/>
                  </a:lnTo>
                  <a:lnTo>
                    <a:pt x="398506" y="777832"/>
                  </a:lnTo>
                  <a:lnTo>
                    <a:pt x="343737" y="815932"/>
                  </a:lnTo>
                  <a:lnTo>
                    <a:pt x="279443" y="773069"/>
                  </a:lnTo>
                  <a:lnTo>
                    <a:pt x="331831" y="577807"/>
                  </a:lnTo>
                  <a:lnTo>
                    <a:pt x="305637" y="563519"/>
                  </a:lnTo>
                  <a:lnTo>
                    <a:pt x="311779" y="547549"/>
                  </a:lnTo>
                  <a:cubicBezTo>
                    <a:pt x="265856" y="532518"/>
                    <a:pt x="243484" y="498328"/>
                    <a:pt x="237741" y="500485"/>
                  </a:cubicBezTo>
                  <a:cubicBezTo>
                    <a:pt x="234382" y="501482"/>
                    <a:pt x="229709" y="514159"/>
                    <a:pt x="224038" y="528452"/>
                  </a:cubicBezTo>
                  <a:cubicBezTo>
                    <a:pt x="205457" y="548836"/>
                    <a:pt x="184781" y="572298"/>
                    <a:pt x="153447" y="578809"/>
                  </a:cubicBezTo>
                  <a:cubicBezTo>
                    <a:pt x="143751" y="576532"/>
                    <a:pt x="24966" y="624345"/>
                    <a:pt x="8401" y="653033"/>
                  </a:cubicBezTo>
                  <a:cubicBezTo>
                    <a:pt x="-8568" y="682176"/>
                    <a:pt x="-4932" y="756856"/>
                    <a:pt x="67793" y="850206"/>
                  </a:cubicBezTo>
                  <a:cubicBezTo>
                    <a:pt x="75470" y="796473"/>
                    <a:pt x="115065" y="755035"/>
                    <a:pt x="124357" y="749115"/>
                  </a:cubicBezTo>
                  <a:cubicBezTo>
                    <a:pt x="112236" y="775071"/>
                    <a:pt x="101328" y="823340"/>
                    <a:pt x="100924" y="852938"/>
                  </a:cubicBezTo>
                  <a:cubicBezTo>
                    <a:pt x="128188" y="855133"/>
                    <a:pt x="414548" y="856773"/>
                    <a:pt x="480551" y="858034"/>
                  </a:cubicBezTo>
                  <a:cubicBezTo>
                    <a:pt x="466924" y="834305"/>
                    <a:pt x="458117" y="810194"/>
                    <a:pt x="451681" y="791472"/>
                  </a:cubicBezTo>
                  <a:cubicBezTo>
                    <a:pt x="442950" y="766072"/>
                    <a:pt x="442553" y="748609"/>
                    <a:pt x="442156" y="731940"/>
                  </a:cubicBezTo>
                  <a:cubicBezTo>
                    <a:pt x="441759" y="715271"/>
                    <a:pt x="435012" y="706143"/>
                    <a:pt x="449300" y="691459"/>
                  </a:cubicBezTo>
                  <a:cubicBezTo>
                    <a:pt x="463587" y="676775"/>
                    <a:pt x="501175" y="656694"/>
                    <a:pt x="527881" y="643834"/>
                  </a:cubicBezTo>
                  <a:cubicBezTo>
                    <a:pt x="554587" y="630974"/>
                    <a:pt x="583785" y="620160"/>
                    <a:pt x="609536" y="614300"/>
                  </a:cubicBezTo>
                  <a:cubicBezTo>
                    <a:pt x="573506" y="596277"/>
                    <a:pt x="525501" y="577554"/>
                    <a:pt x="520157" y="578809"/>
                  </a:cubicBezTo>
                  <a:cubicBezTo>
                    <a:pt x="513668" y="580027"/>
                    <a:pt x="471919" y="609413"/>
                    <a:pt x="416545" y="619374"/>
                  </a:cubicBezTo>
                  <a:cubicBezTo>
                    <a:pt x="412236" y="616547"/>
                    <a:pt x="407719" y="613840"/>
                    <a:pt x="402735" y="611762"/>
                  </a:cubicBezTo>
                  <a:cubicBezTo>
                    <a:pt x="445434" y="596908"/>
                    <a:pt x="480070" y="566055"/>
                    <a:pt x="480966" y="558317"/>
                  </a:cubicBezTo>
                  <a:cubicBezTo>
                    <a:pt x="482178" y="547388"/>
                    <a:pt x="460765" y="500485"/>
                    <a:pt x="452684" y="499119"/>
                  </a:cubicBezTo>
                  <a:close/>
                  <a:moveTo>
                    <a:pt x="360713" y="167"/>
                  </a:moveTo>
                  <a:cubicBezTo>
                    <a:pt x="320835" y="2218"/>
                    <a:pt x="277249" y="23109"/>
                    <a:pt x="241395" y="59839"/>
                  </a:cubicBezTo>
                  <a:cubicBezTo>
                    <a:pt x="184029" y="118607"/>
                    <a:pt x="167869" y="149129"/>
                    <a:pt x="169081" y="160974"/>
                  </a:cubicBezTo>
                  <a:cubicBezTo>
                    <a:pt x="170294" y="172363"/>
                    <a:pt x="182009" y="188307"/>
                    <a:pt x="192109" y="186030"/>
                  </a:cubicBezTo>
                  <a:cubicBezTo>
                    <a:pt x="202612" y="183752"/>
                    <a:pt x="203824" y="173729"/>
                    <a:pt x="209480" y="168263"/>
                  </a:cubicBezTo>
                  <a:cubicBezTo>
                    <a:pt x="276542" y="104484"/>
                    <a:pt x="330676" y="114506"/>
                    <a:pt x="352895" y="122251"/>
                  </a:cubicBezTo>
                  <a:cubicBezTo>
                    <a:pt x="266442" y="130451"/>
                    <a:pt x="209480" y="202430"/>
                    <a:pt x="205036" y="213819"/>
                  </a:cubicBezTo>
                  <a:cubicBezTo>
                    <a:pt x="200593" y="224750"/>
                    <a:pt x="205034" y="254351"/>
                    <a:pt x="205036" y="254364"/>
                  </a:cubicBezTo>
                  <a:cubicBezTo>
                    <a:pt x="204990" y="254368"/>
                    <a:pt x="186453" y="255747"/>
                    <a:pt x="186453" y="269397"/>
                  </a:cubicBezTo>
                  <a:cubicBezTo>
                    <a:pt x="186453" y="283062"/>
                    <a:pt x="206241" y="358204"/>
                    <a:pt x="206248" y="358232"/>
                  </a:cubicBezTo>
                  <a:cubicBezTo>
                    <a:pt x="206265" y="358260"/>
                    <a:pt x="211510" y="367342"/>
                    <a:pt x="217560" y="365976"/>
                  </a:cubicBezTo>
                  <a:cubicBezTo>
                    <a:pt x="224023" y="421555"/>
                    <a:pt x="246243" y="456178"/>
                    <a:pt x="265230" y="473033"/>
                  </a:cubicBezTo>
                  <a:cubicBezTo>
                    <a:pt x="283813" y="489434"/>
                    <a:pt x="327040" y="522690"/>
                    <a:pt x="352895" y="522690"/>
                  </a:cubicBezTo>
                  <a:cubicBezTo>
                    <a:pt x="378750" y="522690"/>
                    <a:pt x="442176" y="469844"/>
                    <a:pt x="447024" y="460733"/>
                  </a:cubicBezTo>
                  <a:cubicBezTo>
                    <a:pt x="452275" y="451622"/>
                    <a:pt x="487018" y="411077"/>
                    <a:pt x="488231" y="361421"/>
                  </a:cubicBezTo>
                  <a:cubicBezTo>
                    <a:pt x="505198" y="360054"/>
                    <a:pt x="514894" y="309942"/>
                    <a:pt x="521357" y="283520"/>
                  </a:cubicBezTo>
                  <a:cubicBezTo>
                    <a:pt x="526607" y="261206"/>
                    <a:pt x="508444" y="261652"/>
                    <a:pt x="508430" y="261653"/>
                  </a:cubicBezTo>
                  <a:cubicBezTo>
                    <a:pt x="508451" y="261595"/>
                    <a:pt x="533882" y="191493"/>
                    <a:pt x="535901" y="181930"/>
                  </a:cubicBezTo>
                  <a:cubicBezTo>
                    <a:pt x="537517" y="172818"/>
                    <a:pt x="554484" y="11549"/>
                    <a:pt x="426016" y="17472"/>
                  </a:cubicBezTo>
                  <a:cubicBezTo>
                    <a:pt x="407231" y="4488"/>
                    <a:pt x="384639" y="-1064"/>
                    <a:pt x="360713" y="167"/>
                  </a:cubicBezTo>
                  <a:close/>
                </a:path>
              </a:pathLst>
            </a:custGeom>
            <a:grpFill/>
            <a:ln>
              <a:noFill/>
              <a:headEnd type="none" w="med" len="med"/>
              <a:tailEnd type="none" w="med" len="med"/>
            </a:ln>
            <a:effectLst/>
            <a:scene3d>
              <a:camera prst="orthographicFront" fov="0">
                <a:rot lat="0" lon="0" rev="0"/>
              </a:camera>
              <a:lightRig rig="glow" dir="t">
                <a:rot lat="0" lon="0" rev="6360000"/>
              </a:lightRig>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algn="ctr" defTabSz="1096919" fontAlgn="base">
                <a:lnSpc>
                  <a:spcPct val="70000"/>
                </a:lnSpc>
                <a:spcBef>
                  <a:spcPct val="0"/>
                </a:spcBef>
                <a:spcAft>
                  <a:spcPct val="0"/>
                </a:spcAft>
              </a:pPr>
              <a:endParaRPr lang="en-US" sz="2800">
                <a:solidFill>
                  <a:srgbClr val="FFFFFF"/>
                </a:solidFill>
                <a:effectLst>
                  <a:outerShdw blurRad="38100" dist="38100" dir="2700000" algn="tl">
                    <a:srgbClr val="000000">
                      <a:alpha val="43137"/>
                    </a:srgbClr>
                  </a:outerShdw>
                </a:effectLst>
              </a:endParaRPr>
            </a:p>
          </p:txBody>
        </p:sp>
        <p:sp>
          <p:nvSpPr>
            <p:cNvPr id="10" name="Man's Body">
              <a:extLst>
                <a:ext uri="{FF2B5EF4-FFF2-40B4-BE49-F238E27FC236}">
                  <a16:creationId xmlns:a16="http://schemas.microsoft.com/office/drawing/2014/main" id="{C8A9D8AF-7AD3-4998-A028-76BD22AA18BE}"/>
                </a:ext>
              </a:extLst>
            </p:cNvPr>
            <p:cNvSpPr>
              <a:spLocks/>
            </p:cNvSpPr>
            <p:nvPr/>
          </p:nvSpPr>
          <p:spPr bwMode="auto">
            <a:xfrm>
              <a:off x="5151066" y="2905985"/>
              <a:ext cx="633506" cy="861255"/>
            </a:xfrm>
            <a:custGeom>
              <a:avLst/>
              <a:gdLst/>
              <a:ahLst/>
              <a:cxnLst/>
              <a:rect l="l" t="t" r="r" b="b"/>
              <a:pathLst>
                <a:path w="633506" h="861255">
                  <a:moveTo>
                    <a:pt x="256453" y="499120"/>
                  </a:moveTo>
                  <a:cubicBezTo>
                    <a:pt x="264130" y="497298"/>
                    <a:pt x="328774" y="557407"/>
                    <a:pt x="356248" y="556496"/>
                  </a:cubicBezTo>
                  <a:cubicBezTo>
                    <a:pt x="430185" y="553308"/>
                    <a:pt x="464124" y="497754"/>
                    <a:pt x="471396" y="500486"/>
                  </a:cubicBezTo>
                  <a:cubicBezTo>
                    <a:pt x="479073" y="502763"/>
                    <a:pt x="493618" y="566058"/>
                    <a:pt x="510183" y="570612"/>
                  </a:cubicBezTo>
                  <a:cubicBezTo>
                    <a:pt x="536065" y="577458"/>
                    <a:pt x="592849" y="597925"/>
                    <a:pt x="633506" y="619705"/>
                  </a:cubicBezTo>
                  <a:lnTo>
                    <a:pt x="550184" y="652623"/>
                  </a:lnTo>
                  <a:cubicBezTo>
                    <a:pt x="519221" y="665299"/>
                    <a:pt x="483687" y="676104"/>
                    <a:pt x="465400" y="688780"/>
                  </a:cubicBezTo>
                  <a:cubicBezTo>
                    <a:pt x="447113" y="701456"/>
                    <a:pt x="443581" y="714132"/>
                    <a:pt x="440464" y="728678"/>
                  </a:cubicBezTo>
                  <a:cubicBezTo>
                    <a:pt x="437347" y="743225"/>
                    <a:pt x="442334" y="758187"/>
                    <a:pt x="446698" y="776058"/>
                  </a:cubicBezTo>
                  <a:cubicBezTo>
                    <a:pt x="451062" y="793928"/>
                    <a:pt x="460621" y="816995"/>
                    <a:pt x="466647" y="835905"/>
                  </a:cubicBezTo>
                  <a:cubicBezTo>
                    <a:pt x="469140" y="843728"/>
                    <a:pt x="476257" y="851480"/>
                    <a:pt x="482013" y="859117"/>
                  </a:cubicBezTo>
                  <a:cubicBezTo>
                    <a:pt x="426772" y="861357"/>
                    <a:pt x="383089" y="861398"/>
                    <a:pt x="360693" y="861135"/>
                  </a:cubicBezTo>
                  <a:cubicBezTo>
                    <a:pt x="343764" y="861357"/>
                    <a:pt x="314272" y="861362"/>
                    <a:pt x="276708" y="860129"/>
                  </a:cubicBezTo>
                  <a:lnTo>
                    <a:pt x="188866" y="861175"/>
                  </a:lnTo>
                  <a:cubicBezTo>
                    <a:pt x="188860" y="861202"/>
                    <a:pt x="188850" y="861228"/>
                    <a:pt x="188840" y="861255"/>
                  </a:cubicBezTo>
                  <a:lnTo>
                    <a:pt x="187817" y="861195"/>
                  </a:lnTo>
                  <a:lnTo>
                    <a:pt x="184667" y="861255"/>
                  </a:lnTo>
                  <a:cubicBezTo>
                    <a:pt x="184542" y="861199"/>
                    <a:pt x="184417" y="861141"/>
                    <a:pt x="184346" y="860989"/>
                  </a:cubicBezTo>
                  <a:cubicBezTo>
                    <a:pt x="158819" y="859923"/>
                    <a:pt x="131391" y="858325"/>
                    <a:pt x="102874" y="856167"/>
                  </a:cubicBezTo>
                  <a:cubicBezTo>
                    <a:pt x="103285" y="827813"/>
                    <a:pt x="98437" y="820353"/>
                    <a:pt x="110792" y="795487"/>
                  </a:cubicBezTo>
                  <a:cubicBezTo>
                    <a:pt x="101321" y="801159"/>
                    <a:pt x="76929" y="802075"/>
                    <a:pt x="69103" y="853550"/>
                  </a:cubicBezTo>
                  <a:cubicBezTo>
                    <a:pt x="-5028" y="764123"/>
                    <a:pt x="-8734" y="692582"/>
                    <a:pt x="8563" y="664664"/>
                  </a:cubicBezTo>
                  <a:cubicBezTo>
                    <a:pt x="20163" y="645783"/>
                    <a:pt x="80944" y="618255"/>
                    <a:pt x="121197" y="603911"/>
                  </a:cubicBezTo>
                  <a:lnTo>
                    <a:pt x="125773" y="602177"/>
                  </a:lnTo>
                  <a:cubicBezTo>
                    <a:pt x="125566" y="601954"/>
                    <a:pt x="125310" y="601813"/>
                    <a:pt x="125052" y="601673"/>
                  </a:cubicBezTo>
                  <a:cubicBezTo>
                    <a:pt x="155803" y="587721"/>
                    <a:pt x="184426" y="577739"/>
                    <a:pt x="188981" y="578809"/>
                  </a:cubicBezTo>
                  <a:cubicBezTo>
                    <a:pt x="198677" y="580630"/>
                    <a:pt x="258473" y="648935"/>
                    <a:pt x="347764" y="647569"/>
                  </a:cubicBezTo>
                  <a:cubicBezTo>
                    <a:pt x="435010" y="646203"/>
                    <a:pt x="453609" y="597050"/>
                    <a:pt x="453619" y="597023"/>
                  </a:cubicBezTo>
                  <a:cubicBezTo>
                    <a:pt x="453602" y="597053"/>
                    <a:pt x="437815" y="624344"/>
                    <a:pt x="352612" y="622524"/>
                  </a:cubicBezTo>
                  <a:cubicBezTo>
                    <a:pt x="292412" y="621613"/>
                    <a:pt x="229384" y="568791"/>
                    <a:pt x="228171" y="558317"/>
                  </a:cubicBezTo>
                  <a:cubicBezTo>
                    <a:pt x="226959" y="547388"/>
                    <a:pt x="248373" y="500486"/>
                    <a:pt x="256453" y="499120"/>
                  </a:cubicBezTo>
                  <a:close/>
                  <a:moveTo>
                    <a:pt x="348425" y="167"/>
                  </a:moveTo>
                  <a:cubicBezTo>
                    <a:pt x="388302" y="2218"/>
                    <a:pt x="446273" y="21312"/>
                    <a:pt x="475280" y="42250"/>
                  </a:cubicBezTo>
                  <a:cubicBezTo>
                    <a:pt x="504286" y="63189"/>
                    <a:pt x="523678" y="113952"/>
                    <a:pt x="522466" y="125796"/>
                  </a:cubicBezTo>
                  <a:cubicBezTo>
                    <a:pt x="521254" y="137186"/>
                    <a:pt x="520089" y="171360"/>
                    <a:pt x="517028" y="186030"/>
                  </a:cubicBezTo>
                  <a:cubicBezTo>
                    <a:pt x="513968" y="200701"/>
                    <a:pt x="506256" y="202430"/>
                    <a:pt x="504101" y="213819"/>
                  </a:cubicBezTo>
                  <a:cubicBezTo>
                    <a:pt x="508544" y="224750"/>
                    <a:pt x="504103" y="254352"/>
                    <a:pt x="504101" y="254364"/>
                  </a:cubicBezTo>
                  <a:cubicBezTo>
                    <a:pt x="504124" y="254366"/>
                    <a:pt x="522684" y="255739"/>
                    <a:pt x="522684" y="269398"/>
                  </a:cubicBezTo>
                  <a:cubicBezTo>
                    <a:pt x="522684" y="283062"/>
                    <a:pt x="502897" y="358204"/>
                    <a:pt x="502889" y="358232"/>
                  </a:cubicBezTo>
                  <a:cubicBezTo>
                    <a:pt x="502878" y="358251"/>
                    <a:pt x="497631" y="367342"/>
                    <a:pt x="491577" y="365977"/>
                  </a:cubicBezTo>
                  <a:cubicBezTo>
                    <a:pt x="485114" y="421555"/>
                    <a:pt x="462894" y="456178"/>
                    <a:pt x="443907" y="473034"/>
                  </a:cubicBezTo>
                  <a:cubicBezTo>
                    <a:pt x="425324" y="489434"/>
                    <a:pt x="382097" y="522690"/>
                    <a:pt x="356242" y="522690"/>
                  </a:cubicBezTo>
                  <a:cubicBezTo>
                    <a:pt x="330387" y="522690"/>
                    <a:pt x="266961" y="469845"/>
                    <a:pt x="262114" y="460734"/>
                  </a:cubicBezTo>
                  <a:cubicBezTo>
                    <a:pt x="256862" y="451623"/>
                    <a:pt x="222119" y="411077"/>
                    <a:pt x="220907" y="361421"/>
                  </a:cubicBezTo>
                  <a:cubicBezTo>
                    <a:pt x="203940" y="360054"/>
                    <a:pt x="194244" y="309943"/>
                    <a:pt x="187780" y="283520"/>
                  </a:cubicBezTo>
                  <a:cubicBezTo>
                    <a:pt x="182530" y="261207"/>
                    <a:pt x="200694" y="261653"/>
                    <a:pt x="200708" y="261653"/>
                  </a:cubicBezTo>
                  <a:cubicBezTo>
                    <a:pt x="200692" y="261612"/>
                    <a:pt x="175256" y="191494"/>
                    <a:pt x="173237" y="181930"/>
                  </a:cubicBezTo>
                  <a:cubicBezTo>
                    <a:pt x="171621" y="172819"/>
                    <a:pt x="154653" y="11550"/>
                    <a:pt x="283121" y="17472"/>
                  </a:cubicBezTo>
                  <a:cubicBezTo>
                    <a:pt x="301906" y="4488"/>
                    <a:pt x="324498" y="-1064"/>
                    <a:pt x="348425" y="167"/>
                  </a:cubicBezTo>
                  <a:close/>
                </a:path>
              </a:pathLst>
            </a:custGeom>
            <a:grpFill/>
            <a:ln>
              <a:noFill/>
              <a:headEnd type="none" w="med" len="med"/>
              <a:tailEnd type="none" w="med" len="med"/>
            </a:ln>
            <a:effectLst/>
            <a:scene3d>
              <a:camera prst="orthographicFront" fov="0">
                <a:rot lat="0" lon="0" rev="0"/>
              </a:camera>
              <a:lightRig rig="glow" dir="t">
                <a:rot lat="0" lon="0" rev="6360000"/>
              </a:lightRig>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algn="ctr" defTabSz="1096919" fontAlgn="base">
                <a:lnSpc>
                  <a:spcPct val="70000"/>
                </a:lnSpc>
                <a:spcBef>
                  <a:spcPct val="0"/>
                </a:spcBef>
                <a:spcAft>
                  <a:spcPct val="0"/>
                </a:spcAft>
              </a:pPr>
              <a:endParaRPr lang="en-US" sz="2800">
                <a:solidFill>
                  <a:srgbClr val="FFFFFF"/>
                </a:solidFill>
                <a:effectLst>
                  <a:outerShdw blurRad="38100" dist="38100" dir="2700000" algn="tl">
                    <a:srgbClr val="000000">
                      <a:alpha val="43137"/>
                    </a:srgbClr>
                  </a:outerShdw>
                </a:effectLst>
              </a:endParaRPr>
            </a:p>
          </p:txBody>
        </p:sp>
        <p:sp>
          <p:nvSpPr>
            <p:cNvPr id="11" name="Freeform 548">
              <a:extLst>
                <a:ext uri="{FF2B5EF4-FFF2-40B4-BE49-F238E27FC236}">
                  <a16:creationId xmlns:a16="http://schemas.microsoft.com/office/drawing/2014/main" id="{E402D882-BE29-4DA2-BED1-C14AC40A4670}"/>
                </a:ext>
              </a:extLst>
            </p:cNvPr>
            <p:cNvSpPr/>
            <p:nvPr/>
          </p:nvSpPr>
          <p:spPr>
            <a:xfrm>
              <a:off x="5606711" y="2967331"/>
              <a:ext cx="688024" cy="854478"/>
            </a:xfrm>
            <a:custGeom>
              <a:avLst/>
              <a:gdLst>
                <a:gd name="connsiteX0" fmla="*/ 3060949 w 3900488"/>
                <a:gd name="connsiteY0" fmla="*/ 1005769 h 4808141"/>
                <a:gd name="connsiteX1" fmla="*/ 3081338 w 3900488"/>
                <a:gd name="connsiteY1" fmla="*/ 1026716 h 4808141"/>
                <a:gd name="connsiteX2" fmla="*/ 3167063 w 3900488"/>
                <a:gd name="connsiteY2" fmla="*/ 1369616 h 4808141"/>
                <a:gd name="connsiteX3" fmla="*/ 3252788 w 3900488"/>
                <a:gd name="connsiteY3" fmla="*/ 1822054 h 4808141"/>
                <a:gd name="connsiteX4" fmla="*/ 3281363 w 3900488"/>
                <a:gd name="connsiteY4" fmla="*/ 2255441 h 4808141"/>
                <a:gd name="connsiteX5" fmla="*/ 3271838 w 3900488"/>
                <a:gd name="connsiteY5" fmla="*/ 2526904 h 4808141"/>
                <a:gd name="connsiteX6" fmla="*/ 3190875 w 3900488"/>
                <a:gd name="connsiteY6" fmla="*/ 2722166 h 4808141"/>
                <a:gd name="connsiteX7" fmla="*/ 3043238 w 3900488"/>
                <a:gd name="connsiteY7" fmla="*/ 2750741 h 4808141"/>
                <a:gd name="connsiteX8" fmla="*/ 2809875 w 3900488"/>
                <a:gd name="connsiteY8" fmla="*/ 2731691 h 4808141"/>
                <a:gd name="connsiteX9" fmla="*/ 2633663 w 3900488"/>
                <a:gd name="connsiteY9" fmla="*/ 2669779 h 4808141"/>
                <a:gd name="connsiteX10" fmla="*/ 2657475 w 3900488"/>
                <a:gd name="connsiteY10" fmla="*/ 2603104 h 4808141"/>
                <a:gd name="connsiteX11" fmla="*/ 2752725 w 3900488"/>
                <a:gd name="connsiteY11" fmla="*/ 2474516 h 4808141"/>
                <a:gd name="connsiteX12" fmla="*/ 2843213 w 3900488"/>
                <a:gd name="connsiteY12" fmla="*/ 2255441 h 4808141"/>
                <a:gd name="connsiteX13" fmla="*/ 2862263 w 3900488"/>
                <a:gd name="connsiteY13" fmla="*/ 2160191 h 4808141"/>
                <a:gd name="connsiteX14" fmla="*/ 2919413 w 3900488"/>
                <a:gd name="connsiteY14" fmla="*/ 2098279 h 4808141"/>
                <a:gd name="connsiteX15" fmla="*/ 3000375 w 3900488"/>
                <a:gd name="connsiteY15" fmla="*/ 1855391 h 4808141"/>
                <a:gd name="connsiteX16" fmla="*/ 3057525 w 3900488"/>
                <a:gd name="connsiteY16" fmla="*/ 1598216 h 4808141"/>
                <a:gd name="connsiteX17" fmla="*/ 3062288 w 3900488"/>
                <a:gd name="connsiteY17" fmla="*/ 1483916 h 4808141"/>
                <a:gd name="connsiteX18" fmla="*/ 3009900 w 3900488"/>
                <a:gd name="connsiteY18" fmla="*/ 1379141 h 4808141"/>
                <a:gd name="connsiteX19" fmla="*/ 2957513 w 3900488"/>
                <a:gd name="connsiteY19" fmla="*/ 1331516 h 4808141"/>
                <a:gd name="connsiteX20" fmla="*/ 2947988 w 3900488"/>
                <a:gd name="connsiteY20" fmla="*/ 1236266 h 4808141"/>
                <a:gd name="connsiteX21" fmla="*/ 2957513 w 3900488"/>
                <a:gd name="connsiteY21" fmla="*/ 1121966 h 4808141"/>
                <a:gd name="connsiteX22" fmla="*/ 3005138 w 3900488"/>
                <a:gd name="connsiteY22" fmla="*/ 1050529 h 4808141"/>
                <a:gd name="connsiteX23" fmla="*/ 3060949 w 3900488"/>
                <a:gd name="connsiteY23" fmla="*/ 1005769 h 4808141"/>
                <a:gd name="connsiteX24" fmla="*/ 1813321 w 3900488"/>
                <a:gd name="connsiteY24" fmla="*/ 0 h 4808141"/>
                <a:gd name="connsiteX25" fmla="*/ 1955799 w 3900488"/>
                <a:gd name="connsiteY25" fmla="*/ 1191 h 4808141"/>
                <a:gd name="connsiteX26" fmla="*/ 2152649 w 3900488"/>
                <a:gd name="connsiteY26" fmla="*/ 20241 h 4808141"/>
                <a:gd name="connsiteX27" fmla="*/ 2381249 w 3900488"/>
                <a:gd name="connsiteY27" fmla="*/ 121841 h 4808141"/>
                <a:gd name="connsiteX28" fmla="*/ 2641599 w 3900488"/>
                <a:gd name="connsiteY28" fmla="*/ 331391 h 4808141"/>
                <a:gd name="connsiteX29" fmla="*/ 2946399 w 3900488"/>
                <a:gd name="connsiteY29" fmla="*/ 693341 h 4808141"/>
                <a:gd name="connsiteX30" fmla="*/ 3060699 w 3900488"/>
                <a:gd name="connsiteY30" fmla="*/ 883841 h 4808141"/>
                <a:gd name="connsiteX31" fmla="*/ 3009899 w 3900488"/>
                <a:gd name="connsiteY31" fmla="*/ 1004491 h 4808141"/>
                <a:gd name="connsiteX32" fmla="*/ 2901949 w 3900488"/>
                <a:gd name="connsiteY32" fmla="*/ 1061641 h 4808141"/>
                <a:gd name="connsiteX33" fmla="*/ 2825749 w 3900488"/>
                <a:gd name="connsiteY33" fmla="*/ 998141 h 4808141"/>
                <a:gd name="connsiteX34" fmla="*/ 2654299 w 3900488"/>
                <a:gd name="connsiteY34" fmla="*/ 820341 h 4808141"/>
                <a:gd name="connsiteX35" fmla="*/ 2349499 w 3900488"/>
                <a:gd name="connsiteY35" fmla="*/ 674291 h 4808141"/>
                <a:gd name="connsiteX36" fmla="*/ 2019299 w 3900488"/>
                <a:gd name="connsiteY36" fmla="*/ 674291 h 4808141"/>
                <a:gd name="connsiteX37" fmla="*/ 2343149 w 3900488"/>
                <a:gd name="connsiteY37" fmla="*/ 769541 h 4808141"/>
                <a:gd name="connsiteX38" fmla="*/ 2552699 w 3900488"/>
                <a:gd name="connsiteY38" fmla="*/ 909241 h 4808141"/>
                <a:gd name="connsiteX39" fmla="*/ 2629040 w 3900488"/>
                <a:gd name="connsiteY39" fmla="*/ 973620 h 4808141"/>
                <a:gd name="connsiteX40" fmla="*/ 2900212 w 3900488"/>
                <a:gd name="connsiteY40" fmla="*/ 1067700 h 4808141"/>
                <a:gd name="connsiteX41" fmla="*/ 2829545 w 3900488"/>
                <a:gd name="connsiteY41" fmla="*/ 1212445 h 4808141"/>
                <a:gd name="connsiteX42" fmla="*/ 2829545 w 3900488"/>
                <a:gd name="connsiteY42" fmla="*/ 1445256 h 4808141"/>
                <a:gd name="connsiteX43" fmla="*/ 2938456 w 3900488"/>
                <a:gd name="connsiteY43" fmla="*/ 1531580 h 4808141"/>
                <a:gd name="connsiteX44" fmla="*/ 2822442 w 3900488"/>
                <a:gd name="connsiteY44" fmla="*/ 2041674 h 4808141"/>
                <a:gd name="connsiteX45" fmla="*/ 2756148 w 3900488"/>
                <a:gd name="connsiteY45" fmla="*/ 2086142 h 4808141"/>
                <a:gd name="connsiteX46" fmla="*/ 2479547 w 3900488"/>
                <a:gd name="connsiteY46" fmla="*/ 2698176 h 4808141"/>
                <a:gd name="connsiteX47" fmla="*/ 2528888 w 3900488"/>
                <a:gd name="connsiteY47" fmla="*/ 2817416 h 4808141"/>
                <a:gd name="connsiteX48" fmla="*/ 2590800 w 3900488"/>
                <a:gd name="connsiteY48" fmla="*/ 2874566 h 4808141"/>
                <a:gd name="connsiteX49" fmla="*/ 2657475 w 3900488"/>
                <a:gd name="connsiteY49" fmla="*/ 2884091 h 4808141"/>
                <a:gd name="connsiteX50" fmla="*/ 2681288 w 3900488"/>
                <a:gd name="connsiteY50" fmla="*/ 2912666 h 4808141"/>
                <a:gd name="connsiteX51" fmla="*/ 2747963 w 3900488"/>
                <a:gd name="connsiteY51" fmla="*/ 3079354 h 4808141"/>
                <a:gd name="connsiteX52" fmla="*/ 2843213 w 3900488"/>
                <a:gd name="connsiteY52" fmla="*/ 3174604 h 4808141"/>
                <a:gd name="connsiteX53" fmla="*/ 2938463 w 3900488"/>
                <a:gd name="connsiteY53" fmla="*/ 3207941 h 4808141"/>
                <a:gd name="connsiteX54" fmla="*/ 3281363 w 3900488"/>
                <a:gd name="connsiteY54" fmla="*/ 3317479 h 4808141"/>
                <a:gd name="connsiteX55" fmla="*/ 3657600 w 3900488"/>
                <a:gd name="connsiteY55" fmla="*/ 3493691 h 4808141"/>
                <a:gd name="connsiteX56" fmla="*/ 3867150 w 3900488"/>
                <a:gd name="connsiteY56" fmla="*/ 3641329 h 4808141"/>
                <a:gd name="connsiteX57" fmla="*/ 3900488 w 3900488"/>
                <a:gd name="connsiteY57" fmla="*/ 3769916 h 4808141"/>
                <a:gd name="connsiteX58" fmla="*/ 3876675 w 3900488"/>
                <a:gd name="connsiteY58" fmla="*/ 4027091 h 4808141"/>
                <a:gd name="connsiteX59" fmla="*/ 3790950 w 3900488"/>
                <a:gd name="connsiteY59" fmla="*/ 4236641 h 4808141"/>
                <a:gd name="connsiteX60" fmla="*/ 3619500 w 3900488"/>
                <a:gd name="connsiteY60" fmla="*/ 4598591 h 4808141"/>
                <a:gd name="connsiteX61" fmla="*/ 3471863 w 3900488"/>
                <a:gd name="connsiteY61" fmla="*/ 4760516 h 4808141"/>
                <a:gd name="connsiteX62" fmla="*/ 2538413 w 3900488"/>
                <a:gd name="connsiteY62" fmla="*/ 4808141 h 4808141"/>
                <a:gd name="connsiteX63" fmla="*/ 1547813 w 3900488"/>
                <a:gd name="connsiteY63" fmla="*/ 4808141 h 4808141"/>
                <a:gd name="connsiteX64" fmla="*/ 338138 w 3900488"/>
                <a:gd name="connsiteY64" fmla="*/ 4760516 h 4808141"/>
                <a:gd name="connsiteX65" fmla="*/ 161925 w 3900488"/>
                <a:gd name="connsiteY65" fmla="*/ 4436666 h 4808141"/>
                <a:gd name="connsiteX66" fmla="*/ 57150 w 3900488"/>
                <a:gd name="connsiteY66" fmla="*/ 4141391 h 4808141"/>
                <a:gd name="connsiteX67" fmla="*/ 0 w 3900488"/>
                <a:gd name="connsiteY67" fmla="*/ 3855641 h 4808141"/>
                <a:gd name="connsiteX68" fmla="*/ 23813 w 3900488"/>
                <a:gd name="connsiteY68" fmla="*/ 3703241 h 4808141"/>
                <a:gd name="connsiteX69" fmla="*/ 219075 w 3900488"/>
                <a:gd name="connsiteY69" fmla="*/ 3584179 h 4808141"/>
                <a:gd name="connsiteX70" fmla="*/ 533400 w 3900488"/>
                <a:gd name="connsiteY70" fmla="*/ 3450829 h 4808141"/>
                <a:gd name="connsiteX71" fmla="*/ 933450 w 3900488"/>
                <a:gd name="connsiteY71" fmla="*/ 3293666 h 4808141"/>
                <a:gd name="connsiteX72" fmla="*/ 1133475 w 3900488"/>
                <a:gd name="connsiteY72" fmla="*/ 3217466 h 4808141"/>
                <a:gd name="connsiteX73" fmla="*/ 1276350 w 3900488"/>
                <a:gd name="connsiteY73" fmla="*/ 2950766 h 4808141"/>
                <a:gd name="connsiteX74" fmla="*/ 1371600 w 3900488"/>
                <a:gd name="connsiteY74" fmla="*/ 2888854 h 4808141"/>
                <a:gd name="connsiteX75" fmla="*/ 1443038 w 3900488"/>
                <a:gd name="connsiteY75" fmla="*/ 2750741 h 4808141"/>
                <a:gd name="connsiteX76" fmla="*/ 1428750 w 3900488"/>
                <a:gd name="connsiteY76" fmla="*/ 2665016 h 4808141"/>
                <a:gd name="connsiteX77" fmla="*/ 1432339 w 3900488"/>
                <a:gd name="connsiteY77" fmla="*/ 2655556 h 4808141"/>
                <a:gd name="connsiteX78" fmla="*/ 1411332 w 3900488"/>
                <a:gd name="connsiteY78" fmla="*/ 2630242 h 4808141"/>
                <a:gd name="connsiteX79" fmla="*/ 1169833 w 3900488"/>
                <a:gd name="connsiteY79" fmla="*/ 2059985 h 4808141"/>
                <a:gd name="connsiteX80" fmla="*/ 975688 w 3900488"/>
                <a:gd name="connsiteY80" fmla="*/ 1612672 h 4808141"/>
                <a:gd name="connsiteX81" fmla="*/ 1051451 w 3900488"/>
                <a:gd name="connsiteY81" fmla="*/ 1487109 h 4808141"/>
                <a:gd name="connsiteX82" fmla="*/ 1016847 w 3900488"/>
                <a:gd name="connsiteY82" fmla="*/ 1277790 h 4808141"/>
                <a:gd name="connsiteX83" fmla="*/ 933449 w 3900488"/>
                <a:gd name="connsiteY83" fmla="*/ 1341041 h 4808141"/>
                <a:gd name="connsiteX84" fmla="*/ 882649 w 3900488"/>
                <a:gd name="connsiteY84" fmla="*/ 1404541 h 4808141"/>
                <a:gd name="connsiteX85" fmla="*/ 838199 w 3900488"/>
                <a:gd name="connsiteY85" fmla="*/ 1525191 h 4808141"/>
                <a:gd name="connsiteX86" fmla="*/ 857249 w 3900488"/>
                <a:gd name="connsiteY86" fmla="*/ 1645841 h 4808141"/>
                <a:gd name="connsiteX87" fmla="*/ 888999 w 3900488"/>
                <a:gd name="connsiteY87" fmla="*/ 1829991 h 4808141"/>
                <a:gd name="connsiteX88" fmla="*/ 965199 w 3900488"/>
                <a:gd name="connsiteY88" fmla="*/ 2128441 h 4808141"/>
                <a:gd name="connsiteX89" fmla="*/ 1047749 w 3900488"/>
                <a:gd name="connsiteY89" fmla="*/ 2198291 h 4808141"/>
                <a:gd name="connsiteX90" fmla="*/ 1098549 w 3900488"/>
                <a:gd name="connsiteY90" fmla="*/ 2331641 h 4808141"/>
                <a:gd name="connsiteX91" fmla="*/ 1219199 w 3900488"/>
                <a:gd name="connsiteY91" fmla="*/ 2566591 h 4808141"/>
                <a:gd name="connsiteX92" fmla="*/ 1269999 w 3900488"/>
                <a:gd name="connsiteY92" fmla="*/ 2712641 h 4808141"/>
                <a:gd name="connsiteX93" fmla="*/ 1130299 w 3900488"/>
                <a:gd name="connsiteY93" fmla="*/ 2750741 h 4808141"/>
                <a:gd name="connsiteX94" fmla="*/ 927099 w 3900488"/>
                <a:gd name="connsiteY94" fmla="*/ 2776141 h 4808141"/>
                <a:gd name="connsiteX95" fmla="*/ 742949 w 3900488"/>
                <a:gd name="connsiteY95" fmla="*/ 2731691 h 4808141"/>
                <a:gd name="connsiteX96" fmla="*/ 660399 w 3900488"/>
                <a:gd name="connsiteY96" fmla="*/ 2591991 h 4808141"/>
                <a:gd name="connsiteX97" fmla="*/ 622299 w 3900488"/>
                <a:gd name="connsiteY97" fmla="*/ 2344341 h 4808141"/>
                <a:gd name="connsiteX98" fmla="*/ 634999 w 3900488"/>
                <a:gd name="connsiteY98" fmla="*/ 2020491 h 4808141"/>
                <a:gd name="connsiteX99" fmla="*/ 736599 w 3900488"/>
                <a:gd name="connsiteY99" fmla="*/ 1328341 h 4808141"/>
                <a:gd name="connsiteX100" fmla="*/ 971549 w 3900488"/>
                <a:gd name="connsiteY100" fmla="*/ 623491 h 4808141"/>
                <a:gd name="connsiteX101" fmla="*/ 1168399 w 3900488"/>
                <a:gd name="connsiteY101" fmla="*/ 299641 h 4808141"/>
                <a:gd name="connsiteX102" fmla="*/ 1358899 w 3900488"/>
                <a:gd name="connsiteY102" fmla="*/ 140891 h 4808141"/>
                <a:gd name="connsiteX103" fmla="*/ 1530349 w 3900488"/>
                <a:gd name="connsiteY103" fmla="*/ 115491 h 4808141"/>
                <a:gd name="connsiteX104" fmla="*/ 1676399 w 3900488"/>
                <a:gd name="connsiteY104" fmla="*/ 13891 h 4808141"/>
                <a:gd name="connsiteX105" fmla="*/ 1813321 w 3900488"/>
                <a:gd name="connsiteY105" fmla="*/ 0 h 4808141"/>
                <a:gd name="connsiteX0" fmla="*/ 3060949 w 3900488"/>
                <a:gd name="connsiteY0" fmla="*/ 1005769 h 4808141"/>
                <a:gd name="connsiteX1" fmla="*/ 3081338 w 3900488"/>
                <a:gd name="connsiteY1" fmla="*/ 1026716 h 4808141"/>
                <a:gd name="connsiteX2" fmla="*/ 3167063 w 3900488"/>
                <a:gd name="connsiteY2" fmla="*/ 1369616 h 4808141"/>
                <a:gd name="connsiteX3" fmla="*/ 3252788 w 3900488"/>
                <a:gd name="connsiteY3" fmla="*/ 1822054 h 4808141"/>
                <a:gd name="connsiteX4" fmla="*/ 3281363 w 3900488"/>
                <a:gd name="connsiteY4" fmla="*/ 2255441 h 4808141"/>
                <a:gd name="connsiteX5" fmla="*/ 3271838 w 3900488"/>
                <a:gd name="connsiteY5" fmla="*/ 2526904 h 4808141"/>
                <a:gd name="connsiteX6" fmla="*/ 3190875 w 3900488"/>
                <a:gd name="connsiteY6" fmla="*/ 2722166 h 4808141"/>
                <a:gd name="connsiteX7" fmla="*/ 3043238 w 3900488"/>
                <a:gd name="connsiteY7" fmla="*/ 2750741 h 4808141"/>
                <a:gd name="connsiteX8" fmla="*/ 2809875 w 3900488"/>
                <a:gd name="connsiteY8" fmla="*/ 2731691 h 4808141"/>
                <a:gd name="connsiteX9" fmla="*/ 2633663 w 3900488"/>
                <a:gd name="connsiteY9" fmla="*/ 2669779 h 4808141"/>
                <a:gd name="connsiteX10" fmla="*/ 2657475 w 3900488"/>
                <a:gd name="connsiteY10" fmla="*/ 2603104 h 4808141"/>
                <a:gd name="connsiteX11" fmla="*/ 2752725 w 3900488"/>
                <a:gd name="connsiteY11" fmla="*/ 2474516 h 4808141"/>
                <a:gd name="connsiteX12" fmla="*/ 2843213 w 3900488"/>
                <a:gd name="connsiteY12" fmla="*/ 2255441 h 4808141"/>
                <a:gd name="connsiteX13" fmla="*/ 2862263 w 3900488"/>
                <a:gd name="connsiteY13" fmla="*/ 2160191 h 4808141"/>
                <a:gd name="connsiteX14" fmla="*/ 2919413 w 3900488"/>
                <a:gd name="connsiteY14" fmla="*/ 2098279 h 4808141"/>
                <a:gd name="connsiteX15" fmla="*/ 3000375 w 3900488"/>
                <a:gd name="connsiteY15" fmla="*/ 1855391 h 4808141"/>
                <a:gd name="connsiteX16" fmla="*/ 3057525 w 3900488"/>
                <a:gd name="connsiteY16" fmla="*/ 1598216 h 4808141"/>
                <a:gd name="connsiteX17" fmla="*/ 3062288 w 3900488"/>
                <a:gd name="connsiteY17" fmla="*/ 1483916 h 4808141"/>
                <a:gd name="connsiteX18" fmla="*/ 3009900 w 3900488"/>
                <a:gd name="connsiteY18" fmla="*/ 1379141 h 4808141"/>
                <a:gd name="connsiteX19" fmla="*/ 2957513 w 3900488"/>
                <a:gd name="connsiteY19" fmla="*/ 1331516 h 4808141"/>
                <a:gd name="connsiteX20" fmla="*/ 2947988 w 3900488"/>
                <a:gd name="connsiteY20" fmla="*/ 1236266 h 4808141"/>
                <a:gd name="connsiteX21" fmla="*/ 2957513 w 3900488"/>
                <a:gd name="connsiteY21" fmla="*/ 1121966 h 4808141"/>
                <a:gd name="connsiteX22" fmla="*/ 3005138 w 3900488"/>
                <a:gd name="connsiteY22" fmla="*/ 1050529 h 4808141"/>
                <a:gd name="connsiteX23" fmla="*/ 3060949 w 3900488"/>
                <a:gd name="connsiteY23" fmla="*/ 1005769 h 4808141"/>
                <a:gd name="connsiteX24" fmla="*/ 1813321 w 3900488"/>
                <a:gd name="connsiteY24" fmla="*/ 0 h 4808141"/>
                <a:gd name="connsiteX25" fmla="*/ 1955799 w 3900488"/>
                <a:gd name="connsiteY25" fmla="*/ 1191 h 4808141"/>
                <a:gd name="connsiteX26" fmla="*/ 2152649 w 3900488"/>
                <a:gd name="connsiteY26" fmla="*/ 20241 h 4808141"/>
                <a:gd name="connsiteX27" fmla="*/ 2381249 w 3900488"/>
                <a:gd name="connsiteY27" fmla="*/ 121841 h 4808141"/>
                <a:gd name="connsiteX28" fmla="*/ 2641599 w 3900488"/>
                <a:gd name="connsiteY28" fmla="*/ 331391 h 4808141"/>
                <a:gd name="connsiteX29" fmla="*/ 2946399 w 3900488"/>
                <a:gd name="connsiteY29" fmla="*/ 693341 h 4808141"/>
                <a:gd name="connsiteX30" fmla="*/ 3060699 w 3900488"/>
                <a:gd name="connsiteY30" fmla="*/ 883841 h 4808141"/>
                <a:gd name="connsiteX31" fmla="*/ 3009899 w 3900488"/>
                <a:gd name="connsiteY31" fmla="*/ 1004491 h 4808141"/>
                <a:gd name="connsiteX32" fmla="*/ 2901949 w 3900488"/>
                <a:gd name="connsiteY32" fmla="*/ 1061641 h 4808141"/>
                <a:gd name="connsiteX33" fmla="*/ 2825749 w 3900488"/>
                <a:gd name="connsiteY33" fmla="*/ 998141 h 4808141"/>
                <a:gd name="connsiteX34" fmla="*/ 2654299 w 3900488"/>
                <a:gd name="connsiteY34" fmla="*/ 820341 h 4808141"/>
                <a:gd name="connsiteX35" fmla="*/ 2349499 w 3900488"/>
                <a:gd name="connsiteY35" fmla="*/ 674291 h 4808141"/>
                <a:gd name="connsiteX36" fmla="*/ 2019299 w 3900488"/>
                <a:gd name="connsiteY36" fmla="*/ 674291 h 4808141"/>
                <a:gd name="connsiteX37" fmla="*/ 2343149 w 3900488"/>
                <a:gd name="connsiteY37" fmla="*/ 769541 h 4808141"/>
                <a:gd name="connsiteX38" fmla="*/ 2552699 w 3900488"/>
                <a:gd name="connsiteY38" fmla="*/ 909241 h 4808141"/>
                <a:gd name="connsiteX39" fmla="*/ 2629040 w 3900488"/>
                <a:gd name="connsiteY39" fmla="*/ 973620 h 4808141"/>
                <a:gd name="connsiteX40" fmla="*/ 2900212 w 3900488"/>
                <a:gd name="connsiteY40" fmla="*/ 1067700 h 4808141"/>
                <a:gd name="connsiteX41" fmla="*/ 2829545 w 3900488"/>
                <a:gd name="connsiteY41" fmla="*/ 1212445 h 4808141"/>
                <a:gd name="connsiteX42" fmla="*/ 2829545 w 3900488"/>
                <a:gd name="connsiteY42" fmla="*/ 1445256 h 4808141"/>
                <a:gd name="connsiteX43" fmla="*/ 2938456 w 3900488"/>
                <a:gd name="connsiteY43" fmla="*/ 1531580 h 4808141"/>
                <a:gd name="connsiteX44" fmla="*/ 2822442 w 3900488"/>
                <a:gd name="connsiteY44" fmla="*/ 2041674 h 4808141"/>
                <a:gd name="connsiteX45" fmla="*/ 2756148 w 3900488"/>
                <a:gd name="connsiteY45" fmla="*/ 2086142 h 4808141"/>
                <a:gd name="connsiteX46" fmla="*/ 2479547 w 3900488"/>
                <a:gd name="connsiteY46" fmla="*/ 2698176 h 4808141"/>
                <a:gd name="connsiteX47" fmla="*/ 2528888 w 3900488"/>
                <a:gd name="connsiteY47" fmla="*/ 2817416 h 4808141"/>
                <a:gd name="connsiteX48" fmla="*/ 2590800 w 3900488"/>
                <a:gd name="connsiteY48" fmla="*/ 2874566 h 4808141"/>
                <a:gd name="connsiteX49" fmla="*/ 2657475 w 3900488"/>
                <a:gd name="connsiteY49" fmla="*/ 2884091 h 4808141"/>
                <a:gd name="connsiteX50" fmla="*/ 2681288 w 3900488"/>
                <a:gd name="connsiteY50" fmla="*/ 2912666 h 4808141"/>
                <a:gd name="connsiteX51" fmla="*/ 2747963 w 3900488"/>
                <a:gd name="connsiteY51" fmla="*/ 3079354 h 4808141"/>
                <a:gd name="connsiteX52" fmla="*/ 2843213 w 3900488"/>
                <a:gd name="connsiteY52" fmla="*/ 3174604 h 4808141"/>
                <a:gd name="connsiteX53" fmla="*/ 2938463 w 3900488"/>
                <a:gd name="connsiteY53" fmla="*/ 3207941 h 4808141"/>
                <a:gd name="connsiteX54" fmla="*/ 3281363 w 3900488"/>
                <a:gd name="connsiteY54" fmla="*/ 3317479 h 4808141"/>
                <a:gd name="connsiteX55" fmla="*/ 3657600 w 3900488"/>
                <a:gd name="connsiteY55" fmla="*/ 3493691 h 4808141"/>
                <a:gd name="connsiteX56" fmla="*/ 3867150 w 3900488"/>
                <a:gd name="connsiteY56" fmla="*/ 3641329 h 4808141"/>
                <a:gd name="connsiteX57" fmla="*/ 3900488 w 3900488"/>
                <a:gd name="connsiteY57" fmla="*/ 3769916 h 4808141"/>
                <a:gd name="connsiteX58" fmla="*/ 3876675 w 3900488"/>
                <a:gd name="connsiteY58" fmla="*/ 4027091 h 4808141"/>
                <a:gd name="connsiteX59" fmla="*/ 3790950 w 3900488"/>
                <a:gd name="connsiteY59" fmla="*/ 4236641 h 4808141"/>
                <a:gd name="connsiteX60" fmla="*/ 3619500 w 3900488"/>
                <a:gd name="connsiteY60" fmla="*/ 4598591 h 4808141"/>
                <a:gd name="connsiteX61" fmla="*/ 3471863 w 3900488"/>
                <a:gd name="connsiteY61" fmla="*/ 4760516 h 4808141"/>
                <a:gd name="connsiteX62" fmla="*/ 2538413 w 3900488"/>
                <a:gd name="connsiteY62" fmla="*/ 4808141 h 4808141"/>
                <a:gd name="connsiteX63" fmla="*/ 1547813 w 3900488"/>
                <a:gd name="connsiteY63" fmla="*/ 4808141 h 4808141"/>
                <a:gd name="connsiteX64" fmla="*/ 338138 w 3900488"/>
                <a:gd name="connsiteY64" fmla="*/ 4760516 h 4808141"/>
                <a:gd name="connsiteX65" fmla="*/ 161925 w 3900488"/>
                <a:gd name="connsiteY65" fmla="*/ 4436666 h 4808141"/>
                <a:gd name="connsiteX66" fmla="*/ 57150 w 3900488"/>
                <a:gd name="connsiteY66" fmla="*/ 4141391 h 4808141"/>
                <a:gd name="connsiteX67" fmla="*/ 0 w 3900488"/>
                <a:gd name="connsiteY67" fmla="*/ 3855641 h 4808141"/>
                <a:gd name="connsiteX68" fmla="*/ 23813 w 3900488"/>
                <a:gd name="connsiteY68" fmla="*/ 3703241 h 4808141"/>
                <a:gd name="connsiteX69" fmla="*/ 219075 w 3900488"/>
                <a:gd name="connsiteY69" fmla="*/ 3584179 h 4808141"/>
                <a:gd name="connsiteX70" fmla="*/ 533400 w 3900488"/>
                <a:gd name="connsiteY70" fmla="*/ 3450829 h 4808141"/>
                <a:gd name="connsiteX71" fmla="*/ 933450 w 3900488"/>
                <a:gd name="connsiteY71" fmla="*/ 3293666 h 4808141"/>
                <a:gd name="connsiteX72" fmla="*/ 1133475 w 3900488"/>
                <a:gd name="connsiteY72" fmla="*/ 3217466 h 4808141"/>
                <a:gd name="connsiteX73" fmla="*/ 1276350 w 3900488"/>
                <a:gd name="connsiteY73" fmla="*/ 2950766 h 4808141"/>
                <a:gd name="connsiteX74" fmla="*/ 1371600 w 3900488"/>
                <a:gd name="connsiteY74" fmla="*/ 2888854 h 4808141"/>
                <a:gd name="connsiteX75" fmla="*/ 1443038 w 3900488"/>
                <a:gd name="connsiteY75" fmla="*/ 2750741 h 4808141"/>
                <a:gd name="connsiteX76" fmla="*/ 1428750 w 3900488"/>
                <a:gd name="connsiteY76" fmla="*/ 2665016 h 4808141"/>
                <a:gd name="connsiteX77" fmla="*/ 1432339 w 3900488"/>
                <a:gd name="connsiteY77" fmla="*/ 2655556 h 4808141"/>
                <a:gd name="connsiteX78" fmla="*/ 1411332 w 3900488"/>
                <a:gd name="connsiteY78" fmla="*/ 2630242 h 4808141"/>
                <a:gd name="connsiteX79" fmla="*/ 1169833 w 3900488"/>
                <a:gd name="connsiteY79" fmla="*/ 2059985 h 4808141"/>
                <a:gd name="connsiteX80" fmla="*/ 975688 w 3900488"/>
                <a:gd name="connsiteY80" fmla="*/ 1612672 h 4808141"/>
                <a:gd name="connsiteX81" fmla="*/ 1051451 w 3900488"/>
                <a:gd name="connsiteY81" fmla="*/ 1487109 h 4808141"/>
                <a:gd name="connsiteX82" fmla="*/ 1016847 w 3900488"/>
                <a:gd name="connsiteY82" fmla="*/ 1277790 h 4808141"/>
                <a:gd name="connsiteX83" fmla="*/ 933449 w 3900488"/>
                <a:gd name="connsiteY83" fmla="*/ 1341041 h 4808141"/>
                <a:gd name="connsiteX84" fmla="*/ 882649 w 3900488"/>
                <a:gd name="connsiteY84" fmla="*/ 1404541 h 4808141"/>
                <a:gd name="connsiteX85" fmla="*/ 838199 w 3900488"/>
                <a:gd name="connsiteY85" fmla="*/ 1525191 h 4808141"/>
                <a:gd name="connsiteX86" fmla="*/ 857249 w 3900488"/>
                <a:gd name="connsiteY86" fmla="*/ 1645841 h 4808141"/>
                <a:gd name="connsiteX87" fmla="*/ 888999 w 3900488"/>
                <a:gd name="connsiteY87" fmla="*/ 1829991 h 4808141"/>
                <a:gd name="connsiteX88" fmla="*/ 965199 w 3900488"/>
                <a:gd name="connsiteY88" fmla="*/ 2128441 h 4808141"/>
                <a:gd name="connsiteX89" fmla="*/ 1047749 w 3900488"/>
                <a:gd name="connsiteY89" fmla="*/ 2198291 h 4808141"/>
                <a:gd name="connsiteX90" fmla="*/ 1098549 w 3900488"/>
                <a:gd name="connsiteY90" fmla="*/ 2331641 h 4808141"/>
                <a:gd name="connsiteX91" fmla="*/ 1219199 w 3900488"/>
                <a:gd name="connsiteY91" fmla="*/ 2566591 h 4808141"/>
                <a:gd name="connsiteX92" fmla="*/ 1269999 w 3900488"/>
                <a:gd name="connsiteY92" fmla="*/ 2712641 h 4808141"/>
                <a:gd name="connsiteX93" fmla="*/ 1130299 w 3900488"/>
                <a:gd name="connsiteY93" fmla="*/ 2750741 h 4808141"/>
                <a:gd name="connsiteX94" fmla="*/ 927099 w 3900488"/>
                <a:gd name="connsiteY94" fmla="*/ 2776141 h 4808141"/>
                <a:gd name="connsiteX95" fmla="*/ 742949 w 3900488"/>
                <a:gd name="connsiteY95" fmla="*/ 2731691 h 4808141"/>
                <a:gd name="connsiteX96" fmla="*/ 660399 w 3900488"/>
                <a:gd name="connsiteY96" fmla="*/ 2591991 h 4808141"/>
                <a:gd name="connsiteX97" fmla="*/ 622299 w 3900488"/>
                <a:gd name="connsiteY97" fmla="*/ 2344341 h 4808141"/>
                <a:gd name="connsiteX98" fmla="*/ 634999 w 3900488"/>
                <a:gd name="connsiteY98" fmla="*/ 2020491 h 4808141"/>
                <a:gd name="connsiteX99" fmla="*/ 736599 w 3900488"/>
                <a:gd name="connsiteY99" fmla="*/ 1328341 h 4808141"/>
                <a:gd name="connsiteX100" fmla="*/ 971549 w 3900488"/>
                <a:gd name="connsiteY100" fmla="*/ 623491 h 4808141"/>
                <a:gd name="connsiteX101" fmla="*/ 1168399 w 3900488"/>
                <a:gd name="connsiteY101" fmla="*/ 299641 h 4808141"/>
                <a:gd name="connsiteX102" fmla="*/ 1358899 w 3900488"/>
                <a:gd name="connsiteY102" fmla="*/ 140891 h 4808141"/>
                <a:gd name="connsiteX103" fmla="*/ 1530349 w 3900488"/>
                <a:gd name="connsiteY103" fmla="*/ 115491 h 4808141"/>
                <a:gd name="connsiteX104" fmla="*/ 1676399 w 3900488"/>
                <a:gd name="connsiteY104" fmla="*/ 13891 h 4808141"/>
                <a:gd name="connsiteX105" fmla="*/ 1813321 w 3900488"/>
                <a:gd name="connsiteY105" fmla="*/ 0 h 4808141"/>
                <a:gd name="connsiteX0" fmla="*/ 3060949 w 3900488"/>
                <a:gd name="connsiteY0" fmla="*/ 1005769 h 4808141"/>
                <a:gd name="connsiteX1" fmla="*/ 3081338 w 3900488"/>
                <a:gd name="connsiteY1" fmla="*/ 1026716 h 4808141"/>
                <a:gd name="connsiteX2" fmla="*/ 3167063 w 3900488"/>
                <a:gd name="connsiteY2" fmla="*/ 1369616 h 4808141"/>
                <a:gd name="connsiteX3" fmla="*/ 3252788 w 3900488"/>
                <a:gd name="connsiteY3" fmla="*/ 1822054 h 4808141"/>
                <a:gd name="connsiteX4" fmla="*/ 3281363 w 3900488"/>
                <a:gd name="connsiteY4" fmla="*/ 2255441 h 4808141"/>
                <a:gd name="connsiteX5" fmla="*/ 3271838 w 3900488"/>
                <a:gd name="connsiteY5" fmla="*/ 2526904 h 4808141"/>
                <a:gd name="connsiteX6" fmla="*/ 3190875 w 3900488"/>
                <a:gd name="connsiteY6" fmla="*/ 2722166 h 4808141"/>
                <a:gd name="connsiteX7" fmla="*/ 3043238 w 3900488"/>
                <a:gd name="connsiteY7" fmla="*/ 2750741 h 4808141"/>
                <a:gd name="connsiteX8" fmla="*/ 2809875 w 3900488"/>
                <a:gd name="connsiteY8" fmla="*/ 2731691 h 4808141"/>
                <a:gd name="connsiteX9" fmla="*/ 2633663 w 3900488"/>
                <a:gd name="connsiteY9" fmla="*/ 2669779 h 4808141"/>
                <a:gd name="connsiteX10" fmla="*/ 2657475 w 3900488"/>
                <a:gd name="connsiteY10" fmla="*/ 2603104 h 4808141"/>
                <a:gd name="connsiteX11" fmla="*/ 2752725 w 3900488"/>
                <a:gd name="connsiteY11" fmla="*/ 2474516 h 4808141"/>
                <a:gd name="connsiteX12" fmla="*/ 2843213 w 3900488"/>
                <a:gd name="connsiteY12" fmla="*/ 2255441 h 4808141"/>
                <a:gd name="connsiteX13" fmla="*/ 2862263 w 3900488"/>
                <a:gd name="connsiteY13" fmla="*/ 2160191 h 4808141"/>
                <a:gd name="connsiteX14" fmla="*/ 2919413 w 3900488"/>
                <a:gd name="connsiteY14" fmla="*/ 2098279 h 4808141"/>
                <a:gd name="connsiteX15" fmla="*/ 3000375 w 3900488"/>
                <a:gd name="connsiteY15" fmla="*/ 1855391 h 4808141"/>
                <a:gd name="connsiteX16" fmla="*/ 3057525 w 3900488"/>
                <a:gd name="connsiteY16" fmla="*/ 1598216 h 4808141"/>
                <a:gd name="connsiteX17" fmla="*/ 3062288 w 3900488"/>
                <a:gd name="connsiteY17" fmla="*/ 1483916 h 4808141"/>
                <a:gd name="connsiteX18" fmla="*/ 3009900 w 3900488"/>
                <a:gd name="connsiteY18" fmla="*/ 1379141 h 4808141"/>
                <a:gd name="connsiteX19" fmla="*/ 2957513 w 3900488"/>
                <a:gd name="connsiteY19" fmla="*/ 1331516 h 4808141"/>
                <a:gd name="connsiteX20" fmla="*/ 2947988 w 3900488"/>
                <a:gd name="connsiteY20" fmla="*/ 1236266 h 4808141"/>
                <a:gd name="connsiteX21" fmla="*/ 2957513 w 3900488"/>
                <a:gd name="connsiteY21" fmla="*/ 1121966 h 4808141"/>
                <a:gd name="connsiteX22" fmla="*/ 3005138 w 3900488"/>
                <a:gd name="connsiteY22" fmla="*/ 1050529 h 4808141"/>
                <a:gd name="connsiteX23" fmla="*/ 3060949 w 3900488"/>
                <a:gd name="connsiteY23" fmla="*/ 1005769 h 4808141"/>
                <a:gd name="connsiteX24" fmla="*/ 1813321 w 3900488"/>
                <a:gd name="connsiteY24" fmla="*/ 0 h 4808141"/>
                <a:gd name="connsiteX25" fmla="*/ 1955799 w 3900488"/>
                <a:gd name="connsiteY25" fmla="*/ 1191 h 4808141"/>
                <a:gd name="connsiteX26" fmla="*/ 2152649 w 3900488"/>
                <a:gd name="connsiteY26" fmla="*/ 20241 h 4808141"/>
                <a:gd name="connsiteX27" fmla="*/ 2381249 w 3900488"/>
                <a:gd name="connsiteY27" fmla="*/ 121841 h 4808141"/>
                <a:gd name="connsiteX28" fmla="*/ 2641599 w 3900488"/>
                <a:gd name="connsiteY28" fmla="*/ 331391 h 4808141"/>
                <a:gd name="connsiteX29" fmla="*/ 2946399 w 3900488"/>
                <a:gd name="connsiteY29" fmla="*/ 693341 h 4808141"/>
                <a:gd name="connsiteX30" fmla="*/ 3060699 w 3900488"/>
                <a:gd name="connsiteY30" fmla="*/ 883841 h 4808141"/>
                <a:gd name="connsiteX31" fmla="*/ 3009899 w 3900488"/>
                <a:gd name="connsiteY31" fmla="*/ 1004491 h 4808141"/>
                <a:gd name="connsiteX32" fmla="*/ 2901949 w 3900488"/>
                <a:gd name="connsiteY32" fmla="*/ 1061641 h 4808141"/>
                <a:gd name="connsiteX33" fmla="*/ 2825749 w 3900488"/>
                <a:gd name="connsiteY33" fmla="*/ 998141 h 4808141"/>
                <a:gd name="connsiteX34" fmla="*/ 2654299 w 3900488"/>
                <a:gd name="connsiteY34" fmla="*/ 820341 h 4808141"/>
                <a:gd name="connsiteX35" fmla="*/ 2349499 w 3900488"/>
                <a:gd name="connsiteY35" fmla="*/ 674291 h 4808141"/>
                <a:gd name="connsiteX36" fmla="*/ 2019299 w 3900488"/>
                <a:gd name="connsiteY36" fmla="*/ 674291 h 4808141"/>
                <a:gd name="connsiteX37" fmla="*/ 2343149 w 3900488"/>
                <a:gd name="connsiteY37" fmla="*/ 769541 h 4808141"/>
                <a:gd name="connsiteX38" fmla="*/ 2552699 w 3900488"/>
                <a:gd name="connsiteY38" fmla="*/ 909241 h 4808141"/>
                <a:gd name="connsiteX39" fmla="*/ 2629040 w 3900488"/>
                <a:gd name="connsiteY39" fmla="*/ 973620 h 4808141"/>
                <a:gd name="connsiteX40" fmla="*/ 2900212 w 3900488"/>
                <a:gd name="connsiteY40" fmla="*/ 1067700 h 4808141"/>
                <a:gd name="connsiteX41" fmla="*/ 2829545 w 3900488"/>
                <a:gd name="connsiteY41" fmla="*/ 1212445 h 4808141"/>
                <a:gd name="connsiteX42" fmla="*/ 2829545 w 3900488"/>
                <a:gd name="connsiteY42" fmla="*/ 1445256 h 4808141"/>
                <a:gd name="connsiteX43" fmla="*/ 2938456 w 3900488"/>
                <a:gd name="connsiteY43" fmla="*/ 1531580 h 4808141"/>
                <a:gd name="connsiteX44" fmla="*/ 2822442 w 3900488"/>
                <a:gd name="connsiteY44" fmla="*/ 2041674 h 4808141"/>
                <a:gd name="connsiteX45" fmla="*/ 2756148 w 3900488"/>
                <a:gd name="connsiteY45" fmla="*/ 2086142 h 4808141"/>
                <a:gd name="connsiteX46" fmla="*/ 2479547 w 3900488"/>
                <a:gd name="connsiteY46" fmla="*/ 2698176 h 4808141"/>
                <a:gd name="connsiteX47" fmla="*/ 2528888 w 3900488"/>
                <a:gd name="connsiteY47" fmla="*/ 2817416 h 4808141"/>
                <a:gd name="connsiteX48" fmla="*/ 2590800 w 3900488"/>
                <a:gd name="connsiteY48" fmla="*/ 2874566 h 4808141"/>
                <a:gd name="connsiteX49" fmla="*/ 2657475 w 3900488"/>
                <a:gd name="connsiteY49" fmla="*/ 2884091 h 4808141"/>
                <a:gd name="connsiteX50" fmla="*/ 2681288 w 3900488"/>
                <a:gd name="connsiteY50" fmla="*/ 2912666 h 4808141"/>
                <a:gd name="connsiteX51" fmla="*/ 2747963 w 3900488"/>
                <a:gd name="connsiteY51" fmla="*/ 3079354 h 4808141"/>
                <a:gd name="connsiteX52" fmla="*/ 2843213 w 3900488"/>
                <a:gd name="connsiteY52" fmla="*/ 3174604 h 4808141"/>
                <a:gd name="connsiteX53" fmla="*/ 2938463 w 3900488"/>
                <a:gd name="connsiteY53" fmla="*/ 3207941 h 4808141"/>
                <a:gd name="connsiteX54" fmla="*/ 3281363 w 3900488"/>
                <a:gd name="connsiteY54" fmla="*/ 3317479 h 4808141"/>
                <a:gd name="connsiteX55" fmla="*/ 3657600 w 3900488"/>
                <a:gd name="connsiteY55" fmla="*/ 3493691 h 4808141"/>
                <a:gd name="connsiteX56" fmla="*/ 3867150 w 3900488"/>
                <a:gd name="connsiteY56" fmla="*/ 3641329 h 4808141"/>
                <a:gd name="connsiteX57" fmla="*/ 3900488 w 3900488"/>
                <a:gd name="connsiteY57" fmla="*/ 3769916 h 4808141"/>
                <a:gd name="connsiteX58" fmla="*/ 3876675 w 3900488"/>
                <a:gd name="connsiteY58" fmla="*/ 4027091 h 4808141"/>
                <a:gd name="connsiteX59" fmla="*/ 3790950 w 3900488"/>
                <a:gd name="connsiteY59" fmla="*/ 4236641 h 4808141"/>
                <a:gd name="connsiteX60" fmla="*/ 3619500 w 3900488"/>
                <a:gd name="connsiteY60" fmla="*/ 4598591 h 4808141"/>
                <a:gd name="connsiteX61" fmla="*/ 3471863 w 3900488"/>
                <a:gd name="connsiteY61" fmla="*/ 4760516 h 4808141"/>
                <a:gd name="connsiteX62" fmla="*/ 2538413 w 3900488"/>
                <a:gd name="connsiteY62" fmla="*/ 4808141 h 4808141"/>
                <a:gd name="connsiteX63" fmla="*/ 1547813 w 3900488"/>
                <a:gd name="connsiteY63" fmla="*/ 4808141 h 4808141"/>
                <a:gd name="connsiteX64" fmla="*/ 338138 w 3900488"/>
                <a:gd name="connsiteY64" fmla="*/ 4760516 h 4808141"/>
                <a:gd name="connsiteX65" fmla="*/ 161925 w 3900488"/>
                <a:gd name="connsiteY65" fmla="*/ 4436666 h 4808141"/>
                <a:gd name="connsiteX66" fmla="*/ 57150 w 3900488"/>
                <a:gd name="connsiteY66" fmla="*/ 4141391 h 4808141"/>
                <a:gd name="connsiteX67" fmla="*/ 0 w 3900488"/>
                <a:gd name="connsiteY67" fmla="*/ 3855641 h 4808141"/>
                <a:gd name="connsiteX68" fmla="*/ 23813 w 3900488"/>
                <a:gd name="connsiteY68" fmla="*/ 3703241 h 4808141"/>
                <a:gd name="connsiteX69" fmla="*/ 219075 w 3900488"/>
                <a:gd name="connsiteY69" fmla="*/ 3584179 h 4808141"/>
                <a:gd name="connsiteX70" fmla="*/ 533400 w 3900488"/>
                <a:gd name="connsiteY70" fmla="*/ 3450829 h 4808141"/>
                <a:gd name="connsiteX71" fmla="*/ 933450 w 3900488"/>
                <a:gd name="connsiteY71" fmla="*/ 3293666 h 4808141"/>
                <a:gd name="connsiteX72" fmla="*/ 1133475 w 3900488"/>
                <a:gd name="connsiteY72" fmla="*/ 3217466 h 4808141"/>
                <a:gd name="connsiteX73" fmla="*/ 1276350 w 3900488"/>
                <a:gd name="connsiteY73" fmla="*/ 2950766 h 4808141"/>
                <a:gd name="connsiteX74" fmla="*/ 1371600 w 3900488"/>
                <a:gd name="connsiteY74" fmla="*/ 2888854 h 4808141"/>
                <a:gd name="connsiteX75" fmla="*/ 1443038 w 3900488"/>
                <a:gd name="connsiteY75" fmla="*/ 2750741 h 4808141"/>
                <a:gd name="connsiteX76" fmla="*/ 1428750 w 3900488"/>
                <a:gd name="connsiteY76" fmla="*/ 2665016 h 4808141"/>
                <a:gd name="connsiteX77" fmla="*/ 1432339 w 3900488"/>
                <a:gd name="connsiteY77" fmla="*/ 2655556 h 4808141"/>
                <a:gd name="connsiteX78" fmla="*/ 1411332 w 3900488"/>
                <a:gd name="connsiteY78" fmla="*/ 2630242 h 4808141"/>
                <a:gd name="connsiteX79" fmla="*/ 1169833 w 3900488"/>
                <a:gd name="connsiteY79" fmla="*/ 2059985 h 4808141"/>
                <a:gd name="connsiteX80" fmla="*/ 975688 w 3900488"/>
                <a:gd name="connsiteY80" fmla="*/ 1612672 h 4808141"/>
                <a:gd name="connsiteX81" fmla="*/ 1051451 w 3900488"/>
                <a:gd name="connsiteY81" fmla="*/ 1487109 h 4808141"/>
                <a:gd name="connsiteX82" fmla="*/ 1016847 w 3900488"/>
                <a:gd name="connsiteY82" fmla="*/ 1277790 h 4808141"/>
                <a:gd name="connsiteX83" fmla="*/ 933449 w 3900488"/>
                <a:gd name="connsiteY83" fmla="*/ 1341041 h 4808141"/>
                <a:gd name="connsiteX84" fmla="*/ 882649 w 3900488"/>
                <a:gd name="connsiteY84" fmla="*/ 1404541 h 4808141"/>
                <a:gd name="connsiteX85" fmla="*/ 838199 w 3900488"/>
                <a:gd name="connsiteY85" fmla="*/ 1525191 h 4808141"/>
                <a:gd name="connsiteX86" fmla="*/ 857249 w 3900488"/>
                <a:gd name="connsiteY86" fmla="*/ 1645841 h 4808141"/>
                <a:gd name="connsiteX87" fmla="*/ 888999 w 3900488"/>
                <a:gd name="connsiteY87" fmla="*/ 1829991 h 4808141"/>
                <a:gd name="connsiteX88" fmla="*/ 965199 w 3900488"/>
                <a:gd name="connsiteY88" fmla="*/ 2128441 h 4808141"/>
                <a:gd name="connsiteX89" fmla="*/ 1047749 w 3900488"/>
                <a:gd name="connsiteY89" fmla="*/ 2198291 h 4808141"/>
                <a:gd name="connsiteX90" fmla="*/ 1098549 w 3900488"/>
                <a:gd name="connsiteY90" fmla="*/ 2331641 h 4808141"/>
                <a:gd name="connsiteX91" fmla="*/ 1219199 w 3900488"/>
                <a:gd name="connsiteY91" fmla="*/ 2566591 h 4808141"/>
                <a:gd name="connsiteX92" fmla="*/ 1269999 w 3900488"/>
                <a:gd name="connsiteY92" fmla="*/ 2712641 h 4808141"/>
                <a:gd name="connsiteX93" fmla="*/ 1130299 w 3900488"/>
                <a:gd name="connsiteY93" fmla="*/ 2750741 h 4808141"/>
                <a:gd name="connsiteX94" fmla="*/ 927099 w 3900488"/>
                <a:gd name="connsiteY94" fmla="*/ 2776141 h 4808141"/>
                <a:gd name="connsiteX95" fmla="*/ 742949 w 3900488"/>
                <a:gd name="connsiteY95" fmla="*/ 2731691 h 4808141"/>
                <a:gd name="connsiteX96" fmla="*/ 660399 w 3900488"/>
                <a:gd name="connsiteY96" fmla="*/ 2591991 h 4808141"/>
                <a:gd name="connsiteX97" fmla="*/ 622299 w 3900488"/>
                <a:gd name="connsiteY97" fmla="*/ 2344341 h 4808141"/>
                <a:gd name="connsiteX98" fmla="*/ 634999 w 3900488"/>
                <a:gd name="connsiteY98" fmla="*/ 2020491 h 4808141"/>
                <a:gd name="connsiteX99" fmla="*/ 736599 w 3900488"/>
                <a:gd name="connsiteY99" fmla="*/ 1328341 h 4808141"/>
                <a:gd name="connsiteX100" fmla="*/ 971549 w 3900488"/>
                <a:gd name="connsiteY100" fmla="*/ 623491 h 4808141"/>
                <a:gd name="connsiteX101" fmla="*/ 1168399 w 3900488"/>
                <a:gd name="connsiteY101" fmla="*/ 299641 h 4808141"/>
                <a:gd name="connsiteX102" fmla="*/ 1358899 w 3900488"/>
                <a:gd name="connsiteY102" fmla="*/ 140891 h 4808141"/>
                <a:gd name="connsiteX103" fmla="*/ 1530349 w 3900488"/>
                <a:gd name="connsiteY103" fmla="*/ 115491 h 4808141"/>
                <a:gd name="connsiteX104" fmla="*/ 1676399 w 3900488"/>
                <a:gd name="connsiteY104" fmla="*/ 13891 h 4808141"/>
                <a:gd name="connsiteX105" fmla="*/ 1813321 w 3900488"/>
                <a:gd name="connsiteY105" fmla="*/ 0 h 4808141"/>
                <a:gd name="connsiteX0" fmla="*/ 3060949 w 3900488"/>
                <a:gd name="connsiteY0" fmla="*/ 1005769 h 4808141"/>
                <a:gd name="connsiteX1" fmla="*/ 3081338 w 3900488"/>
                <a:gd name="connsiteY1" fmla="*/ 1026716 h 4808141"/>
                <a:gd name="connsiteX2" fmla="*/ 3167063 w 3900488"/>
                <a:gd name="connsiteY2" fmla="*/ 1369616 h 4808141"/>
                <a:gd name="connsiteX3" fmla="*/ 3252788 w 3900488"/>
                <a:gd name="connsiteY3" fmla="*/ 1822054 h 4808141"/>
                <a:gd name="connsiteX4" fmla="*/ 3281363 w 3900488"/>
                <a:gd name="connsiteY4" fmla="*/ 2255441 h 4808141"/>
                <a:gd name="connsiteX5" fmla="*/ 3271838 w 3900488"/>
                <a:gd name="connsiteY5" fmla="*/ 2526904 h 4808141"/>
                <a:gd name="connsiteX6" fmla="*/ 3190875 w 3900488"/>
                <a:gd name="connsiteY6" fmla="*/ 2722166 h 4808141"/>
                <a:gd name="connsiteX7" fmla="*/ 3043238 w 3900488"/>
                <a:gd name="connsiteY7" fmla="*/ 2750741 h 4808141"/>
                <a:gd name="connsiteX8" fmla="*/ 2809875 w 3900488"/>
                <a:gd name="connsiteY8" fmla="*/ 2731691 h 4808141"/>
                <a:gd name="connsiteX9" fmla="*/ 2633663 w 3900488"/>
                <a:gd name="connsiteY9" fmla="*/ 2669779 h 4808141"/>
                <a:gd name="connsiteX10" fmla="*/ 2657475 w 3900488"/>
                <a:gd name="connsiteY10" fmla="*/ 2603104 h 4808141"/>
                <a:gd name="connsiteX11" fmla="*/ 2752725 w 3900488"/>
                <a:gd name="connsiteY11" fmla="*/ 2474516 h 4808141"/>
                <a:gd name="connsiteX12" fmla="*/ 2843213 w 3900488"/>
                <a:gd name="connsiteY12" fmla="*/ 2255441 h 4808141"/>
                <a:gd name="connsiteX13" fmla="*/ 2862263 w 3900488"/>
                <a:gd name="connsiteY13" fmla="*/ 2160191 h 4808141"/>
                <a:gd name="connsiteX14" fmla="*/ 2919413 w 3900488"/>
                <a:gd name="connsiteY14" fmla="*/ 2098279 h 4808141"/>
                <a:gd name="connsiteX15" fmla="*/ 3000375 w 3900488"/>
                <a:gd name="connsiteY15" fmla="*/ 1855391 h 4808141"/>
                <a:gd name="connsiteX16" fmla="*/ 3057525 w 3900488"/>
                <a:gd name="connsiteY16" fmla="*/ 1598216 h 4808141"/>
                <a:gd name="connsiteX17" fmla="*/ 3062288 w 3900488"/>
                <a:gd name="connsiteY17" fmla="*/ 1483916 h 4808141"/>
                <a:gd name="connsiteX18" fmla="*/ 3009900 w 3900488"/>
                <a:gd name="connsiteY18" fmla="*/ 1379141 h 4808141"/>
                <a:gd name="connsiteX19" fmla="*/ 2957513 w 3900488"/>
                <a:gd name="connsiteY19" fmla="*/ 1331516 h 4808141"/>
                <a:gd name="connsiteX20" fmla="*/ 2947988 w 3900488"/>
                <a:gd name="connsiteY20" fmla="*/ 1236266 h 4808141"/>
                <a:gd name="connsiteX21" fmla="*/ 2957513 w 3900488"/>
                <a:gd name="connsiteY21" fmla="*/ 1121966 h 4808141"/>
                <a:gd name="connsiteX22" fmla="*/ 3005138 w 3900488"/>
                <a:gd name="connsiteY22" fmla="*/ 1050529 h 4808141"/>
                <a:gd name="connsiteX23" fmla="*/ 3060949 w 3900488"/>
                <a:gd name="connsiteY23" fmla="*/ 1005769 h 4808141"/>
                <a:gd name="connsiteX24" fmla="*/ 1813321 w 3900488"/>
                <a:gd name="connsiteY24" fmla="*/ 0 h 4808141"/>
                <a:gd name="connsiteX25" fmla="*/ 1955799 w 3900488"/>
                <a:gd name="connsiteY25" fmla="*/ 1191 h 4808141"/>
                <a:gd name="connsiteX26" fmla="*/ 2152649 w 3900488"/>
                <a:gd name="connsiteY26" fmla="*/ 20241 h 4808141"/>
                <a:gd name="connsiteX27" fmla="*/ 2381249 w 3900488"/>
                <a:gd name="connsiteY27" fmla="*/ 121841 h 4808141"/>
                <a:gd name="connsiteX28" fmla="*/ 2641599 w 3900488"/>
                <a:gd name="connsiteY28" fmla="*/ 331391 h 4808141"/>
                <a:gd name="connsiteX29" fmla="*/ 2946399 w 3900488"/>
                <a:gd name="connsiteY29" fmla="*/ 693341 h 4808141"/>
                <a:gd name="connsiteX30" fmla="*/ 3060699 w 3900488"/>
                <a:gd name="connsiteY30" fmla="*/ 883841 h 4808141"/>
                <a:gd name="connsiteX31" fmla="*/ 3009899 w 3900488"/>
                <a:gd name="connsiteY31" fmla="*/ 1004491 h 4808141"/>
                <a:gd name="connsiteX32" fmla="*/ 2901949 w 3900488"/>
                <a:gd name="connsiteY32" fmla="*/ 1061641 h 4808141"/>
                <a:gd name="connsiteX33" fmla="*/ 2825749 w 3900488"/>
                <a:gd name="connsiteY33" fmla="*/ 998141 h 4808141"/>
                <a:gd name="connsiteX34" fmla="*/ 2654299 w 3900488"/>
                <a:gd name="connsiteY34" fmla="*/ 820341 h 4808141"/>
                <a:gd name="connsiteX35" fmla="*/ 2349499 w 3900488"/>
                <a:gd name="connsiteY35" fmla="*/ 674291 h 4808141"/>
                <a:gd name="connsiteX36" fmla="*/ 2019299 w 3900488"/>
                <a:gd name="connsiteY36" fmla="*/ 674291 h 4808141"/>
                <a:gd name="connsiteX37" fmla="*/ 2343149 w 3900488"/>
                <a:gd name="connsiteY37" fmla="*/ 769541 h 4808141"/>
                <a:gd name="connsiteX38" fmla="*/ 2552699 w 3900488"/>
                <a:gd name="connsiteY38" fmla="*/ 909241 h 4808141"/>
                <a:gd name="connsiteX39" fmla="*/ 2629040 w 3900488"/>
                <a:gd name="connsiteY39" fmla="*/ 973620 h 4808141"/>
                <a:gd name="connsiteX40" fmla="*/ 2900212 w 3900488"/>
                <a:gd name="connsiteY40" fmla="*/ 1067700 h 4808141"/>
                <a:gd name="connsiteX41" fmla="*/ 2829545 w 3900488"/>
                <a:gd name="connsiteY41" fmla="*/ 1212445 h 4808141"/>
                <a:gd name="connsiteX42" fmla="*/ 2829545 w 3900488"/>
                <a:gd name="connsiteY42" fmla="*/ 1445256 h 4808141"/>
                <a:gd name="connsiteX43" fmla="*/ 2938456 w 3900488"/>
                <a:gd name="connsiteY43" fmla="*/ 1531580 h 4808141"/>
                <a:gd name="connsiteX44" fmla="*/ 2822442 w 3900488"/>
                <a:gd name="connsiteY44" fmla="*/ 2041674 h 4808141"/>
                <a:gd name="connsiteX45" fmla="*/ 2756148 w 3900488"/>
                <a:gd name="connsiteY45" fmla="*/ 2086142 h 4808141"/>
                <a:gd name="connsiteX46" fmla="*/ 2479547 w 3900488"/>
                <a:gd name="connsiteY46" fmla="*/ 2698176 h 4808141"/>
                <a:gd name="connsiteX47" fmla="*/ 2528888 w 3900488"/>
                <a:gd name="connsiteY47" fmla="*/ 2817416 h 4808141"/>
                <a:gd name="connsiteX48" fmla="*/ 2590800 w 3900488"/>
                <a:gd name="connsiteY48" fmla="*/ 2874566 h 4808141"/>
                <a:gd name="connsiteX49" fmla="*/ 2657475 w 3900488"/>
                <a:gd name="connsiteY49" fmla="*/ 2884091 h 4808141"/>
                <a:gd name="connsiteX50" fmla="*/ 2681288 w 3900488"/>
                <a:gd name="connsiteY50" fmla="*/ 2912666 h 4808141"/>
                <a:gd name="connsiteX51" fmla="*/ 2747963 w 3900488"/>
                <a:gd name="connsiteY51" fmla="*/ 3079354 h 4808141"/>
                <a:gd name="connsiteX52" fmla="*/ 2843213 w 3900488"/>
                <a:gd name="connsiteY52" fmla="*/ 3174604 h 4808141"/>
                <a:gd name="connsiteX53" fmla="*/ 2938463 w 3900488"/>
                <a:gd name="connsiteY53" fmla="*/ 3207941 h 4808141"/>
                <a:gd name="connsiteX54" fmla="*/ 3281363 w 3900488"/>
                <a:gd name="connsiteY54" fmla="*/ 3317479 h 4808141"/>
                <a:gd name="connsiteX55" fmla="*/ 3657600 w 3900488"/>
                <a:gd name="connsiteY55" fmla="*/ 3493691 h 4808141"/>
                <a:gd name="connsiteX56" fmla="*/ 3867150 w 3900488"/>
                <a:gd name="connsiteY56" fmla="*/ 3641329 h 4808141"/>
                <a:gd name="connsiteX57" fmla="*/ 3900488 w 3900488"/>
                <a:gd name="connsiteY57" fmla="*/ 3769916 h 4808141"/>
                <a:gd name="connsiteX58" fmla="*/ 3876675 w 3900488"/>
                <a:gd name="connsiteY58" fmla="*/ 4027091 h 4808141"/>
                <a:gd name="connsiteX59" fmla="*/ 3790950 w 3900488"/>
                <a:gd name="connsiteY59" fmla="*/ 4236641 h 4808141"/>
                <a:gd name="connsiteX60" fmla="*/ 3619500 w 3900488"/>
                <a:gd name="connsiteY60" fmla="*/ 4598591 h 4808141"/>
                <a:gd name="connsiteX61" fmla="*/ 3471863 w 3900488"/>
                <a:gd name="connsiteY61" fmla="*/ 4760516 h 4808141"/>
                <a:gd name="connsiteX62" fmla="*/ 2538413 w 3900488"/>
                <a:gd name="connsiteY62" fmla="*/ 4808141 h 4808141"/>
                <a:gd name="connsiteX63" fmla="*/ 1547813 w 3900488"/>
                <a:gd name="connsiteY63" fmla="*/ 4808141 h 4808141"/>
                <a:gd name="connsiteX64" fmla="*/ 338138 w 3900488"/>
                <a:gd name="connsiteY64" fmla="*/ 4760516 h 4808141"/>
                <a:gd name="connsiteX65" fmla="*/ 161925 w 3900488"/>
                <a:gd name="connsiteY65" fmla="*/ 4436666 h 4808141"/>
                <a:gd name="connsiteX66" fmla="*/ 57150 w 3900488"/>
                <a:gd name="connsiteY66" fmla="*/ 4141391 h 4808141"/>
                <a:gd name="connsiteX67" fmla="*/ 0 w 3900488"/>
                <a:gd name="connsiteY67" fmla="*/ 3855641 h 4808141"/>
                <a:gd name="connsiteX68" fmla="*/ 23813 w 3900488"/>
                <a:gd name="connsiteY68" fmla="*/ 3703241 h 4808141"/>
                <a:gd name="connsiteX69" fmla="*/ 219075 w 3900488"/>
                <a:gd name="connsiteY69" fmla="*/ 3584179 h 4808141"/>
                <a:gd name="connsiteX70" fmla="*/ 533400 w 3900488"/>
                <a:gd name="connsiteY70" fmla="*/ 3450829 h 4808141"/>
                <a:gd name="connsiteX71" fmla="*/ 933450 w 3900488"/>
                <a:gd name="connsiteY71" fmla="*/ 3293666 h 4808141"/>
                <a:gd name="connsiteX72" fmla="*/ 1133475 w 3900488"/>
                <a:gd name="connsiteY72" fmla="*/ 3217466 h 4808141"/>
                <a:gd name="connsiteX73" fmla="*/ 1276350 w 3900488"/>
                <a:gd name="connsiteY73" fmla="*/ 2950766 h 4808141"/>
                <a:gd name="connsiteX74" fmla="*/ 1371600 w 3900488"/>
                <a:gd name="connsiteY74" fmla="*/ 2888854 h 4808141"/>
                <a:gd name="connsiteX75" fmla="*/ 1443038 w 3900488"/>
                <a:gd name="connsiteY75" fmla="*/ 2750741 h 4808141"/>
                <a:gd name="connsiteX76" fmla="*/ 1428750 w 3900488"/>
                <a:gd name="connsiteY76" fmla="*/ 2665016 h 4808141"/>
                <a:gd name="connsiteX77" fmla="*/ 1432339 w 3900488"/>
                <a:gd name="connsiteY77" fmla="*/ 2655556 h 4808141"/>
                <a:gd name="connsiteX78" fmla="*/ 1411332 w 3900488"/>
                <a:gd name="connsiteY78" fmla="*/ 2630242 h 4808141"/>
                <a:gd name="connsiteX79" fmla="*/ 1169833 w 3900488"/>
                <a:gd name="connsiteY79" fmla="*/ 2059985 h 4808141"/>
                <a:gd name="connsiteX80" fmla="*/ 975688 w 3900488"/>
                <a:gd name="connsiteY80" fmla="*/ 1612672 h 4808141"/>
                <a:gd name="connsiteX81" fmla="*/ 1051451 w 3900488"/>
                <a:gd name="connsiteY81" fmla="*/ 1487109 h 4808141"/>
                <a:gd name="connsiteX82" fmla="*/ 1016847 w 3900488"/>
                <a:gd name="connsiteY82" fmla="*/ 1277790 h 4808141"/>
                <a:gd name="connsiteX83" fmla="*/ 933449 w 3900488"/>
                <a:gd name="connsiteY83" fmla="*/ 1341041 h 4808141"/>
                <a:gd name="connsiteX84" fmla="*/ 882649 w 3900488"/>
                <a:gd name="connsiteY84" fmla="*/ 1404541 h 4808141"/>
                <a:gd name="connsiteX85" fmla="*/ 838199 w 3900488"/>
                <a:gd name="connsiteY85" fmla="*/ 1525191 h 4808141"/>
                <a:gd name="connsiteX86" fmla="*/ 857249 w 3900488"/>
                <a:gd name="connsiteY86" fmla="*/ 1645841 h 4808141"/>
                <a:gd name="connsiteX87" fmla="*/ 888999 w 3900488"/>
                <a:gd name="connsiteY87" fmla="*/ 1829991 h 4808141"/>
                <a:gd name="connsiteX88" fmla="*/ 965199 w 3900488"/>
                <a:gd name="connsiteY88" fmla="*/ 2128441 h 4808141"/>
                <a:gd name="connsiteX89" fmla="*/ 1047749 w 3900488"/>
                <a:gd name="connsiteY89" fmla="*/ 2198291 h 4808141"/>
                <a:gd name="connsiteX90" fmla="*/ 1098549 w 3900488"/>
                <a:gd name="connsiteY90" fmla="*/ 2331641 h 4808141"/>
                <a:gd name="connsiteX91" fmla="*/ 1219199 w 3900488"/>
                <a:gd name="connsiteY91" fmla="*/ 2566591 h 4808141"/>
                <a:gd name="connsiteX92" fmla="*/ 1269999 w 3900488"/>
                <a:gd name="connsiteY92" fmla="*/ 2712641 h 4808141"/>
                <a:gd name="connsiteX93" fmla="*/ 1130299 w 3900488"/>
                <a:gd name="connsiteY93" fmla="*/ 2750741 h 4808141"/>
                <a:gd name="connsiteX94" fmla="*/ 927099 w 3900488"/>
                <a:gd name="connsiteY94" fmla="*/ 2776141 h 4808141"/>
                <a:gd name="connsiteX95" fmla="*/ 742949 w 3900488"/>
                <a:gd name="connsiteY95" fmla="*/ 2731691 h 4808141"/>
                <a:gd name="connsiteX96" fmla="*/ 660399 w 3900488"/>
                <a:gd name="connsiteY96" fmla="*/ 2591991 h 4808141"/>
                <a:gd name="connsiteX97" fmla="*/ 622299 w 3900488"/>
                <a:gd name="connsiteY97" fmla="*/ 2344341 h 4808141"/>
                <a:gd name="connsiteX98" fmla="*/ 634999 w 3900488"/>
                <a:gd name="connsiteY98" fmla="*/ 2020491 h 4808141"/>
                <a:gd name="connsiteX99" fmla="*/ 736599 w 3900488"/>
                <a:gd name="connsiteY99" fmla="*/ 1328341 h 4808141"/>
                <a:gd name="connsiteX100" fmla="*/ 971549 w 3900488"/>
                <a:gd name="connsiteY100" fmla="*/ 623491 h 4808141"/>
                <a:gd name="connsiteX101" fmla="*/ 1168399 w 3900488"/>
                <a:gd name="connsiteY101" fmla="*/ 299641 h 4808141"/>
                <a:gd name="connsiteX102" fmla="*/ 1358899 w 3900488"/>
                <a:gd name="connsiteY102" fmla="*/ 140891 h 4808141"/>
                <a:gd name="connsiteX103" fmla="*/ 1530349 w 3900488"/>
                <a:gd name="connsiteY103" fmla="*/ 115491 h 4808141"/>
                <a:gd name="connsiteX104" fmla="*/ 1676399 w 3900488"/>
                <a:gd name="connsiteY104" fmla="*/ 13891 h 4808141"/>
                <a:gd name="connsiteX105" fmla="*/ 1813321 w 3900488"/>
                <a:gd name="connsiteY105" fmla="*/ 0 h 4808141"/>
                <a:gd name="connsiteX0" fmla="*/ 3060949 w 3900488"/>
                <a:gd name="connsiteY0" fmla="*/ 1005769 h 4808141"/>
                <a:gd name="connsiteX1" fmla="*/ 3081338 w 3900488"/>
                <a:gd name="connsiteY1" fmla="*/ 1026716 h 4808141"/>
                <a:gd name="connsiteX2" fmla="*/ 3167063 w 3900488"/>
                <a:gd name="connsiteY2" fmla="*/ 1369616 h 4808141"/>
                <a:gd name="connsiteX3" fmla="*/ 3252788 w 3900488"/>
                <a:gd name="connsiteY3" fmla="*/ 1822054 h 4808141"/>
                <a:gd name="connsiteX4" fmla="*/ 3281363 w 3900488"/>
                <a:gd name="connsiteY4" fmla="*/ 2255441 h 4808141"/>
                <a:gd name="connsiteX5" fmla="*/ 3271838 w 3900488"/>
                <a:gd name="connsiteY5" fmla="*/ 2526904 h 4808141"/>
                <a:gd name="connsiteX6" fmla="*/ 3190875 w 3900488"/>
                <a:gd name="connsiteY6" fmla="*/ 2722166 h 4808141"/>
                <a:gd name="connsiteX7" fmla="*/ 3043238 w 3900488"/>
                <a:gd name="connsiteY7" fmla="*/ 2750741 h 4808141"/>
                <a:gd name="connsiteX8" fmla="*/ 2809875 w 3900488"/>
                <a:gd name="connsiteY8" fmla="*/ 2731691 h 4808141"/>
                <a:gd name="connsiteX9" fmla="*/ 2633663 w 3900488"/>
                <a:gd name="connsiteY9" fmla="*/ 2669779 h 4808141"/>
                <a:gd name="connsiteX10" fmla="*/ 2657475 w 3900488"/>
                <a:gd name="connsiteY10" fmla="*/ 2603104 h 4808141"/>
                <a:gd name="connsiteX11" fmla="*/ 2752725 w 3900488"/>
                <a:gd name="connsiteY11" fmla="*/ 2474516 h 4808141"/>
                <a:gd name="connsiteX12" fmla="*/ 2843213 w 3900488"/>
                <a:gd name="connsiteY12" fmla="*/ 2255441 h 4808141"/>
                <a:gd name="connsiteX13" fmla="*/ 2862263 w 3900488"/>
                <a:gd name="connsiteY13" fmla="*/ 2160191 h 4808141"/>
                <a:gd name="connsiteX14" fmla="*/ 2919413 w 3900488"/>
                <a:gd name="connsiteY14" fmla="*/ 2098279 h 4808141"/>
                <a:gd name="connsiteX15" fmla="*/ 3000375 w 3900488"/>
                <a:gd name="connsiteY15" fmla="*/ 1855391 h 4808141"/>
                <a:gd name="connsiteX16" fmla="*/ 3057525 w 3900488"/>
                <a:gd name="connsiteY16" fmla="*/ 1598216 h 4808141"/>
                <a:gd name="connsiteX17" fmla="*/ 3062288 w 3900488"/>
                <a:gd name="connsiteY17" fmla="*/ 1483916 h 4808141"/>
                <a:gd name="connsiteX18" fmla="*/ 3009900 w 3900488"/>
                <a:gd name="connsiteY18" fmla="*/ 1379141 h 4808141"/>
                <a:gd name="connsiteX19" fmla="*/ 2957513 w 3900488"/>
                <a:gd name="connsiteY19" fmla="*/ 1331516 h 4808141"/>
                <a:gd name="connsiteX20" fmla="*/ 2947988 w 3900488"/>
                <a:gd name="connsiteY20" fmla="*/ 1236266 h 4808141"/>
                <a:gd name="connsiteX21" fmla="*/ 2957513 w 3900488"/>
                <a:gd name="connsiteY21" fmla="*/ 1121966 h 4808141"/>
                <a:gd name="connsiteX22" fmla="*/ 3005138 w 3900488"/>
                <a:gd name="connsiteY22" fmla="*/ 1050529 h 4808141"/>
                <a:gd name="connsiteX23" fmla="*/ 3060949 w 3900488"/>
                <a:gd name="connsiteY23" fmla="*/ 1005769 h 4808141"/>
                <a:gd name="connsiteX24" fmla="*/ 1813321 w 3900488"/>
                <a:gd name="connsiteY24" fmla="*/ 0 h 4808141"/>
                <a:gd name="connsiteX25" fmla="*/ 1955799 w 3900488"/>
                <a:gd name="connsiteY25" fmla="*/ 1191 h 4808141"/>
                <a:gd name="connsiteX26" fmla="*/ 2152649 w 3900488"/>
                <a:gd name="connsiteY26" fmla="*/ 20241 h 4808141"/>
                <a:gd name="connsiteX27" fmla="*/ 2381249 w 3900488"/>
                <a:gd name="connsiteY27" fmla="*/ 121841 h 4808141"/>
                <a:gd name="connsiteX28" fmla="*/ 2641599 w 3900488"/>
                <a:gd name="connsiteY28" fmla="*/ 331391 h 4808141"/>
                <a:gd name="connsiteX29" fmla="*/ 2946399 w 3900488"/>
                <a:gd name="connsiteY29" fmla="*/ 693341 h 4808141"/>
                <a:gd name="connsiteX30" fmla="*/ 3060699 w 3900488"/>
                <a:gd name="connsiteY30" fmla="*/ 883841 h 4808141"/>
                <a:gd name="connsiteX31" fmla="*/ 3009899 w 3900488"/>
                <a:gd name="connsiteY31" fmla="*/ 1004491 h 4808141"/>
                <a:gd name="connsiteX32" fmla="*/ 2901949 w 3900488"/>
                <a:gd name="connsiteY32" fmla="*/ 1061641 h 4808141"/>
                <a:gd name="connsiteX33" fmla="*/ 2825749 w 3900488"/>
                <a:gd name="connsiteY33" fmla="*/ 998141 h 4808141"/>
                <a:gd name="connsiteX34" fmla="*/ 2654299 w 3900488"/>
                <a:gd name="connsiteY34" fmla="*/ 820341 h 4808141"/>
                <a:gd name="connsiteX35" fmla="*/ 2349499 w 3900488"/>
                <a:gd name="connsiteY35" fmla="*/ 674291 h 4808141"/>
                <a:gd name="connsiteX36" fmla="*/ 2019299 w 3900488"/>
                <a:gd name="connsiteY36" fmla="*/ 674291 h 4808141"/>
                <a:gd name="connsiteX37" fmla="*/ 2343149 w 3900488"/>
                <a:gd name="connsiteY37" fmla="*/ 769541 h 4808141"/>
                <a:gd name="connsiteX38" fmla="*/ 2552699 w 3900488"/>
                <a:gd name="connsiteY38" fmla="*/ 909241 h 4808141"/>
                <a:gd name="connsiteX39" fmla="*/ 2629040 w 3900488"/>
                <a:gd name="connsiteY39" fmla="*/ 973620 h 4808141"/>
                <a:gd name="connsiteX40" fmla="*/ 2900212 w 3900488"/>
                <a:gd name="connsiteY40" fmla="*/ 1067700 h 4808141"/>
                <a:gd name="connsiteX41" fmla="*/ 2829545 w 3900488"/>
                <a:gd name="connsiteY41" fmla="*/ 1212445 h 4808141"/>
                <a:gd name="connsiteX42" fmla="*/ 2829545 w 3900488"/>
                <a:gd name="connsiteY42" fmla="*/ 1445256 h 4808141"/>
                <a:gd name="connsiteX43" fmla="*/ 2938456 w 3900488"/>
                <a:gd name="connsiteY43" fmla="*/ 1531580 h 4808141"/>
                <a:gd name="connsiteX44" fmla="*/ 2822442 w 3900488"/>
                <a:gd name="connsiteY44" fmla="*/ 2041674 h 4808141"/>
                <a:gd name="connsiteX45" fmla="*/ 2756148 w 3900488"/>
                <a:gd name="connsiteY45" fmla="*/ 2086142 h 4808141"/>
                <a:gd name="connsiteX46" fmla="*/ 2479547 w 3900488"/>
                <a:gd name="connsiteY46" fmla="*/ 2698176 h 4808141"/>
                <a:gd name="connsiteX47" fmla="*/ 2528888 w 3900488"/>
                <a:gd name="connsiteY47" fmla="*/ 2817416 h 4808141"/>
                <a:gd name="connsiteX48" fmla="*/ 2590800 w 3900488"/>
                <a:gd name="connsiteY48" fmla="*/ 2874566 h 4808141"/>
                <a:gd name="connsiteX49" fmla="*/ 2657475 w 3900488"/>
                <a:gd name="connsiteY49" fmla="*/ 2884091 h 4808141"/>
                <a:gd name="connsiteX50" fmla="*/ 2681288 w 3900488"/>
                <a:gd name="connsiteY50" fmla="*/ 2912666 h 4808141"/>
                <a:gd name="connsiteX51" fmla="*/ 2747963 w 3900488"/>
                <a:gd name="connsiteY51" fmla="*/ 3079354 h 4808141"/>
                <a:gd name="connsiteX52" fmla="*/ 2843213 w 3900488"/>
                <a:gd name="connsiteY52" fmla="*/ 3174604 h 4808141"/>
                <a:gd name="connsiteX53" fmla="*/ 2938463 w 3900488"/>
                <a:gd name="connsiteY53" fmla="*/ 3207941 h 4808141"/>
                <a:gd name="connsiteX54" fmla="*/ 3281363 w 3900488"/>
                <a:gd name="connsiteY54" fmla="*/ 3317479 h 4808141"/>
                <a:gd name="connsiteX55" fmla="*/ 3657600 w 3900488"/>
                <a:gd name="connsiteY55" fmla="*/ 3493691 h 4808141"/>
                <a:gd name="connsiteX56" fmla="*/ 3867150 w 3900488"/>
                <a:gd name="connsiteY56" fmla="*/ 3641329 h 4808141"/>
                <a:gd name="connsiteX57" fmla="*/ 3900488 w 3900488"/>
                <a:gd name="connsiteY57" fmla="*/ 3769916 h 4808141"/>
                <a:gd name="connsiteX58" fmla="*/ 3876675 w 3900488"/>
                <a:gd name="connsiteY58" fmla="*/ 4027091 h 4808141"/>
                <a:gd name="connsiteX59" fmla="*/ 3790950 w 3900488"/>
                <a:gd name="connsiteY59" fmla="*/ 4236641 h 4808141"/>
                <a:gd name="connsiteX60" fmla="*/ 3619500 w 3900488"/>
                <a:gd name="connsiteY60" fmla="*/ 4598591 h 4808141"/>
                <a:gd name="connsiteX61" fmla="*/ 3471863 w 3900488"/>
                <a:gd name="connsiteY61" fmla="*/ 4760516 h 4808141"/>
                <a:gd name="connsiteX62" fmla="*/ 2538413 w 3900488"/>
                <a:gd name="connsiteY62" fmla="*/ 4808141 h 4808141"/>
                <a:gd name="connsiteX63" fmla="*/ 338138 w 3900488"/>
                <a:gd name="connsiteY63" fmla="*/ 4760516 h 4808141"/>
                <a:gd name="connsiteX64" fmla="*/ 161925 w 3900488"/>
                <a:gd name="connsiteY64" fmla="*/ 4436666 h 4808141"/>
                <a:gd name="connsiteX65" fmla="*/ 57150 w 3900488"/>
                <a:gd name="connsiteY65" fmla="*/ 4141391 h 4808141"/>
                <a:gd name="connsiteX66" fmla="*/ 0 w 3900488"/>
                <a:gd name="connsiteY66" fmla="*/ 3855641 h 4808141"/>
                <a:gd name="connsiteX67" fmla="*/ 23813 w 3900488"/>
                <a:gd name="connsiteY67" fmla="*/ 3703241 h 4808141"/>
                <a:gd name="connsiteX68" fmla="*/ 219075 w 3900488"/>
                <a:gd name="connsiteY68" fmla="*/ 3584179 h 4808141"/>
                <a:gd name="connsiteX69" fmla="*/ 533400 w 3900488"/>
                <a:gd name="connsiteY69" fmla="*/ 3450829 h 4808141"/>
                <a:gd name="connsiteX70" fmla="*/ 933450 w 3900488"/>
                <a:gd name="connsiteY70" fmla="*/ 3293666 h 4808141"/>
                <a:gd name="connsiteX71" fmla="*/ 1133475 w 3900488"/>
                <a:gd name="connsiteY71" fmla="*/ 3217466 h 4808141"/>
                <a:gd name="connsiteX72" fmla="*/ 1276350 w 3900488"/>
                <a:gd name="connsiteY72" fmla="*/ 2950766 h 4808141"/>
                <a:gd name="connsiteX73" fmla="*/ 1371600 w 3900488"/>
                <a:gd name="connsiteY73" fmla="*/ 2888854 h 4808141"/>
                <a:gd name="connsiteX74" fmla="*/ 1443038 w 3900488"/>
                <a:gd name="connsiteY74" fmla="*/ 2750741 h 4808141"/>
                <a:gd name="connsiteX75" fmla="*/ 1428750 w 3900488"/>
                <a:gd name="connsiteY75" fmla="*/ 2665016 h 4808141"/>
                <a:gd name="connsiteX76" fmla="*/ 1432339 w 3900488"/>
                <a:gd name="connsiteY76" fmla="*/ 2655556 h 4808141"/>
                <a:gd name="connsiteX77" fmla="*/ 1411332 w 3900488"/>
                <a:gd name="connsiteY77" fmla="*/ 2630242 h 4808141"/>
                <a:gd name="connsiteX78" fmla="*/ 1169833 w 3900488"/>
                <a:gd name="connsiteY78" fmla="*/ 2059985 h 4808141"/>
                <a:gd name="connsiteX79" fmla="*/ 975688 w 3900488"/>
                <a:gd name="connsiteY79" fmla="*/ 1612672 h 4808141"/>
                <a:gd name="connsiteX80" fmla="*/ 1051451 w 3900488"/>
                <a:gd name="connsiteY80" fmla="*/ 1487109 h 4808141"/>
                <a:gd name="connsiteX81" fmla="*/ 1016847 w 3900488"/>
                <a:gd name="connsiteY81" fmla="*/ 1277790 h 4808141"/>
                <a:gd name="connsiteX82" fmla="*/ 933449 w 3900488"/>
                <a:gd name="connsiteY82" fmla="*/ 1341041 h 4808141"/>
                <a:gd name="connsiteX83" fmla="*/ 882649 w 3900488"/>
                <a:gd name="connsiteY83" fmla="*/ 1404541 h 4808141"/>
                <a:gd name="connsiteX84" fmla="*/ 838199 w 3900488"/>
                <a:gd name="connsiteY84" fmla="*/ 1525191 h 4808141"/>
                <a:gd name="connsiteX85" fmla="*/ 857249 w 3900488"/>
                <a:gd name="connsiteY85" fmla="*/ 1645841 h 4808141"/>
                <a:gd name="connsiteX86" fmla="*/ 888999 w 3900488"/>
                <a:gd name="connsiteY86" fmla="*/ 1829991 h 4808141"/>
                <a:gd name="connsiteX87" fmla="*/ 965199 w 3900488"/>
                <a:gd name="connsiteY87" fmla="*/ 2128441 h 4808141"/>
                <a:gd name="connsiteX88" fmla="*/ 1047749 w 3900488"/>
                <a:gd name="connsiteY88" fmla="*/ 2198291 h 4808141"/>
                <a:gd name="connsiteX89" fmla="*/ 1098549 w 3900488"/>
                <a:gd name="connsiteY89" fmla="*/ 2331641 h 4808141"/>
                <a:gd name="connsiteX90" fmla="*/ 1219199 w 3900488"/>
                <a:gd name="connsiteY90" fmla="*/ 2566591 h 4808141"/>
                <a:gd name="connsiteX91" fmla="*/ 1269999 w 3900488"/>
                <a:gd name="connsiteY91" fmla="*/ 2712641 h 4808141"/>
                <a:gd name="connsiteX92" fmla="*/ 1130299 w 3900488"/>
                <a:gd name="connsiteY92" fmla="*/ 2750741 h 4808141"/>
                <a:gd name="connsiteX93" fmla="*/ 927099 w 3900488"/>
                <a:gd name="connsiteY93" fmla="*/ 2776141 h 4808141"/>
                <a:gd name="connsiteX94" fmla="*/ 742949 w 3900488"/>
                <a:gd name="connsiteY94" fmla="*/ 2731691 h 4808141"/>
                <a:gd name="connsiteX95" fmla="*/ 660399 w 3900488"/>
                <a:gd name="connsiteY95" fmla="*/ 2591991 h 4808141"/>
                <a:gd name="connsiteX96" fmla="*/ 622299 w 3900488"/>
                <a:gd name="connsiteY96" fmla="*/ 2344341 h 4808141"/>
                <a:gd name="connsiteX97" fmla="*/ 634999 w 3900488"/>
                <a:gd name="connsiteY97" fmla="*/ 2020491 h 4808141"/>
                <a:gd name="connsiteX98" fmla="*/ 736599 w 3900488"/>
                <a:gd name="connsiteY98" fmla="*/ 1328341 h 4808141"/>
                <a:gd name="connsiteX99" fmla="*/ 971549 w 3900488"/>
                <a:gd name="connsiteY99" fmla="*/ 623491 h 4808141"/>
                <a:gd name="connsiteX100" fmla="*/ 1168399 w 3900488"/>
                <a:gd name="connsiteY100" fmla="*/ 299641 h 4808141"/>
                <a:gd name="connsiteX101" fmla="*/ 1358899 w 3900488"/>
                <a:gd name="connsiteY101" fmla="*/ 140891 h 4808141"/>
                <a:gd name="connsiteX102" fmla="*/ 1530349 w 3900488"/>
                <a:gd name="connsiteY102" fmla="*/ 115491 h 4808141"/>
                <a:gd name="connsiteX103" fmla="*/ 1676399 w 3900488"/>
                <a:gd name="connsiteY103" fmla="*/ 13891 h 4808141"/>
                <a:gd name="connsiteX104" fmla="*/ 1813321 w 3900488"/>
                <a:gd name="connsiteY104" fmla="*/ 0 h 4808141"/>
                <a:gd name="connsiteX0" fmla="*/ 3060949 w 3900488"/>
                <a:gd name="connsiteY0" fmla="*/ 1005769 h 4760516"/>
                <a:gd name="connsiteX1" fmla="*/ 3081338 w 3900488"/>
                <a:gd name="connsiteY1" fmla="*/ 1026716 h 4760516"/>
                <a:gd name="connsiteX2" fmla="*/ 3167063 w 3900488"/>
                <a:gd name="connsiteY2" fmla="*/ 1369616 h 4760516"/>
                <a:gd name="connsiteX3" fmla="*/ 3252788 w 3900488"/>
                <a:gd name="connsiteY3" fmla="*/ 1822054 h 4760516"/>
                <a:gd name="connsiteX4" fmla="*/ 3281363 w 3900488"/>
                <a:gd name="connsiteY4" fmla="*/ 2255441 h 4760516"/>
                <a:gd name="connsiteX5" fmla="*/ 3271838 w 3900488"/>
                <a:gd name="connsiteY5" fmla="*/ 2526904 h 4760516"/>
                <a:gd name="connsiteX6" fmla="*/ 3190875 w 3900488"/>
                <a:gd name="connsiteY6" fmla="*/ 2722166 h 4760516"/>
                <a:gd name="connsiteX7" fmla="*/ 3043238 w 3900488"/>
                <a:gd name="connsiteY7" fmla="*/ 2750741 h 4760516"/>
                <a:gd name="connsiteX8" fmla="*/ 2809875 w 3900488"/>
                <a:gd name="connsiteY8" fmla="*/ 2731691 h 4760516"/>
                <a:gd name="connsiteX9" fmla="*/ 2633663 w 3900488"/>
                <a:gd name="connsiteY9" fmla="*/ 2669779 h 4760516"/>
                <a:gd name="connsiteX10" fmla="*/ 2657475 w 3900488"/>
                <a:gd name="connsiteY10" fmla="*/ 2603104 h 4760516"/>
                <a:gd name="connsiteX11" fmla="*/ 2752725 w 3900488"/>
                <a:gd name="connsiteY11" fmla="*/ 2474516 h 4760516"/>
                <a:gd name="connsiteX12" fmla="*/ 2843213 w 3900488"/>
                <a:gd name="connsiteY12" fmla="*/ 2255441 h 4760516"/>
                <a:gd name="connsiteX13" fmla="*/ 2862263 w 3900488"/>
                <a:gd name="connsiteY13" fmla="*/ 2160191 h 4760516"/>
                <a:gd name="connsiteX14" fmla="*/ 2919413 w 3900488"/>
                <a:gd name="connsiteY14" fmla="*/ 2098279 h 4760516"/>
                <a:gd name="connsiteX15" fmla="*/ 3000375 w 3900488"/>
                <a:gd name="connsiteY15" fmla="*/ 1855391 h 4760516"/>
                <a:gd name="connsiteX16" fmla="*/ 3057525 w 3900488"/>
                <a:gd name="connsiteY16" fmla="*/ 1598216 h 4760516"/>
                <a:gd name="connsiteX17" fmla="*/ 3062288 w 3900488"/>
                <a:gd name="connsiteY17" fmla="*/ 1483916 h 4760516"/>
                <a:gd name="connsiteX18" fmla="*/ 3009900 w 3900488"/>
                <a:gd name="connsiteY18" fmla="*/ 1379141 h 4760516"/>
                <a:gd name="connsiteX19" fmla="*/ 2957513 w 3900488"/>
                <a:gd name="connsiteY19" fmla="*/ 1331516 h 4760516"/>
                <a:gd name="connsiteX20" fmla="*/ 2947988 w 3900488"/>
                <a:gd name="connsiteY20" fmla="*/ 1236266 h 4760516"/>
                <a:gd name="connsiteX21" fmla="*/ 2957513 w 3900488"/>
                <a:gd name="connsiteY21" fmla="*/ 1121966 h 4760516"/>
                <a:gd name="connsiteX22" fmla="*/ 3005138 w 3900488"/>
                <a:gd name="connsiteY22" fmla="*/ 1050529 h 4760516"/>
                <a:gd name="connsiteX23" fmla="*/ 3060949 w 3900488"/>
                <a:gd name="connsiteY23" fmla="*/ 1005769 h 4760516"/>
                <a:gd name="connsiteX24" fmla="*/ 1813321 w 3900488"/>
                <a:gd name="connsiteY24" fmla="*/ 0 h 4760516"/>
                <a:gd name="connsiteX25" fmla="*/ 1955799 w 3900488"/>
                <a:gd name="connsiteY25" fmla="*/ 1191 h 4760516"/>
                <a:gd name="connsiteX26" fmla="*/ 2152649 w 3900488"/>
                <a:gd name="connsiteY26" fmla="*/ 20241 h 4760516"/>
                <a:gd name="connsiteX27" fmla="*/ 2381249 w 3900488"/>
                <a:gd name="connsiteY27" fmla="*/ 121841 h 4760516"/>
                <a:gd name="connsiteX28" fmla="*/ 2641599 w 3900488"/>
                <a:gd name="connsiteY28" fmla="*/ 331391 h 4760516"/>
                <a:gd name="connsiteX29" fmla="*/ 2946399 w 3900488"/>
                <a:gd name="connsiteY29" fmla="*/ 693341 h 4760516"/>
                <a:gd name="connsiteX30" fmla="*/ 3060699 w 3900488"/>
                <a:gd name="connsiteY30" fmla="*/ 883841 h 4760516"/>
                <a:gd name="connsiteX31" fmla="*/ 3009899 w 3900488"/>
                <a:gd name="connsiteY31" fmla="*/ 1004491 h 4760516"/>
                <a:gd name="connsiteX32" fmla="*/ 2901949 w 3900488"/>
                <a:gd name="connsiteY32" fmla="*/ 1061641 h 4760516"/>
                <a:gd name="connsiteX33" fmla="*/ 2825749 w 3900488"/>
                <a:gd name="connsiteY33" fmla="*/ 998141 h 4760516"/>
                <a:gd name="connsiteX34" fmla="*/ 2654299 w 3900488"/>
                <a:gd name="connsiteY34" fmla="*/ 820341 h 4760516"/>
                <a:gd name="connsiteX35" fmla="*/ 2349499 w 3900488"/>
                <a:gd name="connsiteY35" fmla="*/ 674291 h 4760516"/>
                <a:gd name="connsiteX36" fmla="*/ 2019299 w 3900488"/>
                <a:gd name="connsiteY36" fmla="*/ 674291 h 4760516"/>
                <a:gd name="connsiteX37" fmla="*/ 2343149 w 3900488"/>
                <a:gd name="connsiteY37" fmla="*/ 769541 h 4760516"/>
                <a:gd name="connsiteX38" fmla="*/ 2552699 w 3900488"/>
                <a:gd name="connsiteY38" fmla="*/ 909241 h 4760516"/>
                <a:gd name="connsiteX39" fmla="*/ 2629040 w 3900488"/>
                <a:gd name="connsiteY39" fmla="*/ 973620 h 4760516"/>
                <a:gd name="connsiteX40" fmla="*/ 2900212 w 3900488"/>
                <a:gd name="connsiteY40" fmla="*/ 1067700 h 4760516"/>
                <a:gd name="connsiteX41" fmla="*/ 2829545 w 3900488"/>
                <a:gd name="connsiteY41" fmla="*/ 1212445 h 4760516"/>
                <a:gd name="connsiteX42" fmla="*/ 2829545 w 3900488"/>
                <a:gd name="connsiteY42" fmla="*/ 1445256 h 4760516"/>
                <a:gd name="connsiteX43" fmla="*/ 2938456 w 3900488"/>
                <a:gd name="connsiteY43" fmla="*/ 1531580 h 4760516"/>
                <a:gd name="connsiteX44" fmla="*/ 2822442 w 3900488"/>
                <a:gd name="connsiteY44" fmla="*/ 2041674 h 4760516"/>
                <a:gd name="connsiteX45" fmla="*/ 2756148 w 3900488"/>
                <a:gd name="connsiteY45" fmla="*/ 2086142 h 4760516"/>
                <a:gd name="connsiteX46" fmla="*/ 2479547 w 3900488"/>
                <a:gd name="connsiteY46" fmla="*/ 2698176 h 4760516"/>
                <a:gd name="connsiteX47" fmla="*/ 2528888 w 3900488"/>
                <a:gd name="connsiteY47" fmla="*/ 2817416 h 4760516"/>
                <a:gd name="connsiteX48" fmla="*/ 2590800 w 3900488"/>
                <a:gd name="connsiteY48" fmla="*/ 2874566 h 4760516"/>
                <a:gd name="connsiteX49" fmla="*/ 2657475 w 3900488"/>
                <a:gd name="connsiteY49" fmla="*/ 2884091 h 4760516"/>
                <a:gd name="connsiteX50" fmla="*/ 2681288 w 3900488"/>
                <a:gd name="connsiteY50" fmla="*/ 2912666 h 4760516"/>
                <a:gd name="connsiteX51" fmla="*/ 2747963 w 3900488"/>
                <a:gd name="connsiteY51" fmla="*/ 3079354 h 4760516"/>
                <a:gd name="connsiteX52" fmla="*/ 2843213 w 3900488"/>
                <a:gd name="connsiteY52" fmla="*/ 3174604 h 4760516"/>
                <a:gd name="connsiteX53" fmla="*/ 2938463 w 3900488"/>
                <a:gd name="connsiteY53" fmla="*/ 3207941 h 4760516"/>
                <a:gd name="connsiteX54" fmla="*/ 3281363 w 3900488"/>
                <a:gd name="connsiteY54" fmla="*/ 3317479 h 4760516"/>
                <a:gd name="connsiteX55" fmla="*/ 3657600 w 3900488"/>
                <a:gd name="connsiteY55" fmla="*/ 3493691 h 4760516"/>
                <a:gd name="connsiteX56" fmla="*/ 3867150 w 3900488"/>
                <a:gd name="connsiteY56" fmla="*/ 3641329 h 4760516"/>
                <a:gd name="connsiteX57" fmla="*/ 3900488 w 3900488"/>
                <a:gd name="connsiteY57" fmla="*/ 3769916 h 4760516"/>
                <a:gd name="connsiteX58" fmla="*/ 3876675 w 3900488"/>
                <a:gd name="connsiteY58" fmla="*/ 4027091 h 4760516"/>
                <a:gd name="connsiteX59" fmla="*/ 3790950 w 3900488"/>
                <a:gd name="connsiteY59" fmla="*/ 4236641 h 4760516"/>
                <a:gd name="connsiteX60" fmla="*/ 3619500 w 3900488"/>
                <a:gd name="connsiteY60" fmla="*/ 4598591 h 4760516"/>
                <a:gd name="connsiteX61" fmla="*/ 3471863 w 3900488"/>
                <a:gd name="connsiteY61" fmla="*/ 4760516 h 4760516"/>
                <a:gd name="connsiteX62" fmla="*/ 338138 w 3900488"/>
                <a:gd name="connsiteY62" fmla="*/ 4760516 h 4760516"/>
                <a:gd name="connsiteX63" fmla="*/ 161925 w 3900488"/>
                <a:gd name="connsiteY63" fmla="*/ 4436666 h 4760516"/>
                <a:gd name="connsiteX64" fmla="*/ 57150 w 3900488"/>
                <a:gd name="connsiteY64" fmla="*/ 4141391 h 4760516"/>
                <a:gd name="connsiteX65" fmla="*/ 0 w 3900488"/>
                <a:gd name="connsiteY65" fmla="*/ 3855641 h 4760516"/>
                <a:gd name="connsiteX66" fmla="*/ 23813 w 3900488"/>
                <a:gd name="connsiteY66" fmla="*/ 3703241 h 4760516"/>
                <a:gd name="connsiteX67" fmla="*/ 219075 w 3900488"/>
                <a:gd name="connsiteY67" fmla="*/ 3584179 h 4760516"/>
                <a:gd name="connsiteX68" fmla="*/ 533400 w 3900488"/>
                <a:gd name="connsiteY68" fmla="*/ 3450829 h 4760516"/>
                <a:gd name="connsiteX69" fmla="*/ 933450 w 3900488"/>
                <a:gd name="connsiteY69" fmla="*/ 3293666 h 4760516"/>
                <a:gd name="connsiteX70" fmla="*/ 1133475 w 3900488"/>
                <a:gd name="connsiteY70" fmla="*/ 3217466 h 4760516"/>
                <a:gd name="connsiteX71" fmla="*/ 1276350 w 3900488"/>
                <a:gd name="connsiteY71" fmla="*/ 2950766 h 4760516"/>
                <a:gd name="connsiteX72" fmla="*/ 1371600 w 3900488"/>
                <a:gd name="connsiteY72" fmla="*/ 2888854 h 4760516"/>
                <a:gd name="connsiteX73" fmla="*/ 1443038 w 3900488"/>
                <a:gd name="connsiteY73" fmla="*/ 2750741 h 4760516"/>
                <a:gd name="connsiteX74" fmla="*/ 1428750 w 3900488"/>
                <a:gd name="connsiteY74" fmla="*/ 2665016 h 4760516"/>
                <a:gd name="connsiteX75" fmla="*/ 1432339 w 3900488"/>
                <a:gd name="connsiteY75" fmla="*/ 2655556 h 4760516"/>
                <a:gd name="connsiteX76" fmla="*/ 1411332 w 3900488"/>
                <a:gd name="connsiteY76" fmla="*/ 2630242 h 4760516"/>
                <a:gd name="connsiteX77" fmla="*/ 1169833 w 3900488"/>
                <a:gd name="connsiteY77" fmla="*/ 2059985 h 4760516"/>
                <a:gd name="connsiteX78" fmla="*/ 975688 w 3900488"/>
                <a:gd name="connsiteY78" fmla="*/ 1612672 h 4760516"/>
                <a:gd name="connsiteX79" fmla="*/ 1051451 w 3900488"/>
                <a:gd name="connsiteY79" fmla="*/ 1487109 h 4760516"/>
                <a:gd name="connsiteX80" fmla="*/ 1016847 w 3900488"/>
                <a:gd name="connsiteY80" fmla="*/ 1277790 h 4760516"/>
                <a:gd name="connsiteX81" fmla="*/ 933449 w 3900488"/>
                <a:gd name="connsiteY81" fmla="*/ 1341041 h 4760516"/>
                <a:gd name="connsiteX82" fmla="*/ 882649 w 3900488"/>
                <a:gd name="connsiteY82" fmla="*/ 1404541 h 4760516"/>
                <a:gd name="connsiteX83" fmla="*/ 838199 w 3900488"/>
                <a:gd name="connsiteY83" fmla="*/ 1525191 h 4760516"/>
                <a:gd name="connsiteX84" fmla="*/ 857249 w 3900488"/>
                <a:gd name="connsiteY84" fmla="*/ 1645841 h 4760516"/>
                <a:gd name="connsiteX85" fmla="*/ 888999 w 3900488"/>
                <a:gd name="connsiteY85" fmla="*/ 1829991 h 4760516"/>
                <a:gd name="connsiteX86" fmla="*/ 965199 w 3900488"/>
                <a:gd name="connsiteY86" fmla="*/ 2128441 h 4760516"/>
                <a:gd name="connsiteX87" fmla="*/ 1047749 w 3900488"/>
                <a:gd name="connsiteY87" fmla="*/ 2198291 h 4760516"/>
                <a:gd name="connsiteX88" fmla="*/ 1098549 w 3900488"/>
                <a:gd name="connsiteY88" fmla="*/ 2331641 h 4760516"/>
                <a:gd name="connsiteX89" fmla="*/ 1219199 w 3900488"/>
                <a:gd name="connsiteY89" fmla="*/ 2566591 h 4760516"/>
                <a:gd name="connsiteX90" fmla="*/ 1269999 w 3900488"/>
                <a:gd name="connsiteY90" fmla="*/ 2712641 h 4760516"/>
                <a:gd name="connsiteX91" fmla="*/ 1130299 w 3900488"/>
                <a:gd name="connsiteY91" fmla="*/ 2750741 h 4760516"/>
                <a:gd name="connsiteX92" fmla="*/ 927099 w 3900488"/>
                <a:gd name="connsiteY92" fmla="*/ 2776141 h 4760516"/>
                <a:gd name="connsiteX93" fmla="*/ 742949 w 3900488"/>
                <a:gd name="connsiteY93" fmla="*/ 2731691 h 4760516"/>
                <a:gd name="connsiteX94" fmla="*/ 660399 w 3900488"/>
                <a:gd name="connsiteY94" fmla="*/ 2591991 h 4760516"/>
                <a:gd name="connsiteX95" fmla="*/ 622299 w 3900488"/>
                <a:gd name="connsiteY95" fmla="*/ 2344341 h 4760516"/>
                <a:gd name="connsiteX96" fmla="*/ 634999 w 3900488"/>
                <a:gd name="connsiteY96" fmla="*/ 2020491 h 4760516"/>
                <a:gd name="connsiteX97" fmla="*/ 736599 w 3900488"/>
                <a:gd name="connsiteY97" fmla="*/ 1328341 h 4760516"/>
                <a:gd name="connsiteX98" fmla="*/ 971549 w 3900488"/>
                <a:gd name="connsiteY98" fmla="*/ 623491 h 4760516"/>
                <a:gd name="connsiteX99" fmla="*/ 1168399 w 3900488"/>
                <a:gd name="connsiteY99" fmla="*/ 299641 h 4760516"/>
                <a:gd name="connsiteX100" fmla="*/ 1358899 w 3900488"/>
                <a:gd name="connsiteY100" fmla="*/ 140891 h 4760516"/>
                <a:gd name="connsiteX101" fmla="*/ 1530349 w 3900488"/>
                <a:gd name="connsiteY101" fmla="*/ 115491 h 4760516"/>
                <a:gd name="connsiteX102" fmla="*/ 1676399 w 3900488"/>
                <a:gd name="connsiteY102" fmla="*/ 13891 h 4760516"/>
                <a:gd name="connsiteX103" fmla="*/ 1813321 w 3900488"/>
                <a:gd name="connsiteY103" fmla="*/ 0 h 4760516"/>
                <a:gd name="connsiteX0" fmla="*/ 3061653 w 3901192"/>
                <a:gd name="connsiteY0" fmla="*/ 1005769 h 4760516"/>
                <a:gd name="connsiteX1" fmla="*/ 3082042 w 3901192"/>
                <a:gd name="connsiteY1" fmla="*/ 1026716 h 4760516"/>
                <a:gd name="connsiteX2" fmla="*/ 3167767 w 3901192"/>
                <a:gd name="connsiteY2" fmla="*/ 1369616 h 4760516"/>
                <a:gd name="connsiteX3" fmla="*/ 3253492 w 3901192"/>
                <a:gd name="connsiteY3" fmla="*/ 1822054 h 4760516"/>
                <a:gd name="connsiteX4" fmla="*/ 3282067 w 3901192"/>
                <a:gd name="connsiteY4" fmla="*/ 2255441 h 4760516"/>
                <a:gd name="connsiteX5" fmla="*/ 3272542 w 3901192"/>
                <a:gd name="connsiteY5" fmla="*/ 2526904 h 4760516"/>
                <a:gd name="connsiteX6" fmla="*/ 3191579 w 3901192"/>
                <a:gd name="connsiteY6" fmla="*/ 2722166 h 4760516"/>
                <a:gd name="connsiteX7" fmla="*/ 3043942 w 3901192"/>
                <a:gd name="connsiteY7" fmla="*/ 2750741 h 4760516"/>
                <a:gd name="connsiteX8" fmla="*/ 2810579 w 3901192"/>
                <a:gd name="connsiteY8" fmla="*/ 2731691 h 4760516"/>
                <a:gd name="connsiteX9" fmla="*/ 2634367 w 3901192"/>
                <a:gd name="connsiteY9" fmla="*/ 2669779 h 4760516"/>
                <a:gd name="connsiteX10" fmla="*/ 2658179 w 3901192"/>
                <a:gd name="connsiteY10" fmla="*/ 2603104 h 4760516"/>
                <a:gd name="connsiteX11" fmla="*/ 2753429 w 3901192"/>
                <a:gd name="connsiteY11" fmla="*/ 2474516 h 4760516"/>
                <a:gd name="connsiteX12" fmla="*/ 2843917 w 3901192"/>
                <a:gd name="connsiteY12" fmla="*/ 2255441 h 4760516"/>
                <a:gd name="connsiteX13" fmla="*/ 2862967 w 3901192"/>
                <a:gd name="connsiteY13" fmla="*/ 2160191 h 4760516"/>
                <a:gd name="connsiteX14" fmla="*/ 2920117 w 3901192"/>
                <a:gd name="connsiteY14" fmla="*/ 2098279 h 4760516"/>
                <a:gd name="connsiteX15" fmla="*/ 3001079 w 3901192"/>
                <a:gd name="connsiteY15" fmla="*/ 1855391 h 4760516"/>
                <a:gd name="connsiteX16" fmla="*/ 3058229 w 3901192"/>
                <a:gd name="connsiteY16" fmla="*/ 1598216 h 4760516"/>
                <a:gd name="connsiteX17" fmla="*/ 3062992 w 3901192"/>
                <a:gd name="connsiteY17" fmla="*/ 1483916 h 4760516"/>
                <a:gd name="connsiteX18" fmla="*/ 3010604 w 3901192"/>
                <a:gd name="connsiteY18" fmla="*/ 1379141 h 4760516"/>
                <a:gd name="connsiteX19" fmla="*/ 2958217 w 3901192"/>
                <a:gd name="connsiteY19" fmla="*/ 1331516 h 4760516"/>
                <a:gd name="connsiteX20" fmla="*/ 2948692 w 3901192"/>
                <a:gd name="connsiteY20" fmla="*/ 1236266 h 4760516"/>
                <a:gd name="connsiteX21" fmla="*/ 2958217 w 3901192"/>
                <a:gd name="connsiteY21" fmla="*/ 1121966 h 4760516"/>
                <a:gd name="connsiteX22" fmla="*/ 3005842 w 3901192"/>
                <a:gd name="connsiteY22" fmla="*/ 1050529 h 4760516"/>
                <a:gd name="connsiteX23" fmla="*/ 3061653 w 3901192"/>
                <a:gd name="connsiteY23" fmla="*/ 1005769 h 4760516"/>
                <a:gd name="connsiteX24" fmla="*/ 1814025 w 3901192"/>
                <a:gd name="connsiteY24" fmla="*/ 0 h 4760516"/>
                <a:gd name="connsiteX25" fmla="*/ 1956503 w 3901192"/>
                <a:gd name="connsiteY25" fmla="*/ 1191 h 4760516"/>
                <a:gd name="connsiteX26" fmla="*/ 2153353 w 3901192"/>
                <a:gd name="connsiteY26" fmla="*/ 20241 h 4760516"/>
                <a:gd name="connsiteX27" fmla="*/ 2381953 w 3901192"/>
                <a:gd name="connsiteY27" fmla="*/ 121841 h 4760516"/>
                <a:gd name="connsiteX28" fmla="*/ 2642303 w 3901192"/>
                <a:gd name="connsiteY28" fmla="*/ 331391 h 4760516"/>
                <a:gd name="connsiteX29" fmla="*/ 2947103 w 3901192"/>
                <a:gd name="connsiteY29" fmla="*/ 693341 h 4760516"/>
                <a:gd name="connsiteX30" fmla="*/ 3061403 w 3901192"/>
                <a:gd name="connsiteY30" fmla="*/ 883841 h 4760516"/>
                <a:gd name="connsiteX31" fmla="*/ 3010603 w 3901192"/>
                <a:gd name="connsiteY31" fmla="*/ 1004491 h 4760516"/>
                <a:gd name="connsiteX32" fmla="*/ 2902653 w 3901192"/>
                <a:gd name="connsiteY32" fmla="*/ 1061641 h 4760516"/>
                <a:gd name="connsiteX33" fmla="*/ 2826453 w 3901192"/>
                <a:gd name="connsiteY33" fmla="*/ 998141 h 4760516"/>
                <a:gd name="connsiteX34" fmla="*/ 2655003 w 3901192"/>
                <a:gd name="connsiteY34" fmla="*/ 820341 h 4760516"/>
                <a:gd name="connsiteX35" fmla="*/ 2350203 w 3901192"/>
                <a:gd name="connsiteY35" fmla="*/ 674291 h 4760516"/>
                <a:gd name="connsiteX36" fmla="*/ 2020003 w 3901192"/>
                <a:gd name="connsiteY36" fmla="*/ 674291 h 4760516"/>
                <a:gd name="connsiteX37" fmla="*/ 2343853 w 3901192"/>
                <a:gd name="connsiteY37" fmla="*/ 769541 h 4760516"/>
                <a:gd name="connsiteX38" fmla="*/ 2553403 w 3901192"/>
                <a:gd name="connsiteY38" fmla="*/ 909241 h 4760516"/>
                <a:gd name="connsiteX39" fmla="*/ 2629744 w 3901192"/>
                <a:gd name="connsiteY39" fmla="*/ 973620 h 4760516"/>
                <a:gd name="connsiteX40" fmla="*/ 2900916 w 3901192"/>
                <a:gd name="connsiteY40" fmla="*/ 1067700 h 4760516"/>
                <a:gd name="connsiteX41" fmla="*/ 2830249 w 3901192"/>
                <a:gd name="connsiteY41" fmla="*/ 1212445 h 4760516"/>
                <a:gd name="connsiteX42" fmla="*/ 2830249 w 3901192"/>
                <a:gd name="connsiteY42" fmla="*/ 1445256 h 4760516"/>
                <a:gd name="connsiteX43" fmla="*/ 2939160 w 3901192"/>
                <a:gd name="connsiteY43" fmla="*/ 1531580 h 4760516"/>
                <a:gd name="connsiteX44" fmla="*/ 2823146 w 3901192"/>
                <a:gd name="connsiteY44" fmla="*/ 2041674 h 4760516"/>
                <a:gd name="connsiteX45" fmla="*/ 2756852 w 3901192"/>
                <a:gd name="connsiteY45" fmla="*/ 2086142 h 4760516"/>
                <a:gd name="connsiteX46" fmla="*/ 2480251 w 3901192"/>
                <a:gd name="connsiteY46" fmla="*/ 2698176 h 4760516"/>
                <a:gd name="connsiteX47" fmla="*/ 2529592 w 3901192"/>
                <a:gd name="connsiteY47" fmla="*/ 2817416 h 4760516"/>
                <a:gd name="connsiteX48" fmla="*/ 2591504 w 3901192"/>
                <a:gd name="connsiteY48" fmla="*/ 2874566 h 4760516"/>
                <a:gd name="connsiteX49" fmla="*/ 2658179 w 3901192"/>
                <a:gd name="connsiteY49" fmla="*/ 2884091 h 4760516"/>
                <a:gd name="connsiteX50" fmla="*/ 2681992 w 3901192"/>
                <a:gd name="connsiteY50" fmla="*/ 2912666 h 4760516"/>
                <a:gd name="connsiteX51" fmla="*/ 2748667 w 3901192"/>
                <a:gd name="connsiteY51" fmla="*/ 3079354 h 4760516"/>
                <a:gd name="connsiteX52" fmla="*/ 2843917 w 3901192"/>
                <a:gd name="connsiteY52" fmla="*/ 3174604 h 4760516"/>
                <a:gd name="connsiteX53" fmla="*/ 2939167 w 3901192"/>
                <a:gd name="connsiteY53" fmla="*/ 3207941 h 4760516"/>
                <a:gd name="connsiteX54" fmla="*/ 3282067 w 3901192"/>
                <a:gd name="connsiteY54" fmla="*/ 3317479 h 4760516"/>
                <a:gd name="connsiteX55" fmla="*/ 3658304 w 3901192"/>
                <a:gd name="connsiteY55" fmla="*/ 3493691 h 4760516"/>
                <a:gd name="connsiteX56" fmla="*/ 3867854 w 3901192"/>
                <a:gd name="connsiteY56" fmla="*/ 3641329 h 4760516"/>
                <a:gd name="connsiteX57" fmla="*/ 3901192 w 3901192"/>
                <a:gd name="connsiteY57" fmla="*/ 3769916 h 4760516"/>
                <a:gd name="connsiteX58" fmla="*/ 3877379 w 3901192"/>
                <a:gd name="connsiteY58" fmla="*/ 4027091 h 4760516"/>
                <a:gd name="connsiteX59" fmla="*/ 3791654 w 3901192"/>
                <a:gd name="connsiteY59" fmla="*/ 4236641 h 4760516"/>
                <a:gd name="connsiteX60" fmla="*/ 3620204 w 3901192"/>
                <a:gd name="connsiteY60" fmla="*/ 4598591 h 4760516"/>
                <a:gd name="connsiteX61" fmla="*/ 3472567 w 3901192"/>
                <a:gd name="connsiteY61" fmla="*/ 4760516 h 4760516"/>
                <a:gd name="connsiteX62" fmla="*/ 338842 w 3901192"/>
                <a:gd name="connsiteY62" fmla="*/ 4760516 h 4760516"/>
                <a:gd name="connsiteX63" fmla="*/ 162629 w 3901192"/>
                <a:gd name="connsiteY63" fmla="*/ 4436666 h 4760516"/>
                <a:gd name="connsiteX64" fmla="*/ 57854 w 3901192"/>
                <a:gd name="connsiteY64" fmla="*/ 4141391 h 4760516"/>
                <a:gd name="connsiteX65" fmla="*/ 704 w 3901192"/>
                <a:gd name="connsiteY65" fmla="*/ 3855641 h 4760516"/>
                <a:gd name="connsiteX66" fmla="*/ 24517 w 3901192"/>
                <a:gd name="connsiteY66" fmla="*/ 3703241 h 4760516"/>
                <a:gd name="connsiteX67" fmla="*/ 219779 w 3901192"/>
                <a:gd name="connsiteY67" fmla="*/ 3584179 h 4760516"/>
                <a:gd name="connsiteX68" fmla="*/ 534104 w 3901192"/>
                <a:gd name="connsiteY68" fmla="*/ 3450829 h 4760516"/>
                <a:gd name="connsiteX69" fmla="*/ 934154 w 3901192"/>
                <a:gd name="connsiteY69" fmla="*/ 3293666 h 4760516"/>
                <a:gd name="connsiteX70" fmla="*/ 1134179 w 3901192"/>
                <a:gd name="connsiteY70" fmla="*/ 3217466 h 4760516"/>
                <a:gd name="connsiteX71" fmla="*/ 1277054 w 3901192"/>
                <a:gd name="connsiteY71" fmla="*/ 2950766 h 4760516"/>
                <a:gd name="connsiteX72" fmla="*/ 1372304 w 3901192"/>
                <a:gd name="connsiteY72" fmla="*/ 2888854 h 4760516"/>
                <a:gd name="connsiteX73" fmla="*/ 1443742 w 3901192"/>
                <a:gd name="connsiteY73" fmla="*/ 2750741 h 4760516"/>
                <a:gd name="connsiteX74" fmla="*/ 1429454 w 3901192"/>
                <a:gd name="connsiteY74" fmla="*/ 2665016 h 4760516"/>
                <a:gd name="connsiteX75" fmla="*/ 1433043 w 3901192"/>
                <a:gd name="connsiteY75" fmla="*/ 2655556 h 4760516"/>
                <a:gd name="connsiteX76" fmla="*/ 1412036 w 3901192"/>
                <a:gd name="connsiteY76" fmla="*/ 2630242 h 4760516"/>
                <a:gd name="connsiteX77" fmla="*/ 1170537 w 3901192"/>
                <a:gd name="connsiteY77" fmla="*/ 2059985 h 4760516"/>
                <a:gd name="connsiteX78" fmla="*/ 976392 w 3901192"/>
                <a:gd name="connsiteY78" fmla="*/ 1612672 h 4760516"/>
                <a:gd name="connsiteX79" fmla="*/ 1052155 w 3901192"/>
                <a:gd name="connsiteY79" fmla="*/ 1487109 h 4760516"/>
                <a:gd name="connsiteX80" fmla="*/ 1017551 w 3901192"/>
                <a:gd name="connsiteY80" fmla="*/ 1277790 h 4760516"/>
                <a:gd name="connsiteX81" fmla="*/ 934153 w 3901192"/>
                <a:gd name="connsiteY81" fmla="*/ 1341041 h 4760516"/>
                <a:gd name="connsiteX82" fmla="*/ 883353 w 3901192"/>
                <a:gd name="connsiteY82" fmla="*/ 1404541 h 4760516"/>
                <a:gd name="connsiteX83" fmla="*/ 838903 w 3901192"/>
                <a:gd name="connsiteY83" fmla="*/ 1525191 h 4760516"/>
                <a:gd name="connsiteX84" fmla="*/ 857953 w 3901192"/>
                <a:gd name="connsiteY84" fmla="*/ 1645841 h 4760516"/>
                <a:gd name="connsiteX85" fmla="*/ 889703 w 3901192"/>
                <a:gd name="connsiteY85" fmla="*/ 1829991 h 4760516"/>
                <a:gd name="connsiteX86" fmla="*/ 965903 w 3901192"/>
                <a:gd name="connsiteY86" fmla="*/ 2128441 h 4760516"/>
                <a:gd name="connsiteX87" fmla="*/ 1048453 w 3901192"/>
                <a:gd name="connsiteY87" fmla="*/ 2198291 h 4760516"/>
                <a:gd name="connsiteX88" fmla="*/ 1099253 w 3901192"/>
                <a:gd name="connsiteY88" fmla="*/ 2331641 h 4760516"/>
                <a:gd name="connsiteX89" fmla="*/ 1219903 w 3901192"/>
                <a:gd name="connsiteY89" fmla="*/ 2566591 h 4760516"/>
                <a:gd name="connsiteX90" fmla="*/ 1270703 w 3901192"/>
                <a:gd name="connsiteY90" fmla="*/ 2712641 h 4760516"/>
                <a:gd name="connsiteX91" fmla="*/ 1131003 w 3901192"/>
                <a:gd name="connsiteY91" fmla="*/ 2750741 h 4760516"/>
                <a:gd name="connsiteX92" fmla="*/ 927803 w 3901192"/>
                <a:gd name="connsiteY92" fmla="*/ 2776141 h 4760516"/>
                <a:gd name="connsiteX93" fmla="*/ 743653 w 3901192"/>
                <a:gd name="connsiteY93" fmla="*/ 2731691 h 4760516"/>
                <a:gd name="connsiteX94" fmla="*/ 661103 w 3901192"/>
                <a:gd name="connsiteY94" fmla="*/ 2591991 h 4760516"/>
                <a:gd name="connsiteX95" fmla="*/ 623003 w 3901192"/>
                <a:gd name="connsiteY95" fmla="*/ 2344341 h 4760516"/>
                <a:gd name="connsiteX96" fmla="*/ 635703 w 3901192"/>
                <a:gd name="connsiteY96" fmla="*/ 2020491 h 4760516"/>
                <a:gd name="connsiteX97" fmla="*/ 737303 w 3901192"/>
                <a:gd name="connsiteY97" fmla="*/ 1328341 h 4760516"/>
                <a:gd name="connsiteX98" fmla="*/ 972253 w 3901192"/>
                <a:gd name="connsiteY98" fmla="*/ 623491 h 4760516"/>
                <a:gd name="connsiteX99" fmla="*/ 1169103 w 3901192"/>
                <a:gd name="connsiteY99" fmla="*/ 299641 h 4760516"/>
                <a:gd name="connsiteX100" fmla="*/ 1359603 w 3901192"/>
                <a:gd name="connsiteY100" fmla="*/ 140891 h 4760516"/>
                <a:gd name="connsiteX101" fmla="*/ 1531053 w 3901192"/>
                <a:gd name="connsiteY101" fmla="*/ 115491 h 4760516"/>
                <a:gd name="connsiteX102" fmla="*/ 1677103 w 3901192"/>
                <a:gd name="connsiteY102" fmla="*/ 13891 h 4760516"/>
                <a:gd name="connsiteX103" fmla="*/ 1814025 w 3901192"/>
                <a:gd name="connsiteY103" fmla="*/ 0 h 4760516"/>
                <a:gd name="connsiteX0" fmla="*/ 3062288 w 3901827"/>
                <a:gd name="connsiteY0" fmla="*/ 1005769 h 4760516"/>
                <a:gd name="connsiteX1" fmla="*/ 3082677 w 3901827"/>
                <a:gd name="connsiteY1" fmla="*/ 1026716 h 4760516"/>
                <a:gd name="connsiteX2" fmla="*/ 3168402 w 3901827"/>
                <a:gd name="connsiteY2" fmla="*/ 1369616 h 4760516"/>
                <a:gd name="connsiteX3" fmla="*/ 3254127 w 3901827"/>
                <a:gd name="connsiteY3" fmla="*/ 1822054 h 4760516"/>
                <a:gd name="connsiteX4" fmla="*/ 3282702 w 3901827"/>
                <a:gd name="connsiteY4" fmla="*/ 2255441 h 4760516"/>
                <a:gd name="connsiteX5" fmla="*/ 3273177 w 3901827"/>
                <a:gd name="connsiteY5" fmla="*/ 2526904 h 4760516"/>
                <a:gd name="connsiteX6" fmla="*/ 3192214 w 3901827"/>
                <a:gd name="connsiteY6" fmla="*/ 2722166 h 4760516"/>
                <a:gd name="connsiteX7" fmla="*/ 3044577 w 3901827"/>
                <a:gd name="connsiteY7" fmla="*/ 2750741 h 4760516"/>
                <a:gd name="connsiteX8" fmla="*/ 2811214 w 3901827"/>
                <a:gd name="connsiteY8" fmla="*/ 2731691 h 4760516"/>
                <a:gd name="connsiteX9" fmla="*/ 2635002 w 3901827"/>
                <a:gd name="connsiteY9" fmla="*/ 2669779 h 4760516"/>
                <a:gd name="connsiteX10" fmla="*/ 2658814 w 3901827"/>
                <a:gd name="connsiteY10" fmla="*/ 2603104 h 4760516"/>
                <a:gd name="connsiteX11" fmla="*/ 2754064 w 3901827"/>
                <a:gd name="connsiteY11" fmla="*/ 2474516 h 4760516"/>
                <a:gd name="connsiteX12" fmla="*/ 2844552 w 3901827"/>
                <a:gd name="connsiteY12" fmla="*/ 2255441 h 4760516"/>
                <a:gd name="connsiteX13" fmla="*/ 2863602 w 3901827"/>
                <a:gd name="connsiteY13" fmla="*/ 2160191 h 4760516"/>
                <a:gd name="connsiteX14" fmla="*/ 2920752 w 3901827"/>
                <a:gd name="connsiteY14" fmla="*/ 2098279 h 4760516"/>
                <a:gd name="connsiteX15" fmla="*/ 3001714 w 3901827"/>
                <a:gd name="connsiteY15" fmla="*/ 1855391 h 4760516"/>
                <a:gd name="connsiteX16" fmla="*/ 3058864 w 3901827"/>
                <a:gd name="connsiteY16" fmla="*/ 1598216 h 4760516"/>
                <a:gd name="connsiteX17" fmla="*/ 3063627 w 3901827"/>
                <a:gd name="connsiteY17" fmla="*/ 1483916 h 4760516"/>
                <a:gd name="connsiteX18" fmla="*/ 3011239 w 3901827"/>
                <a:gd name="connsiteY18" fmla="*/ 1379141 h 4760516"/>
                <a:gd name="connsiteX19" fmla="*/ 2958852 w 3901827"/>
                <a:gd name="connsiteY19" fmla="*/ 1331516 h 4760516"/>
                <a:gd name="connsiteX20" fmla="*/ 2949327 w 3901827"/>
                <a:gd name="connsiteY20" fmla="*/ 1236266 h 4760516"/>
                <a:gd name="connsiteX21" fmla="*/ 2958852 w 3901827"/>
                <a:gd name="connsiteY21" fmla="*/ 1121966 h 4760516"/>
                <a:gd name="connsiteX22" fmla="*/ 3006477 w 3901827"/>
                <a:gd name="connsiteY22" fmla="*/ 1050529 h 4760516"/>
                <a:gd name="connsiteX23" fmla="*/ 3062288 w 3901827"/>
                <a:gd name="connsiteY23" fmla="*/ 1005769 h 4760516"/>
                <a:gd name="connsiteX24" fmla="*/ 1814660 w 3901827"/>
                <a:gd name="connsiteY24" fmla="*/ 0 h 4760516"/>
                <a:gd name="connsiteX25" fmla="*/ 1957138 w 3901827"/>
                <a:gd name="connsiteY25" fmla="*/ 1191 h 4760516"/>
                <a:gd name="connsiteX26" fmla="*/ 2153988 w 3901827"/>
                <a:gd name="connsiteY26" fmla="*/ 20241 h 4760516"/>
                <a:gd name="connsiteX27" fmla="*/ 2382588 w 3901827"/>
                <a:gd name="connsiteY27" fmla="*/ 121841 h 4760516"/>
                <a:gd name="connsiteX28" fmla="*/ 2642938 w 3901827"/>
                <a:gd name="connsiteY28" fmla="*/ 331391 h 4760516"/>
                <a:gd name="connsiteX29" fmla="*/ 2947738 w 3901827"/>
                <a:gd name="connsiteY29" fmla="*/ 693341 h 4760516"/>
                <a:gd name="connsiteX30" fmla="*/ 3062038 w 3901827"/>
                <a:gd name="connsiteY30" fmla="*/ 883841 h 4760516"/>
                <a:gd name="connsiteX31" fmla="*/ 3011238 w 3901827"/>
                <a:gd name="connsiteY31" fmla="*/ 1004491 h 4760516"/>
                <a:gd name="connsiteX32" fmla="*/ 2903288 w 3901827"/>
                <a:gd name="connsiteY32" fmla="*/ 1061641 h 4760516"/>
                <a:gd name="connsiteX33" fmla="*/ 2827088 w 3901827"/>
                <a:gd name="connsiteY33" fmla="*/ 998141 h 4760516"/>
                <a:gd name="connsiteX34" fmla="*/ 2655638 w 3901827"/>
                <a:gd name="connsiteY34" fmla="*/ 820341 h 4760516"/>
                <a:gd name="connsiteX35" fmla="*/ 2350838 w 3901827"/>
                <a:gd name="connsiteY35" fmla="*/ 674291 h 4760516"/>
                <a:gd name="connsiteX36" fmla="*/ 2020638 w 3901827"/>
                <a:gd name="connsiteY36" fmla="*/ 674291 h 4760516"/>
                <a:gd name="connsiteX37" fmla="*/ 2344488 w 3901827"/>
                <a:gd name="connsiteY37" fmla="*/ 769541 h 4760516"/>
                <a:gd name="connsiteX38" fmla="*/ 2554038 w 3901827"/>
                <a:gd name="connsiteY38" fmla="*/ 909241 h 4760516"/>
                <a:gd name="connsiteX39" fmla="*/ 2630379 w 3901827"/>
                <a:gd name="connsiteY39" fmla="*/ 973620 h 4760516"/>
                <a:gd name="connsiteX40" fmla="*/ 2901551 w 3901827"/>
                <a:gd name="connsiteY40" fmla="*/ 1067700 h 4760516"/>
                <a:gd name="connsiteX41" fmla="*/ 2830884 w 3901827"/>
                <a:gd name="connsiteY41" fmla="*/ 1212445 h 4760516"/>
                <a:gd name="connsiteX42" fmla="*/ 2830884 w 3901827"/>
                <a:gd name="connsiteY42" fmla="*/ 1445256 h 4760516"/>
                <a:gd name="connsiteX43" fmla="*/ 2939795 w 3901827"/>
                <a:gd name="connsiteY43" fmla="*/ 1531580 h 4760516"/>
                <a:gd name="connsiteX44" fmla="*/ 2823781 w 3901827"/>
                <a:gd name="connsiteY44" fmla="*/ 2041674 h 4760516"/>
                <a:gd name="connsiteX45" fmla="*/ 2757487 w 3901827"/>
                <a:gd name="connsiteY45" fmla="*/ 2086142 h 4760516"/>
                <a:gd name="connsiteX46" fmla="*/ 2480886 w 3901827"/>
                <a:gd name="connsiteY46" fmla="*/ 2698176 h 4760516"/>
                <a:gd name="connsiteX47" fmla="*/ 2530227 w 3901827"/>
                <a:gd name="connsiteY47" fmla="*/ 2817416 h 4760516"/>
                <a:gd name="connsiteX48" fmla="*/ 2592139 w 3901827"/>
                <a:gd name="connsiteY48" fmla="*/ 2874566 h 4760516"/>
                <a:gd name="connsiteX49" fmla="*/ 2658814 w 3901827"/>
                <a:gd name="connsiteY49" fmla="*/ 2884091 h 4760516"/>
                <a:gd name="connsiteX50" fmla="*/ 2682627 w 3901827"/>
                <a:gd name="connsiteY50" fmla="*/ 2912666 h 4760516"/>
                <a:gd name="connsiteX51" fmla="*/ 2749302 w 3901827"/>
                <a:gd name="connsiteY51" fmla="*/ 3079354 h 4760516"/>
                <a:gd name="connsiteX52" fmla="*/ 2844552 w 3901827"/>
                <a:gd name="connsiteY52" fmla="*/ 3174604 h 4760516"/>
                <a:gd name="connsiteX53" fmla="*/ 2939802 w 3901827"/>
                <a:gd name="connsiteY53" fmla="*/ 3207941 h 4760516"/>
                <a:gd name="connsiteX54" fmla="*/ 3282702 w 3901827"/>
                <a:gd name="connsiteY54" fmla="*/ 3317479 h 4760516"/>
                <a:gd name="connsiteX55" fmla="*/ 3658939 w 3901827"/>
                <a:gd name="connsiteY55" fmla="*/ 3493691 h 4760516"/>
                <a:gd name="connsiteX56" fmla="*/ 3868489 w 3901827"/>
                <a:gd name="connsiteY56" fmla="*/ 3641329 h 4760516"/>
                <a:gd name="connsiteX57" fmla="*/ 3901827 w 3901827"/>
                <a:gd name="connsiteY57" fmla="*/ 3769916 h 4760516"/>
                <a:gd name="connsiteX58" fmla="*/ 3878014 w 3901827"/>
                <a:gd name="connsiteY58" fmla="*/ 4027091 h 4760516"/>
                <a:gd name="connsiteX59" fmla="*/ 3792289 w 3901827"/>
                <a:gd name="connsiteY59" fmla="*/ 4236641 h 4760516"/>
                <a:gd name="connsiteX60" fmla="*/ 3620839 w 3901827"/>
                <a:gd name="connsiteY60" fmla="*/ 4598591 h 4760516"/>
                <a:gd name="connsiteX61" fmla="*/ 3473202 w 3901827"/>
                <a:gd name="connsiteY61" fmla="*/ 4760516 h 4760516"/>
                <a:gd name="connsiteX62" fmla="*/ 339477 w 3901827"/>
                <a:gd name="connsiteY62" fmla="*/ 4760516 h 4760516"/>
                <a:gd name="connsiteX63" fmla="*/ 163264 w 3901827"/>
                <a:gd name="connsiteY63" fmla="*/ 4436666 h 4760516"/>
                <a:gd name="connsiteX64" fmla="*/ 58489 w 3901827"/>
                <a:gd name="connsiteY64" fmla="*/ 4141391 h 4760516"/>
                <a:gd name="connsiteX65" fmla="*/ 1339 w 3901827"/>
                <a:gd name="connsiteY65" fmla="*/ 3855641 h 4760516"/>
                <a:gd name="connsiteX66" fmla="*/ 25152 w 3901827"/>
                <a:gd name="connsiteY66" fmla="*/ 3703241 h 4760516"/>
                <a:gd name="connsiteX67" fmla="*/ 220414 w 3901827"/>
                <a:gd name="connsiteY67" fmla="*/ 3584179 h 4760516"/>
                <a:gd name="connsiteX68" fmla="*/ 534739 w 3901827"/>
                <a:gd name="connsiteY68" fmla="*/ 3450829 h 4760516"/>
                <a:gd name="connsiteX69" fmla="*/ 934789 w 3901827"/>
                <a:gd name="connsiteY69" fmla="*/ 3293666 h 4760516"/>
                <a:gd name="connsiteX70" fmla="*/ 1134814 w 3901827"/>
                <a:gd name="connsiteY70" fmla="*/ 3217466 h 4760516"/>
                <a:gd name="connsiteX71" fmla="*/ 1277689 w 3901827"/>
                <a:gd name="connsiteY71" fmla="*/ 2950766 h 4760516"/>
                <a:gd name="connsiteX72" fmla="*/ 1372939 w 3901827"/>
                <a:gd name="connsiteY72" fmla="*/ 2888854 h 4760516"/>
                <a:gd name="connsiteX73" fmla="*/ 1444377 w 3901827"/>
                <a:gd name="connsiteY73" fmla="*/ 2750741 h 4760516"/>
                <a:gd name="connsiteX74" fmla="*/ 1430089 w 3901827"/>
                <a:gd name="connsiteY74" fmla="*/ 2665016 h 4760516"/>
                <a:gd name="connsiteX75" fmla="*/ 1433678 w 3901827"/>
                <a:gd name="connsiteY75" fmla="*/ 2655556 h 4760516"/>
                <a:gd name="connsiteX76" fmla="*/ 1412671 w 3901827"/>
                <a:gd name="connsiteY76" fmla="*/ 2630242 h 4760516"/>
                <a:gd name="connsiteX77" fmla="*/ 1171172 w 3901827"/>
                <a:gd name="connsiteY77" fmla="*/ 2059985 h 4760516"/>
                <a:gd name="connsiteX78" fmla="*/ 977027 w 3901827"/>
                <a:gd name="connsiteY78" fmla="*/ 1612672 h 4760516"/>
                <a:gd name="connsiteX79" fmla="*/ 1052790 w 3901827"/>
                <a:gd name="connsiteY79" fmla="*/ 1487109 h 4760516"/>
                <a:gd name="connsiteX80" fmla="*/ 1018186 w 3901827"/>
                <a:gd name="connsiteY80" fmla="*/ 1277790 h 4760516"/>
                <a:gd name="connsiteX81" fmla="*/ 934788 w 3901827"/>
                <a:gd name="connsiteY81" fmla="*/ 1341041 h 4760516"/>
                <a:gd name="connsiteX82" fmla="*/ 883988 w 3901827"/>
                <a:gd name="connsiteY82" fmla="*/ 1404541 h 4760516"/>
                <a:gd name="connsiteX83" fmla="*/ 839538 w 3901827"/>
                <a:gd name="connsiteY83" fmla="*/ 1525191 h 4760516"/>
                <a:gd name="connsiteX84" fmla="*/ 858588 w 3901827"/>
                <a:gd name="connsiteY84" fmla="*/ 1645841 h 4760516"/>
                <a:gd name="connsiteX85" fmla="*/ 890338 w 3901827"/>
                <a:gd name="connsiteY85" fmla="*/ 1829991 h 4760516"/>
                <a:gd name="connsiteX86" fmla="*/ 966538 w 3901827"/>
                <a:gd name="connsiteY86" fmla="*/ 2128441 h 4760516"/>
                <a:gd name="connsiteX87" fmla="*/ 1049088 w 3901827"/>
                <a:gd name="connsiteY87" fmla="*/ 2198291 h 4760516"/>
                <a:gd name="connsiteX88" fmla="*/ 1099888 w 3901827"/>
                <a:gd name="connsiteY88" fmla="*/ 2331641 h 4760516"/>
                <a:gd name="connsiteX89" fmla="*/ 1220538 w 3901827"/>
                <a:gd name="connsiteY89" fmla="*/ 2566591 h 4760516"/>
                <a:gd name="connsiteX90" fmla="*/ 1271338 w 3901827"/>
                <a:gd name="connsiteY90" fmla="*/ 2712641 h 4760516"/>
                <a:gd name="connsiteX91" fmla="*/ 1131638 w 3901827"/>
                <a:gd name="connsiteY91" fmla="*/ 2750741 h 4760516"/>
                <a:gd name="connsiteX92" fmla="*/ 928438 w 3901827"/>
                <a:gd name="connsiteY92" fmla="*/ 2776141 h 4760516"/>
                <a:gd name="connsiteX93" fmla="*/ 744288 w 3901827"/>
                <a:gd name="connsiteY93" fmla="*/ 2731691 h 4760516"/>
                <a:gd name="connsiteX94" fmla="*/ 661738 w 3901827"/>
                <a:gd name="connsiteY94" fmla="*/ 2591991 h 4760516"/>
                <a:gd name="connsiteX95" fmla="*/ 623638 w 3901827"/>
                <a:gd name="connsiteY95" fmla="*/ 2344341 h 4760516"/>
                <a:gd name="connsiteX96" fmla="*/ 636338 w 3901827"/>
                <a:gd name="connsiteY96" fmla="*/ 2020491 h 4760516"/>
                <a:gd name="connsiteX97" fmla="*/ 737938 w 3901827"/>
                <a:gd name="connsiteY97" fmla="*/ 1328341 h 4760516"/>
                <a:gd name="connsiteX98" fmla="*/ 972888 w 3901827"/>
                <a:gd name="connsiteY98" fmla="*/ 623491 h 4760516"/>
                <a:gd name="connsiteX99" fmla="*/ 1169738 w 3901827"/>
                <a:gd name="connsiteY99" fmla="*/ 299641 h 4760516"/>
                <a:gd name="connsiteX100" fmla="*/ 1360238 w 3901827"/>
                <a:gd name="connsiteY100" fmla="*/ 140891 h 4760516"/>
                <a:gd name="connsiteX101" fmla="*/ 1531688 w 3901827"/>
                <a:gd name="connsiteY101" fmla="*/ 115491 h 4760516"/>
                <a:gd name="connsiteX102" fmla="*/ 1677738 w 3901827"/>
                <a:gd name="connsiteY102" fmla="*/ 13891 h 4760516"/>
                <a:gd name="connsiteX103" fmla="*/ 1814660 w 3901827"/>
                <a:gd name="connsiteY103" fmla="*/ 0 h 4760516"/>
                <a:gd name="connsiteX0" fmla="*/ 3062288 w 3901827"/>
                <a:gd name="connsiteY0" fmla="*/ 1005769 h 4760516"/>
                <a:gd name="connsiteX1" fmla="*/ 3082677 w 3901827"/>
                <a:gd name="connsiteY1" fmla="*/ 1026716 h 4760516"/>
                <a:gd name="connsiteX2" fmla="*/ 3168402 w 3901827"/>
                <a:gd name="connsiteY2" fmla="*/ 1369616 h 4760516"/>
                <a:gd name="connsiteX3" fmla="*/ 3254127 w 3901827"/>
                <a:gd name="connsiteY3" fmla="*/ 1822054 h 4760516"/>
                <a:gd name="connsiteX4" fmla="*/ 3282702 w 3901827"/>
                <a:gd name="connsiteY4" fmla="*/ 2255441 h 4760516"/>
                <a:gd name="connsiteX5" fmla="*/ 3273177 w 3901827"/>
                <a:gd name="connsiteY5" fmla="*/ 2526904 h 4760516"/>
                <a:gd name="connsiteX6" fmla="*/ 3192214 w 3901827"/>
                <a:gd name="connsiteY6" fmla="*/ 2722166 h 4760516"/>
                <a:gd name="connsiteX7" fmla="*/ 3044577 w 3901827"/>
                <a:gd name="connsiteY7" fmla="*/ 2750741 h 4760516"/>
                <a:gd name="connsiteX8" fmla="*/ 2811214 w 3901827"/>
                <a:gd name="connsiteY8" fmla="*/ 2731691 h 4760516"/>
                <a:gd name="connsiteX9" fmla="*/ 2635002 w 3901827"/>
                <a:gd name="connsiteY9" fmla="*/ 2669779 h 4760516"/>
                <a:gd name="connsiteX10" fmla="*/ 2658814 w 3901827"/>
                <a:gd name="connsiteY10" fmla="*/ 2603104 h 4760516"/>
                <a:gd name="connsiteX11" fmla="*/ 2754064 w 3901827"/>
                <a:gd name="connsiteY11" fmla="*/ 2474516 h 4760516"/>
                <a:gd name="connsiteX12" fmla="*/ 2844552 w 3901827"/>
                <a:gd name="connsiteY12" fmla="*/ 2255441 h 4760516"/>
                <a:gd name="connsiteX13" fmla="*/ 2863602 w 3901827"/>
                <a:gd name="connsiteY13" fmla="*/ 2160191 h 4760516"/>
                <a:gd name="connsiteX14" fmla="*/ 2920752 w 3901827"/>
                <a:gd name="connsiteY14" fmla="*/ 2098279 h 4760516"/>
                <a:gd name="connsiteX15" fmla="*/ 3001714 w 3901827"/>
                <a:gd name="connsiteY15" fmla="*/ 1855391 h 4760516"/>
                <a:gd name="connsiteX16" fmla="*/ 3058864 w 3901827"/>
                <a:gd name="connsiteY16" fmla="*/ 1598216 h 4760516"/>
                <a:gd name="connsiteX17" fmla="*/ 3063627 w 3901827"/>
                <a:gd name="connsiteY17" fmla="*/ 1483916 h 4760516"/>
                <a:gd name="connsiteX18" fmla="*/ 3011239 w 3901827"/>
                <a:gd name="connsiteY18" fmla="*/ 1379141 h 4760516"/>
                <a:gd name="connsiteX19" fmla="*/ 2958852 w 3901827"/>
                <a:gd name="connsiteY19" fmla="*/ 1331516 h 4760516"/>
                <a:gd name="connsiteX20" fmla="*/ 2949327 w 3901827"/>
                <a:gd name="connsiteY20" fmla="*/ 1236266 h 4760516"/>
                <a:gd name="connsiteX21" fmla="*/ 2958852 w 3901827"/>
                <a:gd name="connsiteY21" fmla="*/ 1121966 h 4760516"/>
                <a:gd name="connsiteX22" fmla="*/ 3006477 w 3901827"/>
                <a:gd name="connsiteY22" fmla="*/ 1050529 h 4760516"/>
                <a:gd name="connsiteX23" fmla="*/ 3062288 w 3901827"/>
                <a:gd name="connsiteY23" fmla="*/ 1005769 h 4760516"/>
                <a:gd name="connsiteX24" fmla="*/ 1814660 w 3901827"/>
                <a:gd name="connsiteY24" fmla="*/ 0 h 4760516"/>
                <a:gd name="connsiteX25" fmla="*/ 1957138 w 3901827"/>
                <a:gd name="connsiteY25" fmla="*/ 1191 h 4760516"/>
                <a:gd name="connsiteX26" fmla="*/ 2153988 w 3901827"/>
                <a:gd name="connsiteY26" fmla="*/ 20241 h 4760516"/>
                <a:gd name="connsiteX27" fmla="*/ 2382588 w 3901827"/>
                <a:gd name="connsiteY27" fmla="*/ 121841 h 4760516"/>
                <a:gd name="connsiteX28" fmla="*/ 2642938 w 3901827"/>
                <a:gd name="connsiteY28" fmla="*/ 331391 h 4760516"/>
                <a:gd name="connsiteX29" fmla="*/ 2947738 w 3901827"/>
                <a:gd name="connsiteY29" fmla="*/ 693341 h 4760516"/>
                <a:gd name="connsiteX30" fmla="*/ 3062038 w 3901827"/>
                <a:gd name="connsiteY30" fmla="*/ 883841 h 4760516"/>
                <a:gd name="connsiteX31" fmla="*/ 3011238 w 3901827"/>
                <a:gd name="connsiteY31" fmla="*/ 1004491 h 4760516"/>
                <a:gd name="connsiteX32" fmla="*/ 2903288 w 3901827"/>
                <a:gd name="connsiteY32" fmla="*/ 1061641 h 4760516"/>
                <a:gd name="connsiteX33" fmla="*/ 2827088 w 3901827"/>
                <a:gd name="connsiteY33" fmla="*/ 998141 h 4760516"/>
                <a:gd name="connsiteX34" fmla="*/ 2655638 w 3901827"/>
                <a:gd name="connsiteY34" fmla="*/ 820341 h 4760516"/>
                <a:gd name="connsiteX35" fmla="*/ 2350838 w 3901827"/>
                <a:gd name="connsiteY35" fmla="*/ 674291 h 4760516"/>
                <a:gd name="connsiteX36" fmla="*/ 2020638 w 3901827"/>
                <a:gd name="connsiteY36" fmla="*/ 674291 h 4760516"/>
                <a:gd name="connsiteX37" fmla="*/ 2344488 w 3901827"/>
                <a:gd name="connsiteY37" fmla="*/ 769541 h 4760516"/>
                <a:gd name="connsiteX38" fmla="*/ 2554038 w 3901827"/>
                <a:gd name="connsiteY38" fmla="*/ 909241 h 4760516"/>
                <a:gd name="connsiteX39" fmla="*/ 2630379 w 3901827"/>
                <a:gd name="connsiteY39" fmla="*/ 973620 h 4760516"/>
                <a:gd name="connsiteX40" fmla="*/ 2901551 w 3901827"/>
                <a:gd name="connsiteY40" fmla="*/ 1067700 h 4760516"/>
                <a:gd name="connsiteX41" fmla="*/ 2830884 w 3901827"/>
                <a:gd name="connsiteY41" fmla="*/ 1212445 h 4760516"/>
                <a:gd name="connsiteX42" fmla="*/ 2830884 w 3901827"/>
                <a:gd name="connsiteY42" fmla="*/ 1445256 h 4760516"/>
                <a:gd name="connsiteX43" fmla="*/ 2939795 w 3901827"/>
                <a:gd name="connsiteY43" fmla="*/ 1531580 h 4760516"/>
                <a:gd name="connsiteX44" fmla="*/ 2823781 w 3901827"/>
                <a:gd name="connsiteY44" fmla="*/ 2041674 h 4760516"/>
                <a:gd name="connsiteX45" fmla="*/ 2757487 w 3901827"/>
                <a:gd name="connsiteY45" fmla="*/ 2086142 h 4760516"/>
                <a:gd name="connsiteX46" fmla="*/ 2480886 w 3901827"/>
                <a:gd name="connsiteY46" fmla="*/ 2698176 h 4760516"/>
                <a:gd name="connsiteX47" fmla="*/ 2530227 w 3901827"/>
                <a:gd name="connsiteY47" fmla="*/ 2817416 h 4760516"/>
                <a:gd name="connsiteX48" fmla="*/ 2592139 w 3901827"/>
                <a:gd name="connsiteY48" fmla="*/ 2874566 h 4760516"/>
                <a:gd name="connsiteX49" fmla="*/ 2658814 w 3901827"/>
                <a:gd name="connsiteY49" fmla="*/ 2884091 h 4760516"/>
                <a:gd name="connsiteX50" fmla="*/ 2682627 w 3901827"/>
                <a:gd name="connsiteY50" fmla="*/ 2912666 h 4760516"/>
                <a:gd name="connsiteX51" fmla="*/ 2749302 w 3901827"/>
                <a:gd name="connsiteY51" fmla="*/ 3079354 h 4760516"/>
                <a:gd name="connsiteX52" fmla="*/ 2844552 w 3901827"/>
                <a:gd name="connsiteY52" fmla="*/ 3174604 h 4760516"/>
                <a:gd name="connsiteX53" fmla="*/ 2939802 w 3901827"/>
                <a:gd name="connsiteY53" fmla="*/ 3207941 h 4760516"/>
                <a:gd name="connsiteX54" fmla="*/ 3282702 w 3901827"/>
                <a:gd name="connsiteY54" fmla="*/ 3317479 h 4760516"/>
                <a:gd name="connsiteX55" fmla="*/ 3658939 w 3901827"/>
                <a:gd name="connsiteY55" fmla="*/ 3493691 h 4760516"/>
                <a:gd name="connsiteX56" fmla="*/ 3868489 w 3901827"/>
                <a:gd name="connsiteY56" fmla="*/ 3641329 h 4760516"/>
                <a:gd name="connsiteX57" fmla="*/ 3901827 w 3901827"/>
                <a:gd name="connsiteY57" fmla="*/ 3769916 h 4760516"/>
                <a:gd name="connsiteX58" fmla="*/ 3878014 w 3901827"/>
                <a:gd name="connsiteY58" fmla="*/ 4027091 h 4760516"/>
                <a:gd name="connsiteX59" fmla="*/ 3792289 w 3901827"/>
                <a:gd name="connsiteY59" fmla="*/ 4236641 h 4760516"/>
                <a:gd name="connsiteX60" fmla="*/ 3620839 w 3901827"/>
                <a:gd name="connsiteY60" fmla="*/ 4598591 h 4760516"/>
                <a:gd name="connsiteX61" fmla="*/ 3473202 w 3901827"/>
                <a:gd name="connsiteY61" fmla="*/ 4760516 h 4760516"/>
                <a:gd name="connsiteX62" fmla="*/ 339477 w 3901827"/>
                <a:gd name="connsiteY62" fmla="*/ 4760516 h 4760516"/>
                <a:gd name="connsiteX63" fmla="*/ 163264 w 3901827"/>
                <a:gd name="connsiteY63" fmla="*/ 4436666 h 4760516"/>
                <a:gd name="connsiteX64" fmla="*/ 58489 w 3901827"/>
                <a:gd name="connsiteY64" fmla="*/ 4141391 h 4760516"/>
                <a:gd name="connsiteX65" fmla="*/ 1339 w 3901827"/>
                <a:gd name="connsiteY65" fmla="*/ 3855641 h 4760516"/>
                <a:gd name="connsiteX66" fmla="*/ 25152 w 3901827"/>
                <a:gd name="connsiteY66" fmla="*/ 3703241 h 4760516"/>
                <a:gd name="connsiteX67" fmla="*/ 220414 w 3901827"/>
                <a:gd name="connsiteY67" fmla="*/ 3584179 h 4760516"/>
                <a:gd name="connsiteX68" fmla="*/ 534739 w 3901827"/>
                <a:gd name="connsiteY68" fmla="*/ 3450829 h 4760516"/>
                <a:gd name="connsiteX69" fmla="*/ 934789 w 3901827"/>
                <a:gd name="connsiteY69" fmla="*/ 3293666 h 4760516"/>
                <a:gd name="connsiteX70" fmla="*/ 1134814 w 3901827"/>
                <a:gd name="connsiteY70" fmla="*/ 3217466 h 4760516"/>
                <a:gd name="connsiteX71" fmla="*/ 1277689 w 3901827"/>
                <a:gd name="connsiteY71" fmla="*/ 2950766 h 4760516"/>
                <a:gd name="connsiteX72" fmla="*/ 1372939 w 3901827"/>
                <a:gd name="connsiteY72" fmla="*/ 2888854 h 4760516"/>
                <a:gd name="connsiteX73" fmla="*/ 1444377 w 3901827"/>
                <a:gd name="connsiteY73" fmla="*/ 2750741 h 4760516"/>
                <a:gd name="connsiteX74" fmla="*/ 1430089 w 3901827"/>
                <a:gd name="connsiteY74" fmla="*/ 2665016 h 4760516"/>
                <a:gd name="connsiteX75" fmla="*/ 1433678 w 3901827"/>
                <a:gd name="connsiteY75" fmla="*/ 2655556 h 4760516"/>
                <a:gd name="connsiteX76" fmla="*/ 1412671 w 3901827"/>
                <a:gd name="connsiteY76" fmla="*/ 2630242 h 4760516"/>
                <a:gd name="connsiteX77" fmla="*/ 1171172 w 3901827"/>
                <a:gd name="connsiteY77" fmla="*/ 2059985 h 4760516"/>
                <a:gd name="connsiteX78" fmla="*/ 977027 w 3901827"/>
                <a:gd name="connsiteY78" fmla="*/ 1612672 h 4760516"/>
                <a:gd name="connsiteX79" fmla="*/ 1052790 w 3901827"/>
                <a:gd name="connsiteY79" fmla="*/ 1487109 h 4760516"/>
                <a:gd name="connsiteX80" fmla="*/ 1018186 w 3901827"/>
                <a:gd name="connsiteY80" fmla="*/ 1277790 h 4760516"/>
                <a:gd name="connsiteX81" fmla="*/ 934788 w 3901827"/>
                <a:gd name="connsiteY81" fmla="*/ 1341041 h 4760516"/>
                <a:gd name="connsiteX82" fmla="*/ 883988 w 3901827"/>
                <a:gd name="connsiteY82" fmla="*/ 1404541 h 4760516"/>
                <a:gd name="connsiteX83" fmla="*/ 839538 w 3901827"/>
                <a:gd name="connsiteY83" fmla="*/ 1525191 h 4760516"/>
                <a:gd name="connsiteX84" fmla="*/ 858588 w 3901827"/>
                <a:gd name="connsiteY84" fmla="*/ 1645841 h 4760516"/>
                <a:gd name="connsiteX85" fmla="*/ 890338 w 3901827"/>
                <a:gd name="connsiteY85" fmla="*/ 1829991 h 4760516"/>
                <a:gd name="connsiteX86" fmla="*/ 966538 w 3901827"/>
                <a:gd name="connsiteY86" fmla="*/ 2128441 h 4760516"/>
                <a:gd name="connsiteX87" fmla="*/ 1049088 w 3901827"/>
                <a:gd name="connsiteY87" fmla="*/ 2198291 h 4760516"/>
                <a:gd name="connsiteX88" fmla="*/ 1099888 w 3901827"/>
                <a:gd name="connsiteY88" fmla="*/ 2331641 h 4760516"/>
                <a:gd name="connsiteX89" fmla="*/ 1220538 w 3901827"/>
                <a:gd name="connsiteY89" fmla="*/ 2566591 h 4760516"/>
                <a:gd name="connsiteX90" fmla="*/ 1271338 w 3901827"/>
                <a:gd name="connsiteY90" fmla="*/ 2712641 h 4760516"/>
                <a:gd name="connsiteX91" fmla="*/ 1131638 w 3901827"/>
                <a:gd name="connsiteY91" fmla="*/ 2750741 h 4760516"/>
                <a:gd name="connsiteX92" fmla="*/ 928438 w 3901827"/>
                <a:gd name="connsiteY92" fmla="*/ 2776141 h 4760516"/>
                <a:gd name="connsiteX93" fmla="*/ 744288 w 3901827"/>
                <a:gd name="connsiteY93" fmla="*/ 2731691 h 4760516"/>
                <a:gd name="connsiteX94" fmla="*/ 661738 w 3901827"/>
                <a:gd name="connsiteY94" fmla="*/ 2591991 h 4760516"/>
                <a:gd name="connsiteX95" fmla="*/ 623638 w 3901827"/>
                <a:gd name="connsiteY95" fmla="*/ 2344341 h 4760516"/>
                <a:gd name="connsiteX96" fmla="*/ 636338 w 3901827"/>
                <a:gd name="connsiteY96" fmla="*/ 2020491 h 4760516"/>
                <a:gd name="connsiteX97" fmla="*/ 737938 w 3901827"/>
                <a:gd name="connsiteY97" fmla="*/ 1328341 h 4760516"/>
                <a:gd name="connsiteX98" fmla="*/ 972888 w 3901827"/>
                <a:gd name="connsiteY98" fmla="*/ 623491 h 4760516"/>
                <a:gd name="connsiteX99" fmla="*/ 1169738 w 3901827"/>
                <a:gd name="connsiteY99" fmla="*/ 299641 h 4760516"/>
                <a:gd name="connsiteX100" fmla="*/ 1360238 w 3901827"/>
                <a:gd name="connsiteY100" fmla="*/ 140891 h 4760516"/>
                <a:gd name="connsiteX101" fmla="*/ 1531688 w 3901827"/>
                <a:gd name="connsiteY101" fmla="*/ 115491 h 4760516"/>
                <a:gd name="connsiteX102" fmla="*/ 1677738 w 3901827"/>
                <a:gd name="connsiteY102" fmla="*/ 13891 h 4760516"/>
                <a:gd name="connsiteX103" fmla="*/ 1814660 w 3901827"/>
                <a:gd name="connsiteY103" fmla="*/ 0 h 4760516"/>
                <a:gd name="connsiteX0" fmla="*/ 3062288 w 3902384"/>
                <a:gd name="connsiteY0" fmla="*/ 1005769 h 4760516"/>
                <a:gd name="connsiteX1" fmla="*/ 3082677 w 3902384"/>
                <a:gd name="connsiteY1" fmla="*/ 1026716 h 4760516"/>
                <a:gd name="connsiteX2" fmla="*/ 3168402 w 3902384"/>
                <a:gd name="connsiteY2" fmla="*/ 1369616 h 4760516"/>
                <a:gd name="connsiteX3" fmla="*/ 3254127 w 3902384"/>
                <a:gd name="connsiteY3" fmla="*/ 1822054 h 4760516"/>
                <a:gd name="connsiteX4" fmla="*/ 3282702 w 3902384"/>
                <a:gd name="connsiteY4" fmla="*/ 2255441 h 4760516"/>
                <a:gd name="connsiteX5" fmla="*/ 3273177 w 3902384"/>
                <a:gd name="connsiteY5" fmla="*/ 2526904 h 4760516"/>
                <a:gd name="connsiteX6" fmla="*/ 3192214 w 3902384"/>
                <a:gd name="connsiteY6" fmla="*/ 2722166 h 4760516"/>
                <a:gd name="connsiteX7" fmla="*/ 3044577 w 3902384"/>
                <a:gd name="connsiteY7" fmla="*/ 2750741 h 4760516"/>
                <a:gd name="connsiteX8" fmla="*/ 2811214 w 3902384"/>
                <a:gd name="connsiteY8" fmla="*/ 2731691 h 4760516"/>
                <a:gd name="connsiteX9" fmla="*/ 2635002 w 3902384"/>
                <a:gd name="connsiteY9" fmla="*/ 2669779 h 4760516"/>
                <a:gd name="connsiteX10" fmla="*/ 2658814 w 3902384"/>
                <a:gd name="connsiteY10" fmla="*/ 2603104 h 4760516"/>
                <a:gd name="connsiteX11" fmla="*/ 2754064 w 3902384"/>
                <a:gd name="connsiteY11" fmla="*/ 2474516 h 4760516"/>
                <a:gd name="connsiteX12" fmla="*/ 2844552 w 3902384"/>
                <a:gd name="connsiteY12" fmla="*/ 2255441 h 4760516"/>
                <a:gd name="connsiteX13" fmla="*/ 2863602 w 3902384"/>
                <a:gd name="connsiteY13" fmla="*/ 2160191 h 4760516"/>
                <a:gd name="connsiteX14" fmla="*/ 2920752 w 3902384"/>
                <a:gd name="connsiteY14" fmla="*/ 2098279 h 4760516"/>
                <a:gd name="connsiteX15" fmla="*/ 3001714 w 3902384"/>
                <a:gd name="connsiteY15" fmla="*/ 1855391 h 4760516"/>
                <a:gd name="connsiteX16" fmla="*/ 3058864 w 3902384"/>
                <a:gd name="connsiteY16" fmla="*/ 1598216 h 4760516"/>
                <a:gd name="connsiteX17" fmla="*/ 3063627 w 3902384"/>
                <a:gd name="connsiteY17" fmla="*/ 1483916 h 4760516"/>
                <a:gd name="connsiteX18" fmla="*/ 3011239 w 3902384"/>
                <a:gd name="connsiteY18" fmla="*/ 1379141 h 4760516"/>
                <a:gd name="connsiteX19" fmla="*/ 2958852 w 3902384"/>
                <a:gd name="connsiteY19" fmla="*/ 1331516 h 4760516"/>
                <a:gd name="connsiteX20" fmla="*/ 2949327 w 3902384"/>
                <a:gd name="connsiteY20" fmla="*/ 1236266 h 4760516"/>
                <a:gd name="connsiteX21" fmla="*/ 2958852 w 3902384"/>
                <a:gd name="connsiteY21" fmla="*/ 1121966 h 4760516"/>
                <a:gd name="connsiteX22" fmla="*/ 3006477 w 3902384"/>
                <a:gd name="connsiteY22" fmla="*/ 1050529 h 4760516"/>
                <a:gd name="connsiteX23" fmla="*/ 3062288 w 3902384"/>
                <a:gd name="connsiteY23" fmla="*/ 1005769 h 4760516"/>
                <a:gd name="connsiteX24" fmla="*/ 1814660 w 3902384"/>
                <a:gd name="connsiteY24" fmla="*/ 0 h 4760516"/>
                <a:gd name="connsiteX25" fmla="*/ 1957138 w 3902384"/>
                <a:gd name="connsiteY25" fmla="*/ 1191 h 4760516"/>
                <a:gd name="connsiteX26" fmla="*/ 2153988 w 3902384"/>
                <a:gd name="connsiteY26" fmla="*/ 20241 h 4760516"/>
                <a:gd name="connsiteX27" fmla="*/ 2382588 w 3902384"/>
                <a:gd name="connsiteY27" fmla="*/ 121841 h 4760516"/>
                <a:gd name="connsiteX28" fmla="*/ 2642938 w 3902384"/>
                <a:gd name="connsiteY28" fmla="*/ 331391 h 4760516"/>
                <a:gd name="connsiteX29" fmla="*/ 2947738 w 3902384"/>
                <a:gd name="connsiteY29" fmla="*/ 693341 h 4760516"/>
                <a:gd name="connsiteX30" fmla="*/ 3062038 w 3902384"/>
                <a:gd name="connsiteY30" fmla="*/ 883841 h 4760516"/>
                <a:gd name="connsiteX31" fmla="*/ 3011238 w 3902384"/>
                <a:gd name="connsiteY31" fmla="*/ 1004491 h 4760516"/>
                <a:gd name="connsiteX32" fmla="*/ 2903288 w 3902384"/>
                <a:gd name="connsiteY32" fmla="*/ 1061641 h 4760516"/>
                <a:gd name="connsiteX33" fmla="*/ 2827088 w 3902384"/>
                <a:gd name="connsiteY33" fmla="*/ 998141 h 4760516"/>
                <a:gd name="connsiteX34" fmla="*/ 2655638 w 3902384"/>
                <a:gd name="connsiteY34" fmla="*/ 820341 h 4760516"/>
                <a:gd name="connsiteX35" fmla="*/ 2350838 w 3902384"/>
                <a:gd name="connsiteY35" fmla="*/ 674291 h 4760516"/>
                <a:gd name="connsiteX36" fmla="*/ 2020638 w 3902384"/>
                <a:gd name="connsiteY36" fmla="*/ 674291 h 4760516"/>
                <a:gd name="connsiteX37" fmla="*/ 2344488 w 3902384"/>
                <a:gd name="connsiteY37" fmla="*/ 769541 h 4760516"/>
                <a:gd name="connsiteX38" fmla="*/ 2554038 w 3902384"/>
                <a:gd name="connsiteY38" fmla="*/ 909241 h 4760516"/>
                <a:gd name="connsiteX39" fmla="*/ 2630379 w 3902384"/>
                <a:gd name="connsiteY39" fmla="*/ 973620 h 4760516"/>
                <a:gd name="connsiteX40" fmla="*/ 2901551 w 3902384"/>
                <a:gd name="connsiteY40" fmla="*/ 1067700 h 4760516"/>
                <a:gd name="connsiteX41" fmla="*/ 2830884 w 3902384"/>
                <a:gd name="connsiteY41" fmla="*/ 1212445 h 4760516"/>
                <a:gd name="connsiteX42" fmla="*/ 2830884 w 3902384"/>
                <a:gd name="connsiteY42" fmla="*/ 1445256 h 4760516"/>
                <a:gd name="connsiteX43" fmla="*/ 2939795 w 3902384"/>
                <a:gd name="connsiteY43" fmla="*/ 1531580 h 4760516"/>
                <a:gd name="connsiteX44" fmla="*/ 2823781 w 3902384"/>
                <a:gd name="connsiteY44" fmla="*/ 2041674 h 4760516"/>
                <a:gd name="connsiteX45" fmla="*/ 2757487 w 3902384"/>
                <a:gd name="connsiteY45" fmla="*/ 2086142 h 4760516"/>
                <a:gd name="connsiteX46" fmla="*/ 2480886 w 3902384"/>
                <a:gd name="connsiteY46" fmla="*/ 2698176 h 4760516"/>
                <a:gd name="connsiteX47" fmla="*/ 2530227 w 3902384"/>
                <a:gd name="connsiteY47" fmla="*/ 2817416 h 4760516"/>
                <a:gd name="connsiteX48" fmla="*/ 2592139 w 3902384"/>
                <a:gd name="connsiteY48" fmla="*/ 2874566 h 4760516"/>
                <a:gd name="connsiteX49" fmla="*/ 2658814 w 3902384"/>
                <a:gd name="connsiteY49" fmla="*/ 2884091 h 4760516"/>
                <a:gd name="connsiteX50" fmla="*/ 2682627 w 3902384"/>
                <a:gd name="connsiteY50" fmla="*/ 2912666 h 4760516"/>
                <a:gd name="connsiteX51" fmla="*/ 2749302 w 3902384"/>
                <a:gd name="connsiteY51" fmla="*/ 3079354 h 4760516"/>
                <a:gd name="connsiteX52" fmla="*/ 2844552 w 3902384"/>
                <a:gd name="connsiteY52" fmla="*/ 3174604 h 4760516"/>
                <a:gd name="connsiteX53" fmla="*/ 2939802 w 3902384"/>
                <a:gd name="connsiteY53" fmla="*/ 3207941 h 4760516"/>
                <a:gd name="connsiteX54" fmla="*/ 3282702 w 3902384"/>
                <a:gd name="connsiteY54" fmla="*/ 3317479 h 4760516"/>
                <a:gd name="connsiteX55" fmla="*/ 3658939 w 3902384"/>
                <a:gd name="connsiteY55" fmla="*/ 3493691 h 4760516"/>
                <a:gd name="connsiteX56" fmla="*/ 3868489 w 3902384"/>
                <a:gd name="connsiteY56" fmla="*/ 3641329 h 4760516"/>
                <a:gd name="connsiteX57" fmla="*/ 3901827 w 3902384"/>
                <a:gd name="connsiteY57" fmla="*/ 3769916 h 4760516"/>
                <a:gd name="connsiteX58" fmla="*/ 3878014 w 3902384"/>
                <a:gd name="connsiteY58" fmla="*/ 4027091 h 4760516"/>
                <a:gd name="connsiteX59" fmla="*/ 3792289 w 3902384"/>
                <a:gd name="connsiteY59" fmla="*/ 4236641 h 4760516"/>
                <a:gd name="connsiteX60" fmla="*/ 3620839 w 3902384"/>
                <a:gd name="connsiteY60" fmla="*/ 4598591 h 4760516"/>
                <a:gd name="connsiteX61" fmla="*/ 3473202 w 3902384"/>
                <a:gd name="connsiteY61" fmla="*/ 4760516 h 4760516"/>
                <a:gd name="connsiteX62" fmla="*/ 339477 w 3902384"/>
                <a:gd name="connsiteY62" fmla="*/ 4760516 h 4760516"/>
                <a:gd name="connsiteX63" fmla="*/ 163264 w 3902384"/>
                <a:gd name="connsiteY63" fmla="*/ 4436666 h 4760516"/>
                <a:gd name="connsiteX64" fmla="*/ 58489 w 3902384"/>
                <a:gd name="connsiteY64" fmla="*/ 4141391 h 4760516"/>
                <a:gd name="connsiteX65" fmla="*/ 1339 w 3902384"/>
                <a:gd name="connsiteY65" fmla="*/ 3855641 h 4760516"/>
                <a:gd name="connsiteX66" fmla="*/ 25152 w 3902384"/>
                <a:gd name="connsiteY66" fmla="*/ 3703241 h 4760516"/>
                <a:gd name="connsiteX67" fmla="*/ 220414 w 3902384"/>
                <a:gd name="connsiteY67" fmla="*/ 3584179 h 4760516"/>
                <a:gd name="connsiteX68" fmla="*/ 534739 w 3902384"/>
                <a:gd name="connsiteY68" fmla="*/ 3450829 h 4760516"/>
                <a:gd name="connsiteX69" fmla="*/ 934789 w 3902384"/>
                <a:gd name="connsiteY69" fmla="*/ 3293666 h 4760516"/>
                <a:gd name="connsiteX70" fmla="*/ 1134814 w 3902384"/>
                <a:gd name="connsiteY70" fmla="*/ 3217466 h 4760516"/>
                <a:gd name="connsiteX71" fmla="*/ 1277689 w 3902384"/>
                <a:gd name="connsiteY71" fmla="*/ 2950766 h 4760516"/>
                <a:gd name="connsiteX72" fmla="*/ 1372939 w 3902384"/>
                <a:gd name="connsiteY72" fmla="*/ 2888854 h 4760516"/>
                <a:gd name="connsiteX73" fmla="*/ 1444377 w 3902384"/>
                <a:gd name="connsiteY73" fmla="*/ 2750741 h 4760516"/>
                <a:gd name="connsiteX74" fmla="*/ 1430089 w 3902384"/>
                <a:gd name="connsiteY74" fmla="*/ 2665016 h 4760516"/>
                <a:gd name="connsiteX75" fmla="*/ 1433678 w 3902384"/>
                <a:gd name="connsiteY75" fmla="*/ 2655556 h 4760516"/>
                <a:gd name="connsiteX76" fmla="*/ 1412671 w 3902384"/>
                <a:gd name="connsiteY76" fmla="*/ 2630242 h 4760516"/>
                <a:gd name="connsiteX77" fmla="*/ 1171172 w 3902384"/>
                <a:gd name="connsiteY77" fmla="*/ 2059985 h 4760516"/>
                <a:gd name="connsiteX78" fmla="*/ 977027 w 3902384"/>
                <a:gd name="connsiteY78" fmla="*/ 1612672 h 4760516"/>
                <a:gd name="connsiteX79" fmla="*/ 1052790 w 3902384"/>
                <a:gd name="connsiteY79" fmla="*/ 1487109 h 4760516"/>
                <a:gd name="connsiteX80" fmla="*/ 1018186 w 3902384"/>
                <a:gd name="connsiteY80" fmla="*/ 1277790 h 4760516"/>
                <a:gd name="connsiteX81" fmla="*/ 934788 w 3902384"/>
                <a:gd name="connsiteY81" fmla="*/ 1341041 h 4760516"/>
                <a:gd name="connsiteX82" fmla="*/ 883988 w 3902384"/>
                <a:gd name="connsiteY82" fmla="*/ 1404541 h 4760516"/>
                <a:gd name="connsiteX83" fmla="*/ 839538 w 3902384"/>
                <a:gd name="connsiteY83" fmla="*/ 1525191 h 4760516"/>
                <a:gd name="connsiteX84" fmla="*/ 858588 w 3902384"/>
                <a:gd name="connsiteY84" fmla="*/ 1645841 h 4760516"/>
                <a:gd name="connsiteX85" fmla="*/ 890338 w 3902384"/>
                <a:gd name="connsiteY85" fmla="*/ 1829991 h 4760516"/>
                <a:gd name="connsiteX86" fmla="*/ 966538 w 3902384"/>
                <a:gd name="connsiteY86" fmla="*/ 2128441 h 4760516"/>
                <a:gd name="connsiteX87" fmla="*/ 1049088 w 3902384"/>
                <a:gd name="connsiteY87" fmla="*/ 2198291 h 4760516"/>
                <a:gd name="connsiteX88" fmla="*/ 1099888 w 3902384"/>
                <a:gd name="connsiteY88" fmla="*/ 2331641 h 4760516"/>
                <a:gd name="connsiteX89" fmla="*/ 1220538 w 3902384"/>
                <a:gd name="connsiteY89" fmla="*/ 2566591 h 4760516"/>
                <a:gd name="connsiteX90" fmla="*/ 1271338 w 3902384"/>
                <a:gd name="connsiteY90" fmla="*/ 2712641 h 4760516"/>
                <a:gd name="connsiteX91" fmla="*/ 1131638 w 3902384"/>
                <a:gd name="connsiteY91" fmla="*/ 2750741 h 4760516"/>
                <a:gd name="connsiteX92" fmla="*/ 928438 w 3902384"/>
                <a:gd name="connsiteY92" fmla="*/ 2776141 h 4760516"/>
                <a:gd name="connsiteX93" fmla="*/ 744288 w 3902384"/>
                <a:gd name="connsiteY93" fmla="*/ 2731691 h 4760516"/>
                <a:gd name="connsiteX94" fmla="*/ 661738 w 3902384"/>
                <a:gd name="connsiteY94" fmla="*/ 2591991 h 4760516"/>
                <a:gd name="connsiteX95" fmla="*/ 623638 w 3902384"/>
                <a:gd name="connsiteY95" fmla="*/ 2344341 h 4760516"/>
                <a:gd name="connsiteX96" fmla="*/ 636338 w 3902384"/>
                <a:gd name="connsiteY96" fmla="*/ 2020491 h 4760516"/>
                <a:gd name="connsiteX97" fmla="*/ 737938 w 3902384"/>
                <a:gd name="connsiteY97" fmla="*/ 1328341 h 4760516"/>
                <a:gd name="connsiteX98" fmla="*/ 972888 w 3902384"/>
                <a:gd name="connsiteY98" fmla="*/ 623491 h 4760516"/>
                <a:gd name="connsiteX99" fmla="*/ 1169738 w 3902384"/>
                <a:gd name="connsiteY99" fmla="*/ 299641 h 4760516"/>
                <a:gd name="connsiteX100" fmla="*/ 1360238 w 3902384"/>
                <a:gd name="connsiteY100" fmla="*/ 140891 h 4760516"/>
                <a:gd name="connsiteX101" fmla="*/ 1531688 w 3902384"/>
                <a:gd name="connsiteY101" fmla="*/ 115491 h 4760516"/>
                <a:gd name="connsiteX102" fmla="*/ 1677738 w 3902384"/>
                <a:gd name="connsiteY102" fmla="*/ 13891 h 4760516"/>
                <a:gd name="connsiteX103" fmla="*/ 1814660 w 3902384"/>
                <a:gd name="connsiteY103" fmla="*/ 0 h 4760516"/>
                <a:gd name="connsiteX0" fmla="*/ 3062288 w 3903424"/>
                <a:gd name="connsiteY0" fmla="*/ 1005769 h 4760516"/>
                <a:gd name="connsiteX1" fmla="*/ 3082677 w 3903424"/>
                <a:gd name="connsiteY1" fmla="*/ 1026716 h 4760516"/>
                <a:gd name="connsiteX2" fmla="*/ 3168402 w 3903424"/>
                <a:gd name="connsiteY2" fmla="*/ 1369616 h 4760516"/>
                <a:gd name="connsiteX3" fmla="*/ 3254127 w 3903424"/>
                <a:gd name="connsiteY3" fmla="*/ 1822054 h 4760516"/>
                <a:gd name="connsiteX4" fmla="*/ 3282702 w 3903424"/>
                <a:gd name="connsiteY4" fmla="*/ 2255441 h 4760516"/>
                <a:gd name="connsiteX5" fmla="*/ 3273177 w 3903424"/>
                <a:gd name="connsiteY5" fmla="*/ 2526904 h 4760516"/>
                <a:gd name="connsiteX6" fmla="*/ 3192214 w 3903424"/>
                <a:gd name="connsiteY6" fmla="*/ 2722166 h 4760516"/>
                <a:gd name="connsiteX7" fmla="*/ 3044577 w 3903424"/>
                <a:gd name="connsiteY7" fmla="*/ 2750741 h 4760516"/>
                <a:gd name="connsiteX8" fmla="*/ 2811214 w 3903424"/>
                <a:gd name="connsiteY8" fmla="*/ 2731691 h 4760516"/>
                <a:gd name="connsiteX9" fmla="*/ 2635002 w 3903424"/>
                <a:gd name="connsiteY9" fmla="*/ 2669779 h 4760516"/>
                <a:gd name="connsiteX10" fmla="*/ 2658814 w 3903424"/>
                <a:gd name="connsiteY10" fmla="*/ 2603104 h 4760516"/>
                <a:gd name="connsiteX11" fmla="*/ 2754064 w 3903424"/>
                <a:gd name="connsiteY11" fmla="*/ 2474516 h 4760516"/>
                <a:gd name="connsiteX12" fmla="*/ 2844552 w 3903424"/>
                <a:gd name="connsiteY12" fmla="*/ 2255441 h 4760516"/>
                <a:gd name="connsiteX13" fmla="*/ 2863602 w 3903424"/>
                <a:gd name="connsiteY13" fmla="*/ 2160191 h 4760516"/>
                <a:gd name="connsiteX14" fmla="*/ 2920752 w 3903424"/>
                <a:gd name="connsiteY14" fmla="*/ 2098279 h 4760516"/>
                <a:gd name="connsiteX15" fmla="*/ 3001714 w 3903424"/>
                <a:gd name="connsiteY15" fmla="*/ 1855391 h 4760516"/>
                <a:gd name="connsiteX16" fmla="*/ 3058864 w 3903424"/>
                <a:gd name="connsiteY16" fmla="*/ 1598216 h 4760516"/>
                <a:gd name="connsiteX17" fmla="*/ 3063627 w 3903424"/>
                <a:gd name="connsiteY17" fmla="*/ 1483916 h 4760516"/>
                <a:gd name="connsiteX18" fmla="*/ 3011239 w 3903424"/>
                <a:gd name="connsiteY18" fmla="*/ 1379141 h 4760516"/>
                <a:gd name="connsiteX19" fmla="*/ 2958852 w 3903424"/>
                <a:gd name="connsiteY19" fmla="*/ 1331516 h 4760516"/>
                <a:gd name="connsiteX20" fmla="*/ 2949327 w 3903424"/>
                <a:gd name="connsiteY20" fmla="*/ 1236266 h 4760516"/>
                <a:gd name="connsiteX21" fmla="*/ 2958852 w 3903424"/>
                <a:gd name="connsiteY21" fmla="*/ 1121966 h 4760516"/>
                <a:gd name="connsiteX22" fmla="*/ 3006477 w 3903424"/>
                <a:gd name="connsiteY22" fmla="*/ 1050529 h 4760516"/>
                <a:gd name="connsiteX23" fmla="*/ 3062288 w 3903424"/>
                <a:gd name="connsiteY23" fmla="*/ 1005769 h 4760516"/>
                <a:gd name="connsiteX24" fmla="*/ 1814660 w 3903424"/>
                <a:gd name="connsiteY24" fmla="*/ 0 h 4760516"/>
                <a:gd name="connsiteX25" fmla="*/ 1957138 w 3903424"/>
                <a:gd name="connsiteY25" fmla="*/ 1191 h 4760516"/>
                <a:gd name="connsiteX26" fmla="*/ 2153988 w 3903424"/>
                <a:gd name="connsiteY26" fmla="*/ 20241 h 4760516"/>
                <a:gd name="connsiteX27" fmla="*/ 2382588 w 3903424"/>
                <a:gd name="connsiteY27" fmla="*/ 121841 h 4760516"/>
                <a:gd name="connsiteX28" fmla="*/ 2642938 w 3903424"/>
                <a:gd name="connsiteY28" fmla="*/ 331391 h 4760516"/>
                <a:gd name="connsiteX29" fmla="*/ 2947738 w 3903424"/>
                <a:gd name="connsiteY29" fmla="*/ 693341 h 4760516"/>
                <a:gd name="connsiteX30" fmla="*/ 3062038 w 3903424"/>
                <a:gd name="connsiteY30" fmla="*/ 883841 h 4760516"/>
                <a:gd name="connsiteX31" fmla="*/ 3011238 w 3903424"/>
                <a:gd name="connsiteY31" fmla="*/ 1004491 h 4760516"/>
                <a:gd name="connsiteX32" fmla="*/ 2903288 w 3903424"/>
                <a:gd name="connsiteY32" fmla="*/ 1061641 h 4760516"/>
                <a:gd name="connsiteX33" fmla="*/ 2827088 w 3903424"/>
                <a:gd name="connsiteY33" fmla="*/ 998141 h 4760516"/>
                <a:gd name="connsiteX34" fmla="*/ 2655638 w 3903424"/>
                <a:gd name="connsiteY34" fmla="*/ 820341 h 4760516"/>
                <a:gd name="connsiteX35" fmla="*/ 2350838 w 3903424"/>
                <a:gd name="connsiteY35" fmla="*/ 674291 h 4760516"/>
                <a:gd name="connsiteX36" fmla="*/ 2020638 w 3903424"/>
                <a:gd name="connsiteY36" fmla="*/ 674291 h 4760516"/>
                <a:gd name="connsiteX37" fmla="*/ 2344488 w 3903424"/>
                <a:gd name="connsiteY37" fmla="*/ 769541 h 4760516"/>
                <a:gd name="connsiteX38" fmla="*/ 2554038 w 3903424"/>
                <a:gd name="connsiteY38" fmla="*/ 909241 h 4760516"/>
                <a:gd name="connsiteX39" fmla="*/ 2630379 w 3903424"/>
                <a:gd name="connsiteY39" fmla="*/ 973620 h 4760516"/>
                <a:gd name="connsiteX40" fmla="*/ 2901551 w 3903424"/>
                <a:gd name="connsiteY40" fmla="*/ 1067700 h 4760516"/>
                <a:gd name="connsiteX41" fmla="*/ 2830884 w 3903424"/>
                <a:gd name="connsiteY41" fmla="*/ 1212445 h 4760516"/>
                <a:gd name="connsiteX42" fmla="*/ 2830884 w 3903424"/>
                <a:gd name="connsiteY42" fmla="*/ 1445256 h 4760516"/>
                <a:gd name="connsiteX43" fmla="*/ 2939795 w 3903424"/>
                <a:gd name="connsiteY43" fmla="*/ 1531580 h 4760516"/>
                <a:gd name="connsiteX44" fmla="*/ 2823781 w 3903424"/>
                <a:gd name="connsiteY44" fmla="*/ 2041674 h 4760516"/>
                <a:gd name="connsiteX45" fmla="*/ 2757487 w 3903424"/>
                <a:gd name="connsiteY45" fmla="*/ 2086142 h 4760516"/>
                <a:gd name="connsiteX46" fmla="*/ 2480886 w 3903424"/>
                <a:gd name="connsiteY46" fmla="*/ 2698176 h 4760516"/>
                <a:gd name="connsiteX47" fmla="*/ 2530227 w 3903424"/>
                <a:gd name="connsiteY47" fmla="*/ 2817416 h 4760516"/>
                <a:gd name="connsiteX48" fmla="*/ 2592139 w 3903424"/>
                <a:gd name="connsiteY48" fmla="*/ 2874566 h 4760516"/>
                <a:gd name="connsiteX49" fmla="*/ 2658814 w 3903424"/>
                <a:gd name="connsiteY49" fmla="*/ 2884091 h 4760516"/>
                <a:gd name="connsiteX50" fmla="*/ 2682627 w 3903424"/>
                <a:gd name="connsiteY50" fmla="*/ 2912666 h 4760516"/>
                <a:gd name="connsiteX51" fmla="*/ 2749302 w 3903424"/>
                <a:gd name="connsiteY51" fmla="*/ 3079354 h 4760516"/>
                <a:gd name="connsiteX52" fmla="*/ 2844552 w 3903424"/>
                <a:gd name="connsiteY52" fmla="*/ 3174604 h 4760516"/>
                <a:gd name="connsiteX53" fmla="*/ 2939802 w 3903424"/>
                <a:gd name="connsiteY53" fmla="*/ 3207941 h 4760516"/>
                <a:gd name="connsiteX54" fmla="*/ 3282702 w 3903424"/>
                <a:gd name="connsiteY54" fmla="*/ 3317479 h 4760516"/>
                <a:gd name="connsiteX55" fmla="*/ 3658939 w 3903424"/>
                <a:gd name="connsiteY55" fmla="*/ 3493691 h 4760516"/>
                <a:gd name="connsiteX56" fmla="*/ 3868489 w 3903424"/>
                <a:gd name="connsiteY56" fmla="*/ 3641329 h 4760516"/>
                <a:gd name="connsiteX57" fmla="*/ 3901827 w 3903424"/>
                <a:gd name="connsiteY57" fmla="*/ 3769916 h 4760516"/>
                <a:gd name="connsiteX58" fmla="*/ 3878014 w 3903424"/>
                <a:gd name="connsiteY58" fmla="*/ 4027091 h 4760516"/>
                <a:gd name="connsiteX59" fmla="*/ 3792289 w 3903424"/>
                <a:gd name="connsiteY59" fmla="*/ 4236641 h 4760516"/>
                <a:gd name="connsiteX60" fmla="*/ 3620839 w 3903424"/>
                <a:gd name="connsiteY60" fmla="*/ 4598591 h 4760516"/>
                <a:gd name="connsiteX61" fmla="*/ 3473202 w 3903424"/>
                <a:gd name="connsiteY61" fmla="*/ 4760516 h 4760516"/>
                <a:gd name="connsiteX62" fmla="*/ 339477 w 3903424"/>
                <a:gd name="connsiteY62" fmla="*/ 4760516 h 4760516"/>
                <a:gd name="connsiteX63" fmla="*/ 163264 w 3903424"/>
                <a:gd name="connsiteY63" fmla="*/ 4436666 h 4760516"/>
                <a:gd name="connsiteX64" fmla="*/ 58489 w 3903424"/>
                <a:gd name="connsiteY64" fmla="*/ 4141391 h 4760516"/>
                <a:gd name="connsiteX65" fmla="*/ 1339 w 3903424"/>
                <a:gd name="connsiteY65" fmla="*/ 3855641 h 4760516"/>
                <a:gd name="connsiteX66" fmla="*/ 25152 w 3903424"/>
                <a:gd name="connsiteY66" fmla="*/ 3703241 h 4760516"/>
                <a:gd name="connsiteX67" fmla="*/ 220414 w 3903424"/>
                <a:gd name="connsiteY67" fmla="*/ 3584179 h 4760516"/>
                <a:gd name="connsiteX68" fmla="*/ 534739 w 3903424"/>
                <a:gd name="connsiteY68" fmla="*/ 3450829 h 4760516"/>
                <a:gd name="connsiteX69" fmla="*/ 934789 w 3903424"/>
                <a:gd name="connsiteY69" fmla="*/ 3293666 h 4760516"/>
                <a:gd name="connsiteX70" fmla="*/ 1134814 w 3903424"/>
                <a:gd name="connsiteY70" fmla="*/ 3217466 h 4760516"/>
                <a:gd name="connsiteX71" fmla="*/ 1277689 w 3903424"/>
                <a:gd name="connsiteY71" fmla="*/ 2950766 h 4760516"/>
                <a:gd name="connsiteX72" fmla="*/ 1372939 w 3903424"/>
                <a:gd name="connsiteY72" fmla="*/ 2888854 h 4760516"/>
                <a:gd name="connsiteX73" fmla="*/ 1444377 w 3903424"/>
                <a:gd name="connsiteY73" fmla="*/ 2750741 h 4760516"/>
                <a:gd name="connsiteX74" fmla="*/ 1430089 w 3903424"/>
                <a:gd name="connsiteY74" fmla="*/ 2665016 h 4760516"/>
                <a:gd name="connsiteX75" fmla="*/ 1433678 w 3903424"/>
                <a:gd name="connsiteY75" fmla="*/ 2655556 h 4760516"/>
                <a:gd name="connsiteX76" fmla="*/ 1412671 w 3903424"/>
                <a:gd name="connsiteY76" fmla="*/ 2630242 h 4760516"/>
                <a:gd name="connsiteX77" fmla="*/ 1171172 w 3903424"/>
                <a:gd name="connsiteY77" fmla="*/ 2059985 h 4760516"/>
                <a:gd name="connsiteX78" fmla="*/ 977027 w 3903424"/>
                <a:gd name="connsiteY78" fmla="*/ 1612672 h 4760516"/>
                <a:gd name="connsiteX79" fmla="*/ 1052790 w 3903424"/>
                <a:gd name="connsiteY79" fmla="*/ 1487109 h 4760516"/>
                <a:gd name="connsiteX80" fmla="*/ 1018186 w 3903424"/>
                <a:gd name="connsiteY80" fmla="*/ 1277790 h 4760516"/>
                <a:gd name="connsiteX81" fmla="*/ 934788 w 3903424"/>
                <a:gd name="connsiteY81" fmla="*/ 1341041 h 4760516"/>
                <a:gd name="connsiteX82" fmla="*/ 883988 w 3903424"/>
                <a:gd name="connsiteY82" fmla="*/ 1404541 h 4760516"/>
                <a:gd name="connsiteX83" fmla="*/ 839538 w 3903424"/>
                <a:gd name="connsiteY83" fmla="*/ 1525191 h 4760516"/>
                <a:gd name="connsiteX84" fmla="*/ 858588 w 3903424"/>
                <a:gd name="connsiteY84" fmla="*/ 1645841 h 4760516"/>
                <a:gd name="connsiteX85" fmla="*/ 890338 w 3903424"/>
                <a:gd name="connsiteY85" fmla="*/ 1829991 h 4760516"/>
                <a:gd name="connsiteX86" fmla="*/ 966538 w 3903424"/>
                <a:gd name="connsiteY86" fmla="*/ 2128441 h 4760516"/>
                <a:gd name="connsiteX87" fmla="*/ 1049088 w 3903424"/>
                <a:gd name="connsiteY87" fmla="*/ 2198291 h 4760516"/>
                <a:gd name="connsiteX88" fmla="*/ 1099888 w 3903424"/>
                <a:gd name="connsiteY88" fmla="*/ 2331641 h 4760516"/>
                <a:gd name="connsiteX89" fmla="*/ 1220538 w 3903424"/>
                <a:gd name="connsiteY89" fmla="*/ 2566591 h 4760516"/>
                <a:gd name="connsiteX90" fmla="*/ 1271338 w 3903424"/>
                <a:gd name="connsiteY90" fmla="*/ 2712641 h 4760516"/>
                <a:gd name="connsiteX91" fmla="*/ 1131638 w 3903424"/>
                <a:gd name="connsiteY91" fmla="*/ 2750741 h 4760516"/>
                <a:gd name="connsiteX92" fmla="*/ 928438 w 3903424"/>
                <a:gd name="connsiteY92" fmla="*/ 2776141 h 4760516"/>
                <a:gd name="connsiteX93" fmla="*/ 744288 w 3903424"/>
                <a:gd name="connsiteY93" fmla="*/ 2731691 h 4760516"/>
                <a:gd name="connsiteX94" fmla="*/ 661738 w 3903424"/>
                <a:gd name="connsiteY94" fmla="*/ 2591991 h 4760516"/>
                <a:gd name="connsiteX95" fmla="*/ 623638 w 3903424"/>
                <a:gd name="connsiteY95" fmla="*/ 2344341 h 4760516"/>
                <a:gd name="connsiteX96" fmla="*/ 636338 w 3903424"/>
                <a:gd name="connsiteY96" fmla="*/ 2020491 h 4760516"/>
                <a:gd name="connsiteX97" fmla="*/ 737938 w 3903424"/>
                <a:gd name="connsiteY97" fmla="*/ 1328341 h 4760516"/>
                <a:gd name="connsiteX98" fmla="*/ 972888 w 3903424"/>
                <a:gd name="connsiteY98" fmla="*/ 623491 h 4760516"/>
                <a:gd name="connsiteX99" fmla="*/ 1169738 w 3903424"/>
                <a:gd name="connsiteY99" fmla="*/ 299641 h 4760516"/>
                <a:gd name="connsiteX100" fmla="*/ 1360238 w 3903424"/>
                <a:gd name="connsiteY100" fmla="*/ 140891 h 4760516"/>
                <a:gd name="connsiteX101" fmla="*/ 1531688 w 3903424"/>
                <a:gd name="connsiteY101" fmla="*/ 115491 h 4760516"/>
                <a:gd name="connsiteX102" fmla="*/ 1677738 w 3903424"/>
                <a:gd name="connsiteY102" fmla="*/ 13891 h 4760516"/>
                <a:gd name="connsiteX103" fmla="*/ 1814660 w 3903424"/>
                <a:gd name="connsiteY103" fmla="*/ 0 h 4760516"/>
                <a:gd name="connsiteX0" fmla="*/ 3062288 w 3904400"/>
                <a:gd name="connsiteY0" fmla="*/ 1005769 h 4760516"/>
                <a:gd name="connsiteX1" fmla="*/ 3082677 w 3904400"/>
                <a:gd name="connsiteY1" fmla="*/ 1026716 h 4760516"/>
                <a:gd name="connsiteX2" fmla="*/ 3168402 w 3904400"/>
                <a:gd name="connsiteY2" fmla="*/ 1369616 h 4760516"/>
                <a:gd name="connsiteX3" fmla="*/ 3254127 w 3904400"/>
                <a:gd name="connsiteY3" fmla="*/ 1822054 h 4760516"/>
                <a:gd name="connsiteX4" fmla="*/ 3282702 w 3904400"/>
                <a:gd name="connsiteY4" fmla="*/ 2255441 h 4760516"/>
                <a:gd name="connsiteX5" fmla="*/ 3273177 w 3904400"/>
                <a:gd name="connsiteY5" fmla="*/ 2526904 h 4760516"/>
                <a:gd name="connsiteX6" fmla="*/ 3192214 w 3904400"/>
                <a:gd name="connsiteY6" fmla="*/ 2722166 h 4760516"/>
                <a:gd name="connsiteX7" fmla="*/ 3044577 w 3904400"/>
                <a:gd name="connsiteY7" fmla="*/ 2750741 h 4760516"/>
                <a:gd name="connsiteX8" fmla="*/ 2811214 w 3904400"/>
                <a:gd name="connsiteY8" fmla="*/ 2731691 h 4760516"/>
                <a:gd name="connsiteX9" fmla="*/ 2635002 w 3904400"/>
                <a:gd name="connsiteY9" fmla="*/ 2669779 h 4760516"/>
                <a:gd name="connsiteX10" fmla="*/ 2658814 w 3904400"/>
                <a:gd name="connsiteY10" fmla="*/ 2603104 h 4760516"/>
                <a:gd name="connsiteX11" fmla="*/ 2754064 w 3904400"/>
                <a:gd name="connsiteY11" fmla="*/ 2474516 h 4760516"/>
                <a:gd name="connsiteX12" fmla="*/ 2844552 w 3904400"/>
                <a:gd name="connsiteY12" fmla="*/ 2255441 h 4760516"/>
                <a:gd name="connsiteX13" fmla="*/ 2863602 w 3904400"/>
                <a:gd name="connsiteY13" fmla="*/ 2160191 h 4760516"/>
                <a:gd name="connsiteX14" fmla="*/ 2920752 w 3904400"/>
                <a:gd name="connsiteY14" fmla="*/ 2098279 h 4760516"/>
                <a:gd name="connsiteX15" fmla="*/ 3001714 w 3904400"/>
                <a:gd name="connsiteY15" fmla="*/ 1855391 h 4760516"/>
                <a:gd name="connsiteX16" fmla="*/ 3058864 w 3904400"/>
                <a:gd name="connsiteY16" fmla="*/ 1598216 h 4760516"/>
                <a:gd name="connsiteX17" fmla="*/ 3063627 w 3904400"/>
                <a:gd name="connsiteY17" fmla="*/ 1483916 h 4760516"/>
                <a:gd name="connsiteX18" fmla="*/ 3011239 w 3904400"/>
                <a:gd name="connsiteY18" fmla="*/ 1379141 h 4760516"/>
                <a:gd name="connsiteX19" fmla="*/ 2958852 w 3904400"/>
                <a:gd name="connsiteY19" fmla="*/ 1331516 h 4760516"/>
                <a:gd name="connsiteX20" fmla="*/ 2949327 w 3904400"/>
                <a:gd name="connsiteY20" fmla="*/ 1236266 h 4760516"/>
                <a:gd name="connsiteX21" fmla="*/ 2958852 w 3904400"/>
                <a:gd name="connsiteY21" fmla="*/ 1121966 h 4760516"/>
                <a:gd name="connsiteX22" fmla="*/ 3006477 w 3904400"/>
                <a:gd name="connsiteY22" fmla="*/ 1050529 h 4760516"/>
                <a:gd name="connsiteX23" fmla="*/ 3062288 w 3904400"/>
                <a:gd name="connsiteY23" fmla="*/ 1005769 h 4760516"/>
                <a:gd name="connsiteX24" fmla="*/ 1814660 w 3904400"/>
                <a:gd name="connsiteY24" fmla="*/ 0 h 4760516"/>
                <a:gd name="connsiteX25" fmla="*/ 1957138 w 3904400"/>
                <a:gd name="connsiteY25" fmla="*/ 1191 h 4760516"/>
                <a:gd name="connsiteX26" fmla="*/ 2153988 w 3904400"/>
                <a:gd name="connsiteY26" fmla="*/ 20241 h 4760516"/>
                <a:gd name="connsiteX27" fmla="*/ 2382588 w 3904400"/>
                <a:gd name="connsiteY27" fmla="*/ 121841 h 4760516"/>
                <a:gd name="connsiteX28" fmla="*/ 2642938 w 3904400"/>
                <a:gd name="connsiteY28" fmla="*/ 331391 h 4760516"/>
                <a:gd name="connsiteX29" fmla="*/ 2947738 w 3904400"/>
                <a:gd name="connsiteY29" fmla="*/ 693341 h 4760516"/>
                <a:gd name="connsiteX30" fmla="*/ 3062038 w 3904400"/>
                <a:gd name="connsiteY30" fmla="*/ 883841 h 4760516"/>
                <a:gd name="connsiteX31" fmla="*/ 3011238 w 3904400"/>
                <a:gd name="connsiteY31" fmla="*/ 1004491 h 4760516"/>
                <a:gd name="connsiteX32" fmla="*/ 2903288 w 3904400"/>
                <a:gd name="connsiteY32" fmla="*/ 1061641 h 4760516"/>
                <a:gd name="connsiteX33" fmla="*/ 2827088 w 3904400"/>
                <a:gd name="connsiteY33" fmla="*/ 998141 h 4760516"/>
                <a:gd name="connsiteX34" fmla="*/ 2655638 w 3904400"/>
                <a:gd name="connsiteY34" fmla="*/ 820341 h 4760516"/>
                <a:gd name="connsiteX35" fmla="*/ 2350838 w 3904400"/>
                <a:gd name="connsiteY35" fmla="*/ 674291 h 4760516"/>
                <a:gd name="connsiteX36" fmla="*/ 2020638 w 3904400"/>
                <a:gd name="connsiteY36" fmla="*/ 674291 h 4760516"/>
                <a:gd name="connsiteX37" fmla="*/ 2344488 w 3904400"/>
                <a:gd name="connsiteY37" fmla="*/ 769541 h 4760516"/>
                <a:gd name="connsiteX38" fmla="*/ 2554038 w 3904400"/>
                <a:gd name="connsiteY38" fmla="*/ 909241 h 4760516"/>
                <a:gd name="connsiteX39" fmla="*/ 2630379 w 3904400"/>
                <a:gd name="connsiteY39" fmla="*/ 973620 h 4760516"/>
                <a:gd name="connsiteX40" fmla="*/ 2901551 w 3904400"/>
                <a:gd name="connsiteY40" fmla="*/ 1067700 h 4760516"/>
                <a:gd name="connsiteX41" fmla="*/ 2830884 w 3904400"/>
                <a:gd name="connsiteY41" fmla="*/ 1212445 h 4760516"/>
                <a:gd name="connsiteX42" fmla="*/ 2830884 w 3904400"/>
                <a:gd name="connsiteY42" fmla="*/ 1445256 h 4760516"/>
                <a:gd name="connsiteX43" fmla="*/ 2939795 w 3904400"/>
                <a:gd name="connsiteY43" fmla="*/ 1531580 h 4760516"/>
                <a:gd name="connsiteX44" fmla="*/ 2823781 w 3904400"/>
                <a:gd name="connsiteY44" fmla="*/ 2041674 h 4760516"/>
                <a:gd name="connsiteX45" fmla="*/ 2757487 w 3904400"/>
                <a:gd name="connsiteY45" fmla="*/ 2086142 h 4760516"/>
                <a:gd name="connsiteX46" fmla="*/ 2480886 w 3904400"/>
                <a:gd name="connsiteY46" fmla="*/ 2698176 h 4760516"/>
                <a:gd name="connsiteX47" fmla="*/ 2530227 w 3904400"/>
                <a:gd name="connsiteY47" fmla="*/ 2817416 h 4760516"/>
                <a:gd name="connsiteX48" fmla="*/ 2592139 w 3904400"/>
                <a:gd name="connsiteY48" fmla="*/ 2874566 h 4760516"/>
                <a:gd name="connsiteX49" fmla="*/ 2658814 w 3904400"/>
                <a:gd name="connsiteY49" fmla="*/ 2884091 h 4760516"/>
                <a:gd name="connsiteX50" fmla="*/ 2682627 w 3904400"/>
                <a:gd name="connsiteY50" fmla="*/ 2912666 h 4760516"/>
                <a:gd name="connsiteX51" fmla="*/ 2749302 w 3904400"/>
                <a:gd name="connsiteY51" fmla="*/ 3079354 h 4760516"/>
                <a:gd name="connsiteX52" fmla="*/ 2844552 w 3904400"/>
                <a:gd name="connsiteY52" fmla="*/ 3174604 h 4760516"/>
                <a:gd name="connsiteX53" fmla="*/ 2939802 w 3904400"/>
                <a:gd name="connsiteY53" fmla="*/ 3207941 h 4760516"/>
                <a:gd name="connsiteX54" fmla="*/ 3282702 w 3904400"/>
                <a:gd name="connsiteY54" fmla="*/ 3317479 h 4760516"/>
                <a:gd name="connsiteX55" fmla="*/ 3658939 w 3904400"/>
                <a:gd name="connsiteY55" fmla="*/ 3493691 h 4760516"/>
                <a:gd name="connsiteX56" fmla="*/ 3868489 w 3904400"/>
                <a:gd name="connsiteY56" fmla="*/ 3641329 h 4760516"/>
                <a:gd name="connsiteX57" fmla="*/ 3901827 w 3904400"/>
                <a:gd name="connsiteY57" fmla="*/ 3769916 h 4760516"/>
                <a:gd name="connsiteX58" fmla="*/ 3878014 w 3904400"/>
                <a:gd name="connsiteY58" fmla="*/ 4027091 h 4760516"/>
                <a:gd name="connsiteX59" fmla="*/ 3792289 w 3904400"/>
                <a:gd name="connsiteY59" fmla="*/ 4236641 h 4760516"/>
                <a:gd name="connsiteX60" fmla="*/ 3620839 w 3904400"/>
                <a:gd name="connsiteY60" fmla="*/ 4598591 h 4760516"/>
                <a:gd name="connsiteX61" fmla="*/ 3473202 w 3904400"/>
                <a:gd name="connsiteY61" fmla="*/ 4760516 h 4760516"/>
                <a:gd name="connsiteX62" fmla="*/ 339477 w 3904400"/>
                <a:gd name="connsiteY62" fmla="*/ 4760516 h 4760516"/>
                <a:gd name="connsiteX63" fmla="*/ 163264 w 3904400"/>
                <a:gd name="connsiteY63" fmla="*/ 4436666 h 4760516"/>
                <a:gd name="connsiteX64" fmla="*/ 58489 w 3904400"/>
                <a:gd name="connsiteY64" fmla="*/ 4141391 h 4760516"/>
                <a:gd name="connsiteX65" fmla="*/ 1339 w 3904400"/>
                <a:gd name="connsiteY65" fmla="*/ 3855641 h 4760516"/>
                <a:gd name="connsiteX66" fmla="*/ 25152 w 3904400"/>
                <a:gd name="connsiteY66" fmla="*/ 3703241 h 4760516"/>
                <a:gd name="connsiteX67" fmla="*/ 220414 w 3904400"/>
                <a:gd name="connsiteY67" fmla="*/ 3584179 h 4760516"/>
                <a:gd name="connsiteX68" fmla="*/ 534739 w 3904400"/>
                <a:gd name="connsiteY68" fmla="*/ 3450829 h 4760516"/>
                <a:gd name="connsiteX69" fmla="*/ 934789 w 3904400"/>
                <a:gd name="connsiteY69" fmla="*/ 3293666 h 4760516"/>
                <a:gd name="connsiteX70" fmla="*/ 1134814 w 3904400"/>
                <a:gd name="connsiteY70" fmla="*/ 3217466 h 4760516"/>
                <a:gd name="connsiteX71" fmla="*/ 1277689 w 3904400"/>
                <a:gd name="connsiteY71" fmla="*/ 2950766 h 4760516"/>
                <a:gd name="connsiteX72" fmla="*/ 1372939 w 3904400"/>
                <a:gd name="connsiteY72" fmla="*/ 2888854 h 4760516"/>
                <a:gd name="connsiteX73" fmla="*/ 1444377 w 3904400"/>
                <a:gd name="connsiteY73" fmla="*/ 2750741 h 4760516"/>
                <a:gd name="connsiteX74" fmla="*/ 1430089 w 3904400"/>
                <a:gd name="connsiteY74" fmla="*/ 2665016 h 4760516"/>
                <a:gd name="connsiteX75" fmla="*/ 1433678 w 3904400"/>
                <a:gd name="connsiteY75" fmla="*/ 2655556 h 4760516"/>
                <a:gd name="connsiteX76" fmla="*/ 1412671 w 3904400"/>
                <a:gd name="connsiteY76" fmla="*/ 2630242 h 4760516"/>
                <a:gd name="connsiteX77" fmla="*/ 1171172 w 3904400"/>
                <a:gd name="connsiteY77" fmla="*/ 2059985 h 4760516"/>
                <a:gd name="connsiteX78" fmla="*/ 977027 w 3904400"/>
                <a:gd name="connsiteY78" fmla="*/ 1612672 h 4760516"/>
                <a:gd name="connsiteX79" fmla="*/ 1052790 w 3904400"/>
                <a:gd name="connsiteY79" fmla="*/ 1487109 h 4760516"/>
                <a:gd name="connsiteX80" fmla="*/ 1018186 w 3904400"/>
                <a:gd name="connsiteY80" fmla="*/ 1277790 h 4760516"/>
                <a:gd name="connsiteX81" fmla="*/ 934788 w 3904400"/>
                <a:gd name="connsiteY81" fmla="*/ 1341041 h 4760516"/>
                <a:gd name="connsiteX82" fmla="*/ 883988 w 3904400"/>
                <a:gd name="connsiteY82" fmla="*/ 1404541 h 4760516"/>
                <a:gd name="connsiteX83" fmla="*/ 839538 w 3904400"/>
                <a:gd name="connsiteY83" fmla="*/ 1525191 h 4760516"/>
                <a:gd name="connsiteX84" fmla="*/ 858588 w 3904400"/>
                <a:gd name="connsiteY84" fmla="*/ 1645841 h 4760516"/>
                <a:gd name="connsiteX85" fmla="*/ 890338 w 3904400"/>
                <a:gd name="connsiteY85" fmla="*/ 1829991 h 4760516"/>
                <a:gd name="connsiteX86" fmla="*/ 966538 w 3904400"/>
                <a:gd name="connsiteY86" fmla="*/ 2128441 h 4760516"/>
                <a:gd name="connsiteX87" fmla="*/ 1049088 w 3904400"/>
                <a:gd name="connsiteY87" fmla="*/ 2198291 h 4760516"/>
                <a:gd name="connsiteX88" fmla="*/ 1099888 w 3904400"/>
                <a:gd name="connsiteY88" fmla="*/ 2331641 h 4760516"/>
                <a:gd name="connsiteX89" fmla="*/ 1220538 w 3904400"/>
                <a:gd name="connsiteY89" fmla="*/ 2566591 h 4760516"/>
                <a:gd name="connsiteX90" fmla="*/ 1271338 w 3904400"/>
                <a:gd name="connsiteY90" fmla="*/ 2712641 h 4760516"/>
                <a:gd name="connsiteX91" fmla="*/ 1131638 w 3904400"/>
                <a:gd name="connsiteY91" fmla="*/ 2750741 h 4760516"/>
                <a:gd name="connsiteX92" fmla="*/ 928438 w 3904400"/>
                <a:gd name="connsiteY92" fmla="*/ 2776141 h 4760516"/>
                <a:gd name="connsiteX93" fmla="*/ 744288 w 3904400"/>
                <a:gd name="connsiteY93" fmla="*/ 2731691 h 4760516"/>
                <a:gd name="connsiteX94" fmla="*/ 661738 w 3904400"/>
                <a:gd name="connsiteY94" fmla="*/ 2591991 h 4760516"/>
                <a:gd name="connsiteX95" fmla="*/ 623638 w 3904400"/>
                <a:gd name="connsiteY95" fmla="*/ 2344341 h 4760516"/>
                <a:gd name="connsiteX96" fmla="*/ 636338 w 3904400"/>
                <a:gd name="connsiteY96" fmla="*/ 2020491 h 4760516"/>
                <a:gd name="connsiteX97" fmla="*/ 737938 w 3904400"/>
                <a:gd name="connsiteY97" fmla="*/ 1328341 h 4760516"/>
                <a:gd name="connsiteX98" fmla="*/ 972888 w 3904400"/>
                <a:gd name="connsiteY98" fmla="*/ 623491 h 4760516"/>
                <a:gd name="connsiteX99" fmla="*/ 1169738 w 3904400"/>
                <a:gd name="connsiteY99" fmla="*/ 299641 h 4760516"/>
                <a:gd name="connsiteX100" fmla="*/ 1360238 w 3904400"/>
                <a:gd name="connsiteY100" fmla="*/ 140891 h 4760516"/>
                <a:gd name="connsiteX101" fmla="*/ 1531688 w 3904400"/>
                <a:gd name="connsiteY101" fmla="*/ 115491 h 4760516"/>
                <a:gd name="connsiteX102" fmla="*/ 1677738 w 3904400"/>
                <a:gd name="connsiteY102" fmla="*/ 13891 h 4760516"/>
                <a:gd name="connsiteX103" fmla="*/ 1814660 w 3904400"/>
                <a:gd name="connsiteY103" fmla="*/ 0 h 4760516"/>
                <a:gd name="connsiteX0" fmla="*/ 3062288 w 3904400"/>
                <a:gd name="connsiteY0" fmla="*/ 1005769 h 4760516"/>
                <a:gd name="connsiteX1" fmla="*/ 3082677 w 3904400"/>
                <a:gd name="connsiteY1" fmla="*/ 1026716 h 4760516"/>
                <a:gd name="connsiteX2" fmla="*/ 3168402 w 3904400"/>
                <a:gd name="connsiteY2" fmla="*/ 1369616 h 4760516"/>
                <a:gd name="connsiteX3" fmla="*/ 3254127 w 3904400"/>
                <a:gd name="connsiteY3" fmla="*/ 1822054 h 4760516"/>
                <a:gd name="connsiteX4" fmla="*/ 3282702 w 3904400"/>
                <a:gd name="connsiteY4" fmla="*/ 2255441 h 4760516"/>
                <a:gd name="connsiteX5" fmla="*/ 3273177 w 3904400"/>
                <a:gd name="connsiteY5" fmla="*/ 2526904 h 4760516"/>
                <a:gd name="connsiteX6" fmla="*/ 3192214 w 3904400"/>
                <a:gd name="connsiteY6" fmla="*/ 2722166 h 4760516"/>
                <a:gd name="connsiteX7" fmla="*/ 3044577 w 3904400"/>
                <a:gd name="connsiteY7" fmla="*/ 2750741 h 4760516"/>
                <a:gd name="connsiteX8" fmla="*/ 2811214 w 3904400"/>
                <a:gd name="connsiteY8" fmla="*/ 2731691 h 4760516"/>
                <a:gd name="connsiteX9" fmla="*/ 2635002 w 3904400"/>
                <a:gd name="connsiteY9" fmla="*/ 2669779 h 4760516"/>
                <a:gd name="connsiteX10" fmla="*/ 2658814 w 3904400"/>
                <a:gd name="connsiteY10" fmla="*/ 2603104 h 4760516"/>
                <a:gd name="connsiteX11" fmla="*/ 2754064 w 3904400"/>
                <a:gd name="connsiteY11" fmla="*/ 2474516 h 4760516"/>
                <a:gd name="connsiteX12" fmla="*/ 2844552 w 3904400"/>
                <a:gd name="connsiteY12" fmla="*/ 2255441 h 4760516"/>
                <a:gd name="connsiteX13" fmla="*/ 2863602 w 3904400"/>
                <a:gd name="connsiteY13" fmla="*/ 2160191 h 4760516"/>
                <a:gd name="connsiteX14" fmla="*/ 2920752 w 3904400"/>
                <a:gd name="connsiteY14" fmla="*/ 2098279 h 4760516"/>
                <a:gd name="connsiteX15" fmla="*/ 3001714 w 3904400"/>
                <a:gd name="connsiteY15" fmla="*/ 1855391 h 4760516"/>
                <a:gd name="connsiteX16" fmla="*/ 3058864 w 3904400"/>
                <a:gd name="connsiteY16" fmla="*/ 1598216 h 4760516"/>
                <a:gd name="connsiteX17" fmla="*/ 3063627 w 3904400"/>
                <a:gd name="connsiteY17" fmla="*/ 1483916 h 4760516"/>
                <a:gd name="connsiteX18" fmla="*/ 3011239 w 3904400"/>
                <a:gd name="connsiteY18" fmla="*/ 1379141 h 4760516"/>
                <a:gd name="connsiteX19" fmla="*/ 2958852 w 3904400"/>
                <a:gd name="connsiteY19" fmla="*/ 1331516 h 4760516"/>
                <a:gd name="connsiteX20" fmla="*/ 2949327 w 3904400"/>
                <a:gd name="connsiteY20" fmla="*/ 1236266 h 4760516"/>
                <a:gd name="connsiteX21" fmla="*/ 2958852 w 3904400"/>
                <a:gd name="connsiteY21" fmla="*/ 1121966 h 4760516"/>
                <a:gd name="connsiteX22" fmla="*/ 3006477 w 3904400"/>
                <a:gd name="connsiteY22" fmla="*/ 1050529 h 4760516"/>
                <a:gd name="connsiteX23" fmla="*/ 3062288 w 3904400"/>
                <a:gd name="connsiteY23" fmla="*/ 1005769 h 4760516"/>
                <a:gd name="connsiteX24" fmla="*/ 1814660 w 3904400"/>
                <a:gd name="connsiteY24" fmla="*/ 0 h 4760516"/>
                <a:gd name="connsiteX25" fmla="*/ 1957138 w 3904400"/>
                <a:gd name="connsiteY25" fmla="*/ 1191 h 4760516"/>
                <a:gd name="connsiteX26" fmla="*/ 2153988 w 3904400"/>
                <a:gd name="connsiteY26" fmla="*/ 20241 h 4760516"/>
                <a:gd name="connsiteX27" fmla="*/ 2382588 w 3904400"/>
                <a:gd name="connsiteY27" fmla="*/ 121841 h 4760516"/>
                <a:gd name="connsiteX28" fmla="*/ 2642938 w 3904400"/>
                <a:gd name="connsiteY28" fmla="*/ 331391 h 4760516"/>
                <a:gd name="connsiteX29" fmla="*/ 2947738 w 3904400"/>
                <a:gd name="connsiteY29" fmla="*/ 693341 h 4760516"/>
                <a:gd name="connsiteX30" fmla="*/ 3062038 w 3904400"/>
                <a:gd name="connsiteY30" fmla="*/ 883841 h 4760516"/>
                <a:gd name="connsiteX31" fmla="*/ 3011238 w 3904400"/>
                <a:gd name="connsiteY31" fmla="*/ 1004491 h 4760516"/>
                <a:gd name="connsiteX32" fmla="*/ 2903288 w 3904400"/>
                <a:gd name="connsiteY32" fmla="*/ 1061641 h 4760516"/>
                <a:gd name="connsiteX33" fmla="*/ 2827088 w 3904400"/>
                <a:gd name="connsiteY33" fmla="*/ 998141 h 4760516"/>
                <a:gd name="connsiteX34" fmla="*/ 2655638 w 3904400"/>
                <a:gd name="connsiteY34" fmla="*/ 820341 h 4760516"/>
                <a:gd name="connsiteX35" fmla="*/ 2350838 w 3904400"/>
                <a:gd name="connsiteY35" fmla="*/ 674291 h 4760516"/>
                <a:gd name="connsiteX36" fmla="*/ 2020638 w 3904400"/>
                <a:gd name="connsiteY36" fmla="*/ 674291 h 4760516"/>
                <a:gd name="connsiteX37" fmla="*/ 2344488 w 3904400"/>
                <a:gd name="connsiteY37" fmla="*/ 769541 h 4760516"/>
                <a:gd name="connsiteX38" fmla="*/ 2554038 w 3904400"/>
                <a:gd name="connsiteY38" fmla="*/ 909241 h 4760516"/>
                <a:gd name="connsiteX39" fmla="*/ 2630379 w 3904400"/>
                <a:gd name="connsiteY39" fmla="*/ 973620 h 4760516"/>
                <a:gd name="connsiteX40" fmla="*/ 2901551 w 3904400"/>
                <a:gd name="connsiteY40" fmla="*/ 1067700 h 4760516"/>
                <a:gd name="connsiteX41" fmla="*/ 2830884 w 3904400"/>
                <a:gd name="connsiteY41" fmla="*/ 1212445 h 4760516"/>
                <a:gd name="connsiteX42" fmla="*/ 2830884 w 3904400"/>
                <a:gd name="connsiteY42" fmla="*/ 1445256 h 4760516"/>
                <a:gd name="connsiteX43" fmla="*/ 2939795 w 3904400"/>
                <a:gd name="connsiteY43" fmla="*/ 1531580 h 4760516"/>
                <a:gd name="connsiteX44" fmla="*/ 2823781 w 3904400"/>
                <a:gd name="connsiteY44" fmla="*/ 2041674 h 4760516"/>
                <a:gd name="connsiteX45" fmla="*/ 2757487 w 3904400"/>
                <a:gd name="connsiteY45" fmla="*/ 2086142 h 4760516"/>
                <a:gd name="connsiteX46" fmla="*/ 2480886 w 3904400"/>
                <a:gd name="connsiteY46" fmla="*/ 2698176 h 4760516"/>
                <a:gd name="connsiteX47" fmla="*/ 2530227 w 3904400"/>
                <a:gd name="connsiteY47" fmla="*/ 2817416 h 4760516"/>
                <a:gd name="connsiteX48" fmla="*/ 2592139 w 3904400"/>
                <a:gd name="connsiteY48" fmla="*/ 2874566 h 4760516"/>
                <a:gd name="connsiteX49" fmla="*/ 2658814 w 3904400"/>
                <a:gd name="connsiteY49" fmla="*/ 2884091 h 4760516"/>
                <a:gd name="connsiteX50" fmla="*/ 2682627 w 3904400"/>
                <a:gd name="connsiteY50" fmla="*/ 2912666 h 4760516"/>
                <a:gd name="connsiteX51" fmla="*/ 2749302 w 3904400"/>
                <a:gd name="connsiteY51" fmla="*/ 3079354 h 4760516"/>
                <a:gd name="connsiteX52" fmla="*/ 2844552 w 3904400"/>
                <a:gd name="connsiteY52" fmla="*/ 3174604 h 4760516"/>
                <a:gd name="connsiteX53" fmla="*/ 2939802 w 3904400"/>
                <a:gd name="connsiteY53" fmla="*/ 3207941 h 4760516"/>
                <a:gd name="connsiteX54" fmla="*/ 3282702 w 3904400"/>
                <a:gd name="connsiteY54" fmla="*/ 3317479 h 4760516"/>
                <a:gd name="connsiteX55" fmla="*/ 3658939 w 3904400"/>
                <a:gd name="connsiteY55" fmla="*/ 3493691 h 4760516"/>
                <a:gd name="connsiteX56" fmla="*/ 3868489 w 3904400"/>
                <a:gd name="connsiteY56" fmla="*/ 3641329 h 4760516"/>
                <a:gd name="connsiteX57" fmla="*/ 3901827 w 3904400"/>
                <a:gd name="connsiteY57" fmla="*/ 3769916 h 4760516"/>
                <a:gd name="connsiteX58" fmla="*/ 3878014 w 3904400"/>
                <a:gd name="connsiteY58" fmla="*/ 4027091 h 4760516"/>
                <a:gd name="connsiteX59" fmla="*/ 3792289 w 3904400"/>
                <a:gd name="connsiteY59" fmla="*/ 4236641 h 4760516"/>
                <a:gd name="connsiteX60" fmla="*/ 3620839 w 3904400"/>
                <a:gd name="connsiteY60" fmla="*/ 4598591 h 4760516"/>
                <a:gd name="connsiteX61" fmla="*/ 3473202 w 3904400"/>
                <a:gd name="connsiteY61" fmla="*/ 4760516 h 4760516"/>
                <a:gd name="connsiteX62" fmla="*/ 339477 w 3904400"/>
                <a:gd name="connsiteY62" fmla="*/ 4760516 h 4760516"/>
                <a:gd name="connsiteX63" fmla="*/ 163264 w 3904400"/>
                <a:gd name="connsiteY63" fmla="*/ 4436666 h 4760516"/>
                <a:gd name="connsiteX64" fmla="*/ 58489 w 3904400"/>
                <a:gd name="connsiteY64" fmla="*/ 4141391 h 4760516"/>
                <a:gd name="connsiteX65" fmla="*/ 1339 w 3904400"/>
                <a:gd name="connsiteY65" fmla="*/ 3855641 h 4760516"/>
                <a:gd name="connsiteX66" fmla="*/ 25152 w 3904400"/>
                <a:gd name="connsiteY66" fmla="*/ 3703241 h 4760516"/>
                <a:gd name="connsiteX67" fmla="*/ 220414 w 3904400"/>
                <a:gd name="connsiteY67" fmla="*/ 3584179 h 4760516"/>
                <a:gd name="connsiteX68" fmla="*/ 534739 w 3904400"/>
                <a:gd name="connsiteY68" fmla="*/ 3450829 h 4760516"/>
                <a:gd name="connsiteX69" fmla="*/ 934789 w 3904400"/>
                <a:gd name="connsiteY69" fmla="*/ 3293666 h 4760516"/>
                <a:gd name="connsiteX70" fmla="*/ 1134814 w 3904400"/>
                <a:gd name="connsiteY70" fmla="*/ 3217466 h 4760516"/>
                <a:gd name="connsiteX71" fmla="*/ 1277689 w 3904400"/>
                <a:gd name="connsiteY71" fmla="*/ 2950766 h 4760516"/>
                <a:gd name="connsiteX72" fmla="*/ 1372939 w 3904400"/>
                <a:gd name="connsiteY72" fmla="*/ 2888854 h 4760516"/>
                <a:gd name="connsiteX73" fmla="*/ 1444377 w 3904400"/>
                <a:gd name="connsiteY73" fmla="*/ 2750741 h 4760516"/>
                <a:gd name="connsiteX74" fmla="*/ 1430089 w 3904400"/>
                <a:gd name="connsiteY74" fmla="*/ 2665016 h 4760516"/>
                <a:gd name="connsiteX75" fmla="*/ 1433678 w 3904400"/>
                <a:gd name="connsiteY75" fmla="*/ 2655556 h 4760516"/>
                <a:gd name="connsiteX76" fmla="*/ 1412671 w 3904400"/>
                <a:gd name="connsiteY76" fmla="*/ 2630242 h 4760516"/>
                <a:gd name="connsiteX77" fmla="*/ 1171172 w 3904400"/>
                <a:gd name="connsiteY77" fmla="*/ 2059985 h 4760516"/>
                <a:gd name="connsiteX78" fmla="*/ 977027 w 3904400"/>
                <a:gd name="connsiteY78" fmla="*/ 1612672 h 4760516"/>
                <a:gd name="connsiteX79" fmla="*/ 1052790 w 3904400"/>
                <a:gd name="connsiteY79" fmla="*/ 1487109 h 4760516"/>
                <a:gd name="connsiteX80" fmla="*/ 1018186 w 3904400"/>
                <a:gd name="connsiteY80" fmla="*/ 1277790 h 4760516"/>
                <a:gd name="connsiteX81" fmla="*/ 934788 w 3904400"/>
                <a:gd name="connsiteY81" fmla="*/ 1341041 h 4760516"/>
                <a:gd name="connsiteX82" fmla="*/ 883988 w 3904400"/>
                <a:gd name="connsiteY82" fmla="*/ 1404541 h 4760516"/>
                <a:gd name="connsiteX83" fmla="*/ 839538 w 3904400"/>
                <a:gd name="connsiteY83" fmla="*/ 1525191 h 4760516"/>
                <a:gd name="connsiteX84" fmla="*/ 858588 w 3904400"/>
                <a:gd name="connsiteY84" fmla="*/ 1645841 h 4760516"/>
                <a:gd name="connsiteX85" fmla="*/ 890338 w 3904400"/>
                <a:gd name="connsiteY85" fmla="*/ 1829991 h 4760516"/>
                <a:gd name="connsiteX86" fmla="*/ 966538 w 3904400"/>
                <a:gd name="connsiteY86" fmla="*/ 2128441 h 4760516"/>
                <a:gd name="connsiteX87" fmla="*/ 1049088 w 3904400"/>
                <a:gd name="connsiteY87" fmla="*/ 2198291 h 4760516"/>
                <a:gd name="connsiteX88" fmla="*/ 1099888 w 3904400"/>
                <a:gd name="connsiteY88" fmla="*/ 2331641 h 4760516"/>
                <a:gd name="connsiteX89" fmla="*/ 1220538 w 3904400"/>
                <a:gd name="connsiteY89" fmla="*/ 2566591 h 4760516"/>
                <a:gd name="connsiteX90" fmla="*/ 1271338 w 3904400"/>
                <a:gd name="connsiteY90" fmla="*/ 2712641 h 4760516"/>
                <a:gd name="connsiteX91" fmla="*/ 1131638 w 3904400"/>
                <a:gd name="connsiteY91" fmla="*/ 2750741 h 4760516"/>
                <a:gd name="connsiteX92" fmla="*/ 928438 w 3904400"/>
                <a:gd name="connsiteY92" fmla="*/ 2776141 h 4760516"/>
                <a:gd name="connsiteX93" fmla="*/ 744288 w 3904400"/>
                <a:gd name="connsiteY93" fmla="*/ 2731691 h 4760516"/>
                <a:gd name="connsiteX94" fmla="*/ 661738 w 3904400"/>
                <a:gd name="connsiteY94" fmla="*/ 2591991 h 4760516"/>
                <a:gd name="connsiteX95" fmla="*/ 623638 w 3904400"/>
                <a:gd name="connsiteY95" fmla="*/ 2344341 h 4760516"/>
                <a:gd name="connsiteX96" fmla="*/ 636338 w 3904400"/>
                <a:gd name="connsiteY96" fmla="*/ 2020491 h 4760516"/>
                <a:gd name="connsiteX97" fmla="*/ 737938 w 3904400"/>
                <a:gd name="connsiteY97" fmla="*/ 1328341 h 4760516"/>
                <a:gd name="connsiteX98" fmla="*/ 972888 w 3904400"/>
                <a:gd name="connsiteY98" fmla="*/ 623491 h 4760516"/>
                <a:gd name="connsiteX99" fmla="*/ 1169738 w 3904400"/>
                <a:gd name="connsiteY99" fmla="*/ 299641 h 4760516"/>
                <a:gd name="connsiteX100" fmla="*/ 1360238 w 3904400"/>
                <a:gd name="connsiteY100" fmla="*/ 140891 h 4760516"/>
                <a:gd name="connsiteX101" fmla="*/ 1531688 w 3904400"/>
                <a:gd name="connsiteY101" fmla="*/ 115491 h 4760516"/>
                <a:gd name="connsiteX102" fmla="*/ 1677738 w 3904400"/>
                <a:gd name="connsiteY102" fmla="*/ 13891 h 4760516"/>
                <a:gd name="connsiteX103" fmla="*/ 1814660 w 3904400"/>
                <a:gd name="connsiteY103" fmla="*/ 0 h 4760516"/>
                <a:gd name="connsiteX0" fmla="*/ 3062288 w 3904400"/>
                <a:gd name="connsiteY0" fmla="*/ 1005769 h 4810829"/>
                <a:gd name="connsiteX1" fmla="*/ 3082677 w 3904400"/>
                <a:gd name="connsiteY1" fmla="*/ 1026716 h 4810829"/>
                <a:gd name="connsiteX2" fmla="*/ 3168402 w 3904400"/>
                <a:gd name="connsiteY2" fmla="*/ 1369616 h 4810829"/>
                <a:gd name="connsiteX3" fmla="*/ 3254127 w 3904400"/>
                <a:gd name="connsiteY3" fmla="*/ 1822054 h 4810829"/>
                <a:gd name="connsiteX4" fmla="*/ 3282702 w 3904400"/>
                <a:gd name="connsiteY4" fmla="*/ 2255441 h 4810829"/>
                <a:gd name="connsiteX5" fmla="*/ 3273177 w 3904400"/>
                <a:gd name="connsiteY5" fmla="*/ 2526904 h 4810829"/>
                <a:gd name="connsiteX6" fmla="*/ 3192214 w 3904400"/>
                <a:gd name="connsiteY6" fmla="*/ 2722166 h 4810829"/>
                <a:gd name="connsiteX7" fmla="*/ 3044577 w 3904400"/>
                <a:gd name="connsiteY7" fmla="*/ 2750741 h 4810829"/>
                <a:gd name="connsiteX8" fmla="*/ 2811214 w 3904400"/>
                <a:gd name="connsiteY8" fmla="*/ 2731691 h 4810829"/>
                <a:gd name="connsiteX9" fmla="*/ 2635002 w 3904400"/>
                <a:gd name="connsiteY9" fmla="*/ 2669779 h 4810829"/>
                <a:gd name="connsiteX10" fmla="*/ 2658814 w 3904400"/>
                <a:gd name="connsiteY10" fmla="*/ 2603104 h 4810829"/>
                <a:gd name="connsiteX11" fmla="*/ 2754064 w 3904400"/>
                <a:gd name="connsiteY11" fmla="*/ 2474516 h 4810829"/>
                <a:gd name="connsiteX12" fmla="*/ 2844552 w 3904400"/>
                <a:gd name="connsiteY12" fmla="*/ 2255441 h 4810829"/>
                <a:gd name="connsiteX13" fmla="*/ 2863602 w 3904400"/>
                <a:gd name="connsiteY13" fmla="*/ 2160191 h 4810829"/>
                <a:gd name="connsiteX14" fmla="*/ 2920752 w 3904400"/>
                <a:gd name="connsiteY14" fmla="*/ 2098279 h 4810829"/>
                <a:gd name="connsiteX15" fmla="*/ 3001714 w 3904400"/>
                <a:gd name="connsiteY15" fmla="*/ 1855391 h 4810829"/>
                <a:gd name="connsiteX16" fmla="*/ 3058864 w 3904400"/>
                <a:gd name="connsiteY16" fmla="*/ 1598216 h 4810829"/>
                <a:gd name="connsiteX17" fmla="*/ 3063627 w 3904400"/>
                <a:gd name="connsiteY17" fmla="*/ 1483916 h 4810829"/>
                <a:gd name="connsiteX18" fmla="*/ 3011239 w 3904400"/>
                <a:gd name="connsiteY18" fmla="*/ 1379141 h 4810829"/>
                <a:gd name="connsiteX19" fmla="*/ 2958852 w 3904400"/>
                <a:gd name="connsiteY19" fmla="*/ 1331516 h 4810829"/>
                <a:gd name="connsiteX20" fmla="*/ 2949327 w 3904400"/>
                <a:gd name="connsiteY20" fmla="*/ 1236266 h 4810829"/>
                <a:gd name="connsiteX21" fmla="*/ 2958852 w 3904400"/>
                <a:gd name="connsiteY21" fmla="*/ 1121966 h 4810829"/>
                <a:gd name="connsiteX22" fmla="*/ 3006477 w 3904400"/>
                <a:gd name="connsiteY22" fmla="*/ 1050529 h 4810829"/>
                <a:gd name="connsiteX23" fmla="*/ 3062288 w 3904400"/>
                <a:gd name="connsiteY23" fmla="*/ 1005769 h 4810829"/>
                <a:gd name="connsiteX24" fmla="*/ 1814660 w 3904400"/>
                <a:gd name="connsiteY24" fmla="*/ 0 h 4810829"/>
                <a:gd name="connsiteX25" fmla="*/ 1957138 w 3904400"/>
                <a:gd name="connsiteY25" fmla="*/ 1191 h 4810829"/>
                <a:gd name="connsiteX26" fmla="*/ 2153988 w 3904400"/>
                <a:gd name="connsiteY26" fmla="*/ 20241 h 4810829"/>
                <a:gd name="connsiteX27" fmla="*/ 2382588 w 3904400"/>
                <a:gd name="connsiteY27" fmla="*/ 121841 h 4810829"/>
                <a:gd name="connsiteX28" fmla="*/ 2642938 w 3904400"/>
                <a:gd name="connsiteY28" fmla="*/ 331391 h 4810829"/>
                <a:gd name="connsiteX29" fmla="*/ 2947738 w 3904400"/>
                <a:gd name="connsiteY29" fmla="*/ 693341 h 4810829"/>
                <a:gd name="connsiteX30" fmla="*/ 3062038 w 3904400"/>
                <a:gd name="connsiteY30" fmla="*/ 883841 h 4810829"/>
                <a:gd name="connsiteX31" fmla="*/ 3011238 w 3904400"/>
                <a:gd name="connsiteY31" fmla="*/ 1004491 h 4810829"/>
                <a:gd name="connsiteX32" fmla="*/ 2903288 w 3904400"/>
                <a:gd name="connsiteY32" fmla="*/ 1061641 h 4810829"/>
                <a:gd name="connsiteX33" fmla="*/ 2827088 w 3904400"/>
                <a:gd name="connsiteY33" fmla="*/ 998141 h 4810829"/>
                <a:gd name="connsiteX34" fmla="*/ 2655638 w 3904400"/>
                <a:gd name="connsiteY34" fmla="*/ 820341 h 4810829"/>
                <a:gd name="connsiteX35" fmla="*/ 2350838 w 3904400"/>
                <a:gd name="connsiteY35" fmla="*/ 674291 h 4810829"/>
                <a:gd name="connsiteX36" fmla="*/ 2020638 w 3904400"/>
                <a:gd name="connsiteY36" fmla="*/ 674291 h 4810829"/>
                <a:gd name="connsiteX37" fmla="*/ 2344488 w 3904400"/>
                <a:gd name="connsiteY37" fmla="*/ 769541 h 4810829"/>
                <a:gd name="connsiteX38" fmla="*/ 2554038 w 3904400"/>
                <a:gd name="connsiteY38" fmla="*/ 909241 h 4810829"/>
                <a:gd name="connsiteX39" fmla="*/ 2630379 w 3904400"/>
                <a:gd name="connsiteY39" fmla="*/ 973620 h 4810829"/>
                <a:gd name="connsiteX40" fmla="*/ 2901551 w 3904400"/>
                <a:gd name="connsiteY40" fmla="*/ 1067700 h 4810829"/>
                <a:gd name="connsiteX41" fmla="*/ 2830884 w 3904400"/>
                <a:gd name="connsiteY41" fmla="*/ 1212445 h 4810829"/>
                <a:gd name="connsiteX42" fmla="*/ 2830884 w 3904400"/>
                <a:gd name="connsiteY42" fmla="*/ 1445256 h 4810829"/>
                <a:gd name="connsiteX43" fmla="*/ 2939795 w 3904400"/>
                <a:gd name="connsiteY43" fmla="*/ 1531580 h 4810829"/>
                <a:gd name="connsiteX44" fmla="*/ 2823781 w 3904400"/>
                <a:gd name="connsiteY44" fmla="*/ 2041674 h 4810829"/>
                <a:gd name="connsiteX45" fmla="*/ 2757487 w 3904400"/>
                <a:gd name="connsiteY45" fmla="*/ 2086142 h 4810829"/>
                <a:gd name="connsiteX46" fmla="*/ 2480886 w 3904400"/>
                <a:gd name="connsiteY46" fmla="*/ 2698176 h 4810829"/>
                <a:gd name="connsiteX47" fmla="*/ 2530227 w 3904400"/>
                <a:gd name="connsiteY47" fmla="*/ 2817416 h 4810829"/>
                <a:gd name="connsiteX48" fmla="*/ 2592139 w 3904400"/>
                <a:gd name="connsiteY48" fmla="*/ 2874566 h 4810829"/>
                <a:gd name="connsiteX49" fmla="*/ 2658814 w 3904400"/>
                <a:gd name="connsiteY49" fmla="*/ 2884091 h 4810829"/>
                <a:gd name="connsiteX50" fmla="*/ 2682627 w 3904400"/>
                <a:gd name="connsiteY50" fmla="*/ 2912666 h 4810829"/>
                <a:gd name="connsiteX51" fmla="*/ 2749302 w 3904400"/>
                <a:gd name="connsiteY51" fmla="*/ 3079354 h 4810829"/>
                <a:gd name="connsiteX52" fmla="*/ 2844552 w 3904400"/>
                <a:gd name="connsiteY52" fmla="*/ 3174604 h 4810829"/>
                <a:gd name="connsiteX53" fmla="*/ 2939802 w 3904400"/>
                <a:gd name="connsiteY53" fmla="*/ 3207941 h 4810829"/>
                <a:gd name="connsiteX54" fmla="*/ 3282702 w 3904400"/>
                <a:gd name="connsiteY54" fmla="*/ 3317479 h 4810829"/>
                <a:gd name="connsiteX55" fmla="*/ 3658939 w 3904400"/>
                <a:gd name="connsiteY55" fmla="*/ 3493691 h 4810829"/>
                <a:gd name="connsiteX56" fmla="*/ 3868489 w 3904400"/>
                <a:gd name="connsiteY56" fmla="*/ 3641329 h 4810829"/>
                <a:gd name="connsiteX57" fmla="*/ 3901827 w 3904400"/>
                <a:gd name="connsiteY57" fmla="*/ 3769916 h 4810829"/>
                <a:gd name="connsiteX58" fmla="*/ 3878014 w 3904400"/>
                <a:gd name="connsiteY58" fmla="*/ 4027091 h 4810829"/>
                <a:gd name="connsiteX59" fmla="*/ 3792289 w 3904400"/>
                <a:gd name="connsiteY59" fmla="*/ 4236641 h 4810829"/>
                <a:gd name="connsiteX60" fmla="*/ 3620839 w 3904400"/>
                <a:gd name="connsiteY60" fmla="*/ 4598591 h 4810829"/>
                <a:gd name="connsiteX61" fmla="*/ 3473202 w 3904400"/>
                <a:gd name="connsiteY61" fmla="*/ 4760516 h 4810829"/>
                <a:gd name="connsiteX62" fmla="*/ 339477 w 3904400"/>
                <a:gd name="connsiteY62" fmla="*/ 4760516 h 4810829"/>
                <a:gd name="connsiteX63" fmla="*/ 163264 w 3904400"/>
                <a:gd name="connsiteY63" fmla="*/ 4436666 h 4810829"/>
                <a:gd name="connsiteX64" fmla="*/ 58489 w 3904400"/>
                <a:gd name="connsiteY64" fmla="*/ 4141391 h 4810829"/>
                <a:gd name="connsiteX65" fmla="*/ 1339 w 3904400"/>
                <a:gd name="connsiteY65" fmla="*/ 3855641 h 4810829"/>
                <a:gd name="connsiteX66" fmla="*/ 25152 w 3904400"/>
                <a:gd name="connsiteY66" fmla="*/ 3703241 h 4810829"/>
                <a:gd name="connsiteX67" fmla="*/ 220414 w 3904400"/>
                <a:gd name="connsiteY67" fmla="*/ 3584179 h 4810829"/>
                <a:gd name="connsiteX68" fmla="*/ 534739 w 3904400"/>
                <a:gd name="connsiteY68" fmla="*/ 3450829 h 4810829"/>
                <a:gd name="connsiteX69" fmla="*/ 934789 w 3904400"/>
                <a:gd name="connsiteY69" fmla="*/ 3293666 h 4810829"/>
                <a:gd name="connsiteX70" fmla="*/ 1134814 w 3904400"/>
                <a:gd name="connsiteY70" fmla="*/ 3217466 h 4810829"/>
                <a:gd name="connsiteX71" fmla="*/ 1277689 w 3904400"/>
                <a:gd name="connsiteY71" fmla="*/ 2950766 h 4810829"/>
                <a:gd name="connsiteX72" fmla="*/ 1372939 w 3904400"/>
                <a:gd name="connsiteY72" fmla="*/ 2888854 h 4810829"/>
                <a:gd name="connsiteX73" fmla="*/ 1444377 w 3904400"/>
                <a:gd name="connsiteY73" fmla="*/ 2750741 h 4810829"/>
                <a:gd name="connsiteX74" fmla="*/ 1430089 w 3904400"/>
                <a:gd name="connsiteY74" fmla="*/ 2665016 h 4810829"/>
                <a:gd name="connsiteX75" fmla="*/ 1433678 w 3904400"/>
                <a:gd name="connsiteY75" fmla="*/ 2655556 h 4810829"/>
                <a:gd name="connsiteX76" fmla="*/ 1412671 w 3904400"/>
                <a:gd name="connsiteY76" fmla="*/ 2630242 h 4810829"/>
                <a:gd name="connsiteX77" fmla="*/ 1171172 w 3904400"/>
                <a:gd name="connsiteY77" fmla="*/ 2059985 h 4810829"/>
                <a:gd name="connsiteX78" fmla="*/ 977027 w 3904400"/>
                <a:gd name="connsiteY78" fmla="*/ 1612672 h 4810829"/>
                <a:gd name="connsiteX79" fmla="*/ 1052790 w 3904400"/>
                <a:gd name="connsiteY79" fmla="*/ 1487109 h 4810829"/>
                <a:gd name="connsiteX80" fmla="*/ 1018186 w 3904400"/>
                <a:gd name="connsiteY80" fmla="*/ 1277790 h 4810829"/>
                <a:gd name="connsiteX81" fmla="*/ 934788 w 3904400"/>
                <a:gd name="connsiteY81" fmla="*/ 1341041 h 4810829"/>
                <a:gd name="connsiteX82" fmla="*/ 883988 w 3904400"/>
                <a:gd name="connsiteY82" fmla="*/ 1404541 h 4810829"/>
                <a:gd name="connsiteX83" fmla="*/ 839538 w 3904400"/>
                <a:gd name="connsiteY83" fmla="*/ 1525191 h 4810829"/>
                <a:gd name="connsiteX84" fmla="*/ 858588 w 3904400"/>
                <a:gd name="connsiteY84" fmla="*/ 1645841 h 4810829"/>
                <a:gd name="connsiteX85" fmla="*/ 890338 w 3904400"/>
                <a:gd name="connsiteY85" fmla="*/ 1829991 h 4810829"/>
                <a:gd name="connsiteX86" fmla="*/ 966538 w 3904400"/>
                <a:gd name="connsiteY86" fmla="*/ 2128441 h 4810829"/>
                <a:gd name="connsiteX87" fmla="*/ 1049088 w 3904400"/>
                <a:gd name="connsiteY87" fmla="*/ 2198291 h 4810829"/>
                <a:gd name="connsiteX88" fmla="*/ 1099888 w 3904400"/>
                <a:gd name="connsiteY88" fmla="*/ 2331641 h 4810829"/>
                <a:gd name="connsiteX89" fmla="*/ 1220538 w 3904400"/>
                <a:gd name="connsiteY89" fmla="*/ 2566591 h 4810829"/>
                <a:gd name="connsiteX90" fmla="*/ 1271338 w 3904400"/>
                <a:gd name="connsiteY90" fmla="*/ 2712641 h 4810829"/>
                <a:gd name="connsiteX91" fmla="*/ 1131638 w 3904400"/>
                <a:gd name="connsiteY91" fmla="*/ 2750741 h 4810829"/>
                <a:gd name="connsiteX92" fmla="*/ 928438 w 3904400"/>
                <a:gd name="connsiteY92" fmla="*/ 2776141 h 4810829"/>
                <a:gd name="connsiteX93" fmla="*/ 744288 w 3904400"/>
                <a:gd name="connsiteY93" fmla="*/ 2731691 h 4810829"/>
                <a:gd name="connsiteX94" fmla="*/ 661738 w 3904400"/>
                <a:gd name="connsiteY94" fmla="*/ 2591991 h 4810829"/>
                <a:gd name="connsiteX95" fmla="*/ 623638 w 3904400"/>
                <a:gd name="connsiteY95" fmla="*/ 2344341 h 4810829"/>
                <a:gd name="connsiteX96" fmla="*/ 636338 w 3904400"/>
                <a:gd name="connsiteY96" fmla="*/ 2020491 h 4810829"/>
                <a:gd name="connsiteX97" fmla="*/ 737938 w 3904400"/>
                <a:gd name="connsiteY97" fmla="*/ 1328341 h 4810829"/>
                <a:gd name="connsiteX98" fmla="*/ 972888 w 3904400"/>
                <a:gd name="connsiteY98" fmla="*/ 623491 h 4810829"/>
                <a:gd name="connsiteX99" fmla="*/ 1169738 w 3904400"/>
                <a:gd name="connsiteY99" fmla="*/ 299641 h 4810829"/>
                <a:gd name="connsiteX100" fmla="*/ 1360238 w 3904400"/>
                <a:gd name="connsiteY100" fmla="*/ 140891 h 4810829"/>
                <a:gd name="connsiteX101" fmla="*/ 1531688 w 3904400"/>
                <a:gd name="connsiteY101" fmla="*/ 115491 h 4810829"/>
                <a:gd name="connsiteX102" fmla="*/ 1677738 w 3904400"/>
                <a:gd name="connsiteY102" fmla="*/ 13891 h 4810829"/>
                <a:gd name="connsiteX103" fmla="*/ 1814660 w 3904400"/>
                <a:gd name="connsiteY103" fmla="*/ 0 h 4810829"/>
                <a:gd name="connsiteX0" fmla="*/ 3062288 w 3904400"/>
                <a:gd name="connsiteY0" fmla="*/ 1005769 h 4848994"/>
                <a:gd name="connsiteX1" fmla="*/ 3082677 w 3904400"/>
                <a:gd name="connsiteY1" fmla="*/ 1026716 h 4848994"/>
                <a:gd name="connsiteX2" fmla="*/ 3168402 w 3904400"/>
                <a:gd name="connsiteY2" fmla="*/ 1369616 h 4848994"/>
                <a:gd name="connsiteX3" fmla="*/ 3254127 w 3904400"/>
                <a:gd name="connsiteY3" fmla="*/ 1822054 h 4848994"/>
                <a:gd name="connsiteX4" fmla="*/ 3282702 w 3904400"/>
                <a:gd name="connsiteY4" fmla="*/ 2255441 h 4848994"/>
                <a:gd name="connsiteX5" fmla="*/ 3273177 w 3904400"/>
                <a:gd name="connsiteY5" fmla="*/ 2526904 h 4848994"/>
                <a:gd name="connsiteX6" fmla="*/ 3192214 w 3904400"/>
                <a:gd name="connsiteY6" fmla="*/ 2722166 h 4848994"/>
                <a:gd name="connsiteX7" fmla="*/ 3044577 w 3904400"/>
                <a:gd name="connsiteY7" fmla="*/ 2750741 h 4848994"/>
                <a:gd name="connsiteX8" fmla="*/ 2811214 w 3904400"/>
                <a:gd name="connsiteY8" fmla="*/ 2731691 h 4848994"/>
                <a:gd name="connsiteX9" fmla="*/ 2635002 w 3904400"/>
                <a:gd name="connsiteY9" fmla="*/ 2669779 h 4848994"/>
                <a:gd name="connsiteX10" fmla="*/ 2658814 w 3904400"/>
                <a:gd name="connsiteY10" fmla="*/ 2603104 h 4848994"/>
                <a:gd name="connsiteX11" fmla="*/ 2754064 w 3904400"/>
                <a:gd name="connsiteY11" fmla="*/ 2474516 h 4848994"/>
                <a:gd name="connsiteX12" fmla="*/ 2844552 w 3904400"/>
                <a:gd name="connsiteY12" fmla="*/ 2255441 h 4848994"/>
                <a:gd name="connsiteX13" fmla="*/ 2863602 w 3904400"/>
                <a:gd name="connsiteY13" fmla="*/ 2160191 h 4848994"/>
                <a:gd name="connsiteX14" fmla="*/ 2920752 w 3904400"/>
                <a:gd name="connsiteY14" fmla="*/ 2098279 h 4848994"/>
                <a:gd name="connsiteX15" fmla="*/ 3001714 w 3904400"/>
                <a:gd name="connsiteY15" fmla="*/ 1855391 h 4848994"/>
                <a:gd name="connsiteX16" fmla="*/ 3058864 w 3904400"/>
                <a:gd name="connsiteY16" fmla="*/ 1598216 h 4848994"/>
                <a:gd name="connsiteX17" fmla="*/ 3063627 w 3904400"/>
                <a:gd name="connsiteY17" fmla="*/ 1483916 h 4848994"/>
                <a:gd name="connsiteX18" fmla="*/ 3011239 w 3904400"/>
                <a:gd name="connsiteY18" fmla="*/ 1379141 h 4848994"/>
                <a:gd name="connsiteX19" fmla="*/ 2958852 w 3904400"/>
                <a:gd name="connsiteY19" fmla="*/ 1331516 h 4848994"/>
                <a:gd name="connsiteX20" fmla="*/ 2949327 w 3904400"/>
                <a:gd name="connsiteY20" fmla="*/ 1236266 h 4848994"/>
                <a:gd name="connsiteX21" fmla="*/ 2958852 w 3904400"/>
                <a:gd name="connsiteY21" fmla="*/ 1121966 h 4848994"/>
                <a:gd name="connsiteX22" fmla="*/ 3006477 w 3904400"/>
                <a:gd name="connsiteY22" fmla="*/ 1050529 h 4848994"/>
                <a:gd name="connsiteX23" fmla="*/ 3062288 w 3904400"/>
                <a:gd name="connsiteY23" fmla="*/ 1005769 h 4848994"/>
                <a:gd name="connsiteX24" fmla="*/ 1814660 w 3904400"/>
                <a:gd name="connsiteY24" fmla="*/ 0 h 4848994"/>
                <a:gd name="connsiteX25" fmla="*/ 1957138 w 3904400"/>
                <a:gd name="connsiteY25" fmla="*/ 1191 h 4848994"/>
                <a:gd name="connsiteX26" fmla="*/ 2153988 w 3904400"/>
                <a:gd name="connsiteY26" fmla="*/ 20241 h 4848994"/>
                <a:gd name="connsiteX27" fmla="*/ 2382588 w 3904400"/>
                <a:gd name="connsiteY27" fmla="*/ 121841 h 4848994"/>
                <a:gd name="connsiteX28" fmla="*/ 2642938 w 3904400"/>
                <a:gd name="connsiteY28" fmla="*/ 331391 h 4848994"/>
                <a:gd name="connsiteX29" fmla="*/ 2947738 w 3904400"/>
                <a:gd name="connsiteY29" fmla="*/ 693341 h 4848994"/>
                <a:gd name="connsiteX30" fmla="*/ 3062038 w 3904400"/>
                <a:gd name="connsiteY30" fmla="*/ 883841 h 4848994"/>
                <a:gd name="connsiteX31" fmla="*/ 3011238 w 3904400"/>
                <a:gd name="connsiteY31" fmla="*/ 1004491 h 4848994"/>
                <a:gd name="connsiteX32" fmla="*/ 2903288 w 3904400"/>
                <a:gd name="connsiteY32" fmla="*/ 1061641 h 4848994"/>
                <a:gd name="connsiteX33" fmla="*/ 2827088 w 3904400"/>
                <a:gd name="connsiteY33" fmla="*/ 998141 h 4848994"/>
                <a:gd name="connsiteX34" fmla="*/ 2655638 w 3904400"/>
                <a:gd name="connsiteY34" fmla="*/ 820341 h 4848994"/>
                <a:gd name="connsiteX35" fmla="*/ 2350838 w 3904400"/>
                <a:gd name="connsiteY35" fmla="*/ 674291 h 4848994"/>
                <a:gd name="connsiteX36" fmla="*/ 2020638 w 3904400"/>
                <a:gd name="connsiteY36" fmla="*/ 674291 h 4848994"/>
                <a:gd name="connsiteX37" fmla="*/ 2344488 w 3904400"/>
                <a:gd name="connsiteY37" fmla="*/ 769541 h 4848994"/>
                <a:gd name="connsiteX38" fmla="*/ 2554038 w 3904400"/>
                <a:gd name="connsiteY38" fmla="*/ 909241 h 4848994"/>
                <a:gd name="connsiteX39" fmla="*/ 2630379 w 3904400"/>
                <a:gd name="connsiteY39" fmla="*/ 973620 h 4848994"/>
                <a:gd name="connsiteX40" fmla="*/ 2901551 w 3904400"/>
                <a:gd name="connsiteY40" fmla="*/ 1067700 h 4848994"/>
                <a:gd name="connsiteX41" fmla="*/ 2830884 w 3904400"/>
                <a:gd name="connsiteY41" fmla="*/ 1212445 h 4848994"/>
                <a:gd name="connsiteX42" fmla="*/ 2830884 w 3904400"/>
                <a:gd name="connsiteY42" fmla="*/ 1445256 h 4848994"/>
                <a:gd name="connsiteX43" fmla="*/ 2939795 w 3904400"/>
                <a:gd name="connsiteY43" fmla="*/ 1531580 h 4848994"/>
                <a:gd name="connsiteX44" fmla="*/ 2823781 w 3904400"/>
                <a:gd name="connsiteY44" fmla="*/ 2041674 h 4848994"/>
                <a:gd name="connsiteX45" fmla="*/ 2757487 w 3904400"/>
                <a:gd name="connsiteY45" fmla="*/ 2086142 h 4848994"/>
                <a:gd name="connsiteX46" fmla="*/ 2480886 w 3904400"/>
                <a:gd name="connsiteY46" fmla="*/ 2698176 h 4848994"/>
                <a:gd name="connsiteX47" fmla="*/ 2530227 w 3904400"/>
                <a:gd name="connsiteY47" fmla="*/ 2817416 h 4848994"/>
                <a:gd name="connsiteX48" fmla="*/ 2592139 w 3904400"/>
                <a:gd name="connsiteY48" fmla="*/ 2874566 h 4848994"/>
                <a:gd name="connsiteX49" fmla="*/ 2658814 w 3904400"/>
                <a:gd name="connsiteY49" fmla="*/ 2884091 h 4848994"/>
                <a:gd name="connsiteX50" fmla="*/ 2682627 w 3904400"/>
                <a:gd name="connsiteY50" fmla="*/ 2912666 h 4848994"/>
                <a:gd name="connsiteX51" fmla="*/ 2749302 w 3904400"/>
                <a:gd name="connsiteY51" fmla="*/ 3079354 h 4848994"/>
                <a:gd name="connsiteX52" fmla="*/ 2844552 w 3904400"/>
                <a:gd name="connsiteY52" fmla="*/ 3174604 h 4848994"/>
                <a:gd name="connsiteX53" fmla="*/ 2939802 w 3904400"/>
                <a:gd name="connsiteY53" fmla="*/ 3207941 h 4848994"/>
                <a:gd name="connsiteX54" fmla="*/ 3282702 w 3904400"/>
                <a:gd name="connsiteY54" fmla="*/ 3317479 h 4848994"/>
                <a:gd name="connsiteX55" fmla="*/ 3658939 w 3904400"/>
                <a:gd name="connsiteY55" fmla="*/ 3493691 h 4848994"/>
                <a:gd name="connsiteX56" fmla="*/ 3868489 w 3904400"/>
                <a:gd name="connsiteY56" fmla="*/ 3641329 h 4848994"/>
                <a:gd name="connsiteX57" fmla="*/ 3901827 w 3904400"/>
                <a:gd name="connsiteY57" fmla="*/ 3769916 h 4848994"/>
                <a:gd name="connsiteX58" fmla="*/ 3878014 w 3904400"/>
                <a:gd name="connsiteY58" fmla="*/ 4027091 h 4848994"/>
                <a:gd name="connsiteX59" fmla="*/ 3792289 w 3904400"/>
                <a:gd name="connsiteY59" fmla="*/ 4236641 h 4848994"/>
                <a:gd name="connsiteX60" fmla="*/ 3620839 w 3904400"/>
                <a:gd name="connsiteY60" fmla="*/ 4598591 h 4848994"/>
                <a:gd name="connsiteX61" fmla="*/ 3473202 w 3904400"/>
                <a:gd name="connsiteY61" fmla="*/ 4760516 h 4848994"/>
                <a:gd name="connsiteX62" fmla="*/ 339477 w 3904400"/>
                <a:gd name="connsiteY62" fmla="*/ 4760516 h 4848994"/>
                <a:gd name="connsiteX63" fmla="*/ 163264 w 3904400"/>
                <a:gd name="connsiteY63" fmla="*/ 4436666 h 4848994"/>
                <a:gd name="connsiteX64" fmla="*/ 58489 w 3904400"/>
                <a:gd name="connsiteY64" fmla="*/ 4141391 h 4848994"/>
                <a:gd name="connsiteX65" fmla="*/ 1339 w 3904400"/>
                <a:gd name="connsiteY65" fmla="*/ 3855641 h 4848994"/>
                <a:gd name="connsiteX66" fmla="*/ 25152 w 3904400"/>
                <a:gd name="connsiteY66" fmla="*/ 3703241 h 4848994"/>
                <a:gd name="connsiteX67" fmla="*/ 220414 w 3904400"/>
                <a:gd name="connsiteY67" fmla="*/ 3584179 h 4848994"/>
                <a:gd name="connsiteX68" fmla="*/ 534739 w 3904400"/>
                <a:gd name="connsiteY68" fmla="*/ 3450829 h 4848994"/>
                <a:gd name="connsiteX69" fmla="*/ 934789 w 3904400"/>
                <a:gd name="connsiteY69" fmla="*/ 3293666 h 4848994"/>
                <a:gd name="connsiteX70" fmla="*/ 1134814 w 3904400"/>
                <a:gd name="connsiteY70" fmla="*/ 3217466 h 4848994"/>
                <a:gd name="connsiteX71" fmla="*/ 1277689 w 3904400"/>
                <a:gd name="connsiteY71" fmla="*/ 2950766 h 4848994"/>
                <a:gd name="connsiteX72" fmla="*/ 1372939 w 3904400"/>
                <a:gd name="connsiteY72" fmla="*/ 2888854 h 4848994"/>
                <a:gd name="connsiteX73" fmla="*/ 1444377 w 3904400"/>
                <a:gd name="connsiteY73" fmla="*/ 2750741 h 4848994"/>
                <a:gd name="connsiteX74" fmla="*/ 1430089 w 3904400"/>
                <a:gd name="connsiteY74" fmla="*/ 2665016 h 4848994"/>
                <a:gd name="connsiteX75" fmla="*/ 1433678 w 3904400"/>
                <a:gd name="connsiteY75" fmla="*/ 2655556 h 4848994"/>
                <a:gd name="connsiteX76" fmla="*/ 1412671 w 3904400"/>
                <a:gd name="connsiteY76" fmla="*/ 2630242 h 4848994"/>
                <a:gd name="connsiteX77" fmla="*/ 1171172 w 3904400"/>
                <a:gd name="connsiteY77" fmla="*/ 2059985 h 4848994"/>
                <a:gd name="connsiteX78" fmla="*/ 977027 w 3904400"/>
                <a:gd name="connsiteY78" fmla="*/ 1612672 h 4848994"/>
                <a:gd name="connsiteX79" fmla="*/ 1052790 w 3904400"/>
                <a:gd name="connsiteY79" fmla="*/ 1487109 h 4848994"/>
                <a:gd name="connsiteX80" fmla="*/ 1018186 w 3904400"/>
                <a:gd name="connsiteY80" fmla="*/ 1277790 h 4848994"/>
                <a:gd name="connsiteX81" fmla="*/ 934788 w 3904400"/>
                <a:gd name="connsiteY81" fmla="*/ 1341041 h 4848994"/>
                <a:gd name="connsiteX82" fmla="*/ 883988 w 3904400"/>
                <a:gd name="connsiteY82" fmla="*/ 1404541 h 4848994"/>
                <a:gd name="connsiteX83" fmla="*/ 839538 w 3904400"/>
                <a:gd name="connsiteY83" fmla="*/ 1525191 h 4848994"/>
                <a:gd name="connsiteX84" fmla="*/ 858588 w 3904400"/>
                <a:gd name="connsiteY84" fmla="*/ 1645841 h 4848994"/>
                <a:gd name="connsiteX85" fmla="*/ 890338 w 3904400"/>
                <a:gd name="connsiteY85" fmla="*/ 1829991 h 4848994"/>
                <a:gd name="connsiteX86" fmla="*/ 966538 w 3904400"/>
                <a:gd name="connsiteY86" fmla="*/ 2128441 h 4848994"/>
                <a:gd name="connsiteX87" fmla="*/ 1049088 w 3904400"/>
                <a:gd name="connsiteY87" fmla="*/ 2198291 h 4848994"/>
                <a:gd name="connsiteX88" fmla="*/ 1099888 w 3904400"/>
                <a:gd name="connsiteY88" fmla="*/ 2331641 h 4848994"/>
                <a:gd name="connsiteX89" fmla="*/ 1220538 w 3904400"/>
                <a:gd name="connsiteY89" fmla="*/ 2566591 h 4848994"/>
                <a:gd name="connsiteX90" fmla="*/ 1271338 w 3904400"/>
                <a:gd name="connsiteY90" fmla="*/ 2712641 h 4848994"/>
                <a:gd name="connsiteX91" fmla="*/ 1131638 w 3904400"/>
                <a:gd name="connsiteY91" fmla="*/ 2750741 h 4848994"/>
                <a:gd name="connsiteX92" fmla="*/ 928438 w 3904400"/>
                <a:gd name="connsiteY92" fmla="*/ 2776141 h 4848994"/>
                <a:gd name="connsiteX93" fmla="*/ 744288 w 3904400"/>
                <a:gd name="connsiteY93" fmla="*/ 2731691 h 4848994"/>
                <a:gd name="connsiteX94" fmla="*/ 661738 w 3904400"/>
                <a:gd name="connsiteY94" fmla="*/ 2591991 h 4848994"/>
                <a:gd name="connsiteX95" fmla="*/ 623638 w 3904400"/>
                <a:gd name="connsiteY95" fmla="*/ 2344341 h 4848994"/>
                <a:gd name="connsiteX96" fmla="*/ 636338 w 3904400"/>
                <a:gd name="connsiteY96" fmla="*/ 2020491 h 4848994"/>
                <a:gd name="connsiteX97" fmla="*/ 737938 w 3904400"/>
                <a:gd name="connsiteY97" fmla="*/ 1328341 h 4848994"/>
                <a:gd name="connsiteX98" fmla="*/ 972888 w 3904400"/>
                <a:gd name="connsiteY98" fmla="*/ 623491 h 4848994"/>
                <a:gd name="connsiteX99" fmla="*/ 1169738 w 3904400"/>
                <a:gd name="connsiteY99" fmla="*/ 299641 h 4848994"/>
                <a:gd name="connsiteX100" fmla="*/ 1360238 w 3904400"/>
                <a:gd name="connsiteY100" fmla="*/ 140891 h 4848994"/>
                <a:gd name="connsiteX101" fmla="*/ 1531688 w 3904400"/>
                <a:gd name="connsiteY101" fmla="*/ 115491 h 4848994"/>
                <a:gd name="connsiteX102" fmla="*/ 1677738 w 3904400"/>
                <a:gd name="connsiteY102" fmla="*/ 13891 h 4848994"/>
                <a:gd name="connsiteX103" fmla="*/ 1814660 w 3904400"/>
                <a:gd name="connsiteY103" fmla="*/ 0 h 4848994"/>
                <a:gd name="connsiteX0" fmla="*/ 3062288 w 3904400"/>
                <a:gd name="connsiteY0" fmla="*/ 1005769 h 4848994"/>
                <a:gd name="connsiteX1" fmla="*/ 3082677 w 3904400"/>
                <a:gd name="connsiteY1" fmla="*/ 1026716 h 4848994"/>
                <a:gd name="connsiteX2" fmla="*/ 3168402 w 3904400"/>
                <a:gd name="connsiteY2" fmla="*/ 1369616 h 4848994"/>
                <a:gd name="connsiteX3" fmla="*/ 3254127 w 3904400"/>
                <a:gd name="connsiteY3" fmla="*/ 1822054 h 4848994"/>
                <a:gd name="connsiteX4" fmla="*/ 3282702 w 3904400"/>
                <a:gd name="connsiteY4" fmla="*/ 2255441 h 4848994"/>
                <a:gd name="connsiteX5" fmla="*/ 3273177 w 3904400"/>
                <a:gd name="connsiteY5" fmla="*/ 2526904 h 4848994"/>
                <a:gd name="connsiteX6" fmla="*/ 3192214 w 3904400"/>
                <a:gd name="connsiteY6" fmla="*/ 2722166 h 4848994"/>
                <a:gd name="connsiteX7" fmla="*/ 3044577 w 3904400"/>
                <a:gd name="connsiteY7" fmla="*/ 2750741 h 4848994"/>
                <a:gd name="connsiteX8" fmla="*/ 2811214 w 3904400"/>
                <a:gd name="connsiteY8" fmla="*/ 2731691 h 4848994"/>
                <a:gd name="connsiteX9" fmla="*/ 2635002 w 3904400"/>
                <a:gd name="connsiteY9" fmla="*/ 2669779 h 4848994"/>
                <a:gd name="connsiteX10" fmla="*/ 2658814 w 3904400"/>
                <a:gd name="connsiteY10" fmla="*/ 2603104 h 4848994"/>
                <a:gd name="connsiteX11" fmla="*/ 2754064 w 3904400"/>
                <a:gd name="connsiteY11" fmla="*/ 2474516 h 4848994"/>
                <a:gd name="connsiteX12" fmla="*/ 2844552 w 3904400"/>
                <a:gd name="connsiteY12" fmla="*/ 2255441 h 4848994"/>
                <a:gd name="connsiteX13" fmla="*/ 2863602 w 3904400"/>
                <a:gd name="connsiteY13" fmla="*/ 2160191 h 4848994"/>
                <a:gd name="connsiteX14" fmla="*/ 2920752 w 3904400"/>
                <a:gd name="connsiteY14" fmla="*/ 2098279 h 4848994"/>
                <a:gd name="connsiteX15" fmla="*/ 3001714 w 3904400"/>
                <a:gd name="connsiteY15" fmla="*/ 1855391 h 4848994"/>
                <a:gd name="connsiteX16" fmla="*/ 3058864 w 3904400"/>
                <a:gd name="connsiteY16" fmla="*/ 1598216 h 4848994"/>
                <a:gd name="connsiteX17" fmla="*/ 3063627 w 3904400"/>
                <a:gd name="connsiteY17" fmla="*/ 1483916 h 4848994"/>
                <a:gd name="connsiteX18" fmla="*/ 3011239 w 3904400"/>
                <a:gd name="connsiteY18" fmla="*/ 1379141 h 4848994"/>
                <a:gd name="connsiteX19" fmla="*/ 2958852 w 3904400"/>
                <a:gd name="connsiteY19" fmla="*/ 1331516 h 4848994"/>
                <a:gd name="connsiteX20" fmla="*/ 2949327 w 3904400"/>
                <a:gd name="connsiteY20" fmla="*/ 1236266 h 4848994"/>
                <a:gd name="connsiteX21" fmla="*/ 2958852 w 3904400"/>
                <a:gd name="connsiteY21" fmla="*/ 1121966 h 4848994"/>
                <a:gd name="connsiteX22" fmla="*/ 3006477 w 3904400"/>
                <a:gd name="connsiteY22" fmla="*/ 1050529 h 4848994"/>
                <a:gd name="connsiteX23" fmla="*/ 3062288 w 3904400"/>
                <a:gd name="connsiteY23" fmla="*/ 1005769 h 4848994"/>
                <a:gd name="connsiteX24" fmla="*/ 1814660 w 3904400"/>
                <a:gd name="connsiteY24" fmla="*/ 0 h 4848994"/>
                <a:gd name="connsiteX25" fmla="*/ 1957138 w 3904400"/>
                <a:gd name="connsiteY25" fmla="*/ 1191 h 4848994"/>
                <a:gd name="connsiteX26" fmla="*/ 2153988 w 3904400"/>
                <a:gd name="connsiteY26" fmla="*/ 20241 h 4848994"/>
                <a:gd name="connsiteX27" fmla="*/ 2382588 w 3904400"/>
                <a:gd name="connsiteY27" fmla="*/ 121841 h 4848994"/>
                <a:gd name="connsiteX28" fmla="*/ 2642938 w 3904400"/>
                <a:gd name="connsiteY28" fmla="*/ 331391 h 4848994"/>
                <a:gd name="connsiteX29" fmla="*/ 2947738 w 3904400"/>
                <a:gd name="connsiteY29" fmla="*/ 693341 h 4848994"/>
                <a:gd name="connsiteX30" fmla="*/ 3062038 w 3904400"/>
                <a:gd name="connsiteY30" fmla="*/ 883841 h 4848994"/>
                <a:gd name="connsiteX31" fmla="*/ 3011238 w 3904400"/>
                <a:gd name="connsiteY31" fmla="*/ 1004491 h 4848994"/>
                <a:gd name="connsiteX32" fmla="*/ 2903288 w 3904400"/>
                <a:gd name="connsiteY32" fmla="*/ 1061641 h 4848994"/>
                <a:gd name="connsiteX33" fmla="*/ 2827088 w 3904400"/>
                <a:gd name="connsiteY33" fmla="*/ 998141 h 4848994"/>
                <a:gd name="connsiteX34" fmla="*/ 2655638 w 3904400"/>
                <a:gd name="connsiteY34" fmla="*/ 820341 h 4848994"/>
                <a:gd name="connsiteX35" fmla="*/ 2350838 w 3904400"/>
                <a:gd name="connsiteY35" fmla="*/ 674291 h 4848994"/>
                <a:gd name="connsiteX36" fmla="*/ 2020638 w 3904400"/>
                <a:gd name="connsiteY36" fmla="*/ 674291 h 4848994"/>
                <a:gd name="connsiteX37" fmla="*/ 2344488 w 3904400"/>
                <a:gd name="connsiteY37" fmla="*/ 769541 h 4848994"/>
                <a:gd name="connsiteX38" fmla="*/ 2554038 w 3904400"/>
                <a:gd name="connsiteY38" fmla="*/ 909241 h 4848994"/>
                <a:gd name="connsiteX39" fmla="*/ 2901551 w 3904400"/>
                <a:gd name="connsiteY39" fmla="*/ 1067700 h 4848994"/>
                <a:gd name="connsiteX40" fmla="*/ 2830884 w 3904400"/>
                <a:gd name="connsiteY40" fmla="*/ 1212445 h 4848994"/>
                <a:gd name="connsiteX41" fmla="*/ 2830884 w 3904400"/>
                <a:gd name="connsiteY41" fmla="*/ 1445256 h 4848994"/>
                <a:gd name="connsiteX42" fmla="*/ 2939795 w 3904400"/>
                <a:gd name="connsiteY42" fmla="*/ 1531580 h 4848994"/>
                <a:gd name="connsiteX43" fmla="*/ 2823781 w 3904400"/>
                <a:gd name="connsiteY43" fmla="*/ 2041674 h 4848994"/>
                <a:gd name="connsiteX44" fmla="*/ 2757487 w 3904400"/>
                <a:gd name="connsiteY44" fmla="*/ 2086142 h 4848994"/>
                <a:gd name="connsiteX45" fmla="*/ 2480886 w 3904400"/>
                <a:gd name="connsiteY45" fmla="*/ 2698176 h 4848994"/>
                <a:gd name="connsiteX46" fmla="*/ 2530227 w 3904400"/>
                <a:gd name="connsiteY46" fmla="*/ 2817416 h 4848994"/>
                <a:gd name="connsiteX47" fmla="*/ 2592139 w 3904400"/>
                <a:gd name="connsiteY47" fmla="*/ 2874566 h 4848994"/>
                <a:gd name="connsiteX48" fmla="*/ 2658814 w 3904400"/>
                <a:gd name="connsiteY48" fmla="*/ 2884091 h 4848994"/>
                <a:gd name="connsiteX49" fmla="*/ 2682627 w 3904400"/>
                <a:gd name="connsiteY49" fmla="*/ 2912666 h 4848994"/>
                <a:gd name="connsiteX50" fmla="*/ 2749302 w 3904400"/>
                <a:gd name="connsiteY50" fmla="*/ 3079354 h 4848994"/>
                <a:gd name="connsiteX51" fmla="*/ 2844552 w 3904400"/>
                <a:gd name="connsiteY51" fmla="*/ 3174604 h 4848994"/>
                <a:gd name="connsiteX52" fmla="*/ 2939802 w 3904400"/>
                <a:gd name="connsiteY52" fmla="*/ 3207941 h 4848994"/>
                <a:gd name="connsiteX53" fmla="*/ 3282702 w 3904400"/>
                <a:gd name="connsiteY53" fmla="*/ 3317479 h 4848994"/>
                <a:gd name="connsiteX54" fmla="*/ 3658939 w 3904400"/>
                <a:gd name="connsiteY54" fmla="*/ 3493691 h 4848994"/>
                <a:gd name="connsiteX55" fmla="*/ 3868489 w 3904400"/>
                <a:gd name="connsiteY55" fmla="*/ 3641329 h 4848994"/>
                <a:gd name="connsiteX56" fmla="*/ 3901827 w 3904400"/>
                <a:gd name="connsiteY56" fmla="*/ 3769916 h 4848994"/>
                <a:gd name="connsiteX57" fmla="*/ 3878014 w 3904400"/>
                <a:gd name="connsiteY57" fmla="*/ 4027091 h 4848994"/>
                <a:gd name="connsiteX58" fmla="*/ 3792289 w 3904400"/>
                <a:gd name="connsiteY58" fmla="*/ 4236641 h 4848994"/>
                <a:gd name="connsiteX59" fmla="*/ 3620839 w 3904400"/>
                <a:gd name="connsiteY59" fmla="*/ 4598591 h 4848994"/>
                <a:gd name="connsiteX60" fmla="*/ 3473202 w 3904400"/>
                <a:gd name="connsiteY60" fmla="*/ 4760516 h 4848994"/>
                <a:gd name="connsiteX61" fmla="*/ 339477 w 3904400"/>
                <a:gd name="connsiteY61" fmla="*/ 4760516 h 4848994"/>
                <a:gd name="connsiteX62" fmla="*/ 163264 w 3904400"/>
                <a:gd name="connsiteY62" fmla="*/ 4436666 h 4848994"/>
                <a:gd name="connsiteX63" fmla="*/ 58489 w 3904400"/>
                <a:gd name="connsiteY63" fmla="*/ 4141391 h 4848994"/>
                <a:gd name="connsiteX64" fmla="*/ 1339 w 3904400"/>
                <a:gd name="connsiteY64" fmla="*/ 3855641 h 4848994"/>
                <a:gd name="connsiteX65" fmla="*/ 25152 w 3904400"/>
                <a:gd name="connsiteY65" fmla="*/ 3703241 h 4848994"/>
                <a:gd name="connsiteX66" fmla="*/ 220414 w 3904400"/>
                <a:gd name="connsiteY66" fmla="*/ 3584179 h 4848994"/>
                <a:gd name="connsiteX67" fmla="*/ 534739 w 3904400"/>
                <a:gd name="connsiteY67" fmla="*/ 3450829 h 4848994"/>
                <a:gd name="connsiteX68" fmla="*/ 934789 w 3904400"/>
                <a:gd name="connsiteY68" fmla="*/ 3293666 h 4848994"/>
                <a:gd name="connsiteX69" fmla="*/ 1134814 w 3904400"/>
                <a:gd name="connsiteY69" fmla="*/ 3217466 h 4848994"/>
                <a:gd name="connsiteX70" fmla="*/ 1277689 w 3904400"/>
                <a:gd name="connsiteY70" fmla="*/ 2950766 h 4848994"/>
                <a:gd name="connsiteX71" fmla="*/ 1372939 w 3904400"/>
                <a:gd name="connsiteY71" fmla="*/ 2888854 h 4848994"/>
                <a:gd name="connsiteX72" fmla="*/ 1444377 w 3904400"/>
                <a:gd name="connsiteY72" fmla="*/ 2750741 h 4848994"/>
                <a:gd name="connsiteX73" fmla="*/ 1430089 w 3904400"/>
                <a:gd name="connsiteY73" fmla="*/ 2665016 h 4848994"/>
                <a:gd name="connsiteX74" fmla="*/ 1433678 w 3904400"/>
                <a:gd name="connsiteY74" fmla="*/ 2655556 h 4848994"/>
                <a:gd name="connsiteX75" fmla="*/ 1412671 w 3904400"/>
                <a:gd name="connsiteY75" fmla="*/ 2630242 h 4848994"/>
                <a:gd name="connsiteX76" fmla="*/ 1171172 w 3904400"/>
                <a:gd name="connsiteY76" fmla="*/ 2059985 h 4848994"/>
                <a:gd name="connsiteX77" fmla="*/ 977027 w 3904400"/>
                <a:gd name="connsiteY77" fmla="*/ 1612672 h 4848994"/>
                <a:gd name="connsiteX78" fmla="*/ 1052790 w 3904400"/>
                <a:gd name="connsiteY78" fmla="*/ 1487109 h 4848994"/>
                <a:gd name="connsiteX79" fmla="*/ 1018186 w 3904400"/>
                <a:gd name="connsiteY79" fmla="*/ 1277790 h 4848994"/>
                <a:gd name="connsiteX80" fmla="*/ 934788 w 3904400"/>
                <a:gd name="connsiteY80" fmla="*/ 1341041 h 4848994"/>
                <a:gd name="connsiteX81" fmla="*/ 883988 w 3904400"/>
                <a:gd name="connsiteY81" fmla="*/ 1404541 h 4848994"/>
                <a:gd name="connsiteX82" fmla="*/ 839538 w 3904400"/>
                <a:gd name="connsiteY82" fmla="*/ 1525191 h 4848994"/>
                <a:gd name="connsiteX83" fmla="*/ 858588 w 3904400"/>
                <a:gd name="connsiteY83" fmla="*/ 1645841 h 4848994"/>
                <a:gd name="connsiteX84" fmla="*/ 890338 w 3904400"/>
                <a:gd name="connsiteY84" fmla="*/ 1829991 h 4848994"/>
                <a:gd name="connsiteX85" fmla="*/ 966538 w 3904400"/>
                <a:gd name="connsiteY85" fmla="*/ 2128441 h 4848994"/>
                <a:gd name="connsiteX86" fmla="*/ 1049088 w 3904400"/>
                <a:gd name="connsiteY86" fmla="*/ 2198291 h 4848994"/>
                <a:gd name="connsiteX87" fmla="*/ 1099888 w 3904400"/>
                <a:gd name="connsiteY87" fmla="*/ 2331641 h 4848994"/>
                <a:gd name="connsiteX88" fmla="*/ 1220538 w 3904400"/>
                <a:gd name="connsiteY88" fmla="*/ 2566591 h 4848994"/>
                <a:gd name="connsiteX89" fmla="*/ 1271338 w 3904400"/>
                <a:gd name="connsiteY89" fmla="*/ 2712641 h 4848994"/>
                <a:gd name="connsiteX90" fmla="*/ 1131638 w 3904400"/>
                <a:gd name="connsiteY90" fmla="*/ 2750741 h 4848994"/>
                <a:gd name="connsiteX91" fmla="*/ 928438 w 3904400"/>
                <a:gd name="connsiteY91" fmla="*/ 2776141 h 4848994"/>
                <a:gd name="connsiteX92" fmla="*/ 744288 w 3904400"/>
                <a:gd name="connsiteY92" fmla="*/ 2731691 h 4848994"/>
                <a:gd name="connsiteX93" fmla="*/ 661738 w 3904400"/>
                <a:gd name="connsiteY93" fmla="*/ 2591991 h 4848994"/>
                <a:gd name="connsiteX94" fmla="*/ 623638 w 3904400"/>
                <a:gd name="connsiteY94" fmla="*/ 2344341 h 4848994"/>
                <a:gd name="connsiteX95" fmla="*/ 636338 w 3904400"/>
                <a:gd name="connsiteY95" fmla="*/ 2020491 h 4848994"/>
                <a:gd name="connsiteX96" fmla="*/ 737938 w 3904400"/>
                <a:gd name="connsiteY96" fmla="*/ 1328341 h 4848994"/>
                <a:gd name="connsiteX97" fmla="*/ 972888 w 3904400"/>
                <a:gd name="connsiteY97" fmla="*/ 623491 h 4848994"/>
                <a:gd name="connsiteX98" fmla="*/ 1169738 w 3904400"/>
                <a:gd name="connsiteY98" fmla="*/ 299641 h 4848994"/>
                <a:gd name="connsiteX99" fmla="*/ 1360238 w 3904400"/>
                <a:gd name="connsiteY99" fmla="*/ 140891 h 4848994"/>
                <a:gd name="connsiteX100" fmla="*/ 1531688 w 3904400"/>
                <a:gd name="connsiteY100" fmla="*/ 115491 h 4848994"/>
                <a:gd name="connsiteX101" fmla="*/ 1677738 w 3904400"/>
                <a:gd name="connsiteY101" fmla="*/ 13891 h 4848994"/>
                <a:gd name="connsiteX102" fmla="*/ 1814660 w 3904400"/>
                <a:gd name="connsiteY102" fmla="*/ 0 h 4848994"/>
                <a:gd name="connsiteX0" fmla="*/ 3062288 w 3904400"/>
                <a:gd name="connsiteY0" fmla="*/ 1005769 h 4848994"/>
                <a:gd name="connsiteX1" fmla="*/ 3082677 w 3904400"/>
                <a:gd name="connsiteY1" fmla="*/ 1026716 h 4848994"/>
                <a:gd name="connsiteX2" fmla="*/ 3168402 w 3904400"/>
                <a:gd name="connsiteY2" fmla="*/ 1369616 h 4848994"/>
                <a:gd name="connsiteX3" fmla="*/ 3254127 w 3904400"/>
                <a:gd name="connsiteY3" fmla="*/ 1822054 h 4848994"/>
                <a:gd name="connsiteX4" fmla="*/ 3282702 w 3904400"/>
                <a:gd name="connsiteY4" fmla="*/ 2255441 h 4848994"/>
                <a:gd name="connsiteX5" fmla="*/ 3273177 w 3904400"/>
                <a:gd name="connsiteY5" fmla="*/ 2526904 h 4848994"/>
                <a:gd name="connsiteX6" fmla="*/ 3192214 w 3904400"/>
                <a:gd name="connsiteY6" fmla="*/ 2722166 h 4848994"/>
                <a:gd name="connsiteX7" fmla="*/ 3044577 w 3904400"/>
                <a:gd name="connsiteY7" fmla="*/ 2750741 h 4848994"/>
                <a:gd name="connsiteX8" fmla="*/ 2811214 w 3904400"/>
                <a:gd name="connsiteY8" fmla="*/ 2731691 h 4848994"/>
                <a:gd name="connsiteX9" fmla="*/ 2635002 w 3904400"/>
                <a:gd name="connsiteY9" fmla="*/ 2669779 h 4848994"/>
                <a:gd name="connsiteX10" fmla="*/ 2658814 w 3904400"/>
                <a:gd name="connsiteY10" fmla="*/ 2603104 h 4848994"/>
                <a:gd name="connsiteX11" fmla="*/ 2754064 w 3904400"/>
                <a:gd name="connsiteY11" fmla="*/ 2474516 h 4848994"/>
                <a:gd name="connsiteX12" fmla="*/ 2844552 w 3904400"/>
                <a:gd name="connsiteY12" fmla="*/ 2255441 h 4848994"/>
                <a:gd name="connsiteX13" fmla="*/ 2863602 w 3904400"/>
                <a:gd name="connsiteY13" fmla="*/ 2160191 h 4848994"/>
                <a:gd name="connsiteX14" fmla="*/ 2920752 w 3904400"/>
                <a:gd name="connsiteY14" fmla="*/ 2098279 h 4848994"/>
                <a:gd name="connsiteX15" fmla="*/ 3001714 w 3904400"/>
                <a:gd name="connsiteY15" fmla="*/ 1855391 h 4848994"/>
                <a:gd name="connsiteX16" fmla="*/ 3058864 w 3904400"/>
                <a:gd name="connsiteY16" fmla="*/ 1598216 h 4848994"/>
                <a:gd name="connsiteX17" fmla="*/ 3063627 w 3904400"/>
                <a:gd name="connsiteY17" fmla="*/ 1483916 h 4848994"/>
                <a:gd name="connsiteX18" fmla="*/ 3011239 w 3904400"/>
                <a:gd name="connsiteY18" fmla="*/ 1379141 h 4848994"/>
                <a:gd name="connsiteX19" fmla="*/ 2958852 w 3904400"/>
                <a:gd name="connsiteY19" fmla="*/ 1331516 h 4848994"/>
                <a:gd name="connsiteX20" fmla="*/ 2949327 w 3904400"/>
                <a:gd name="connsiteY20" fmla="*/ 1236266 h 4848994"/>
                <a:gd name="connsiteX21" fmla="*/ 2958852 w 3904400"/>
                <a:gd name="connsiteY21" fmla="*/ 1121966 h 4848994"/>
                <a:gd name="connsiteX22" fmla="*/ 3006477 w 3904400"/>
                <a:gd name="connsiteY22" fmla="*/ 1050529 h 4848994"/>
                <a:gd name="connsiteX23" fmla="*/ 3062288 w 3904400"/>
                <a:gd name="connsiteY23" fmla="*/ 1005769 h 4848994"/>
                <a:gd name="connsiteX24" fmla="*/ 1814660 w 3904400"/>
                <a:gd name="connsiteY24" fmla="*/ 0 h 4848994"/>
                <a:gd name="connsiteX25" fmla="*/ 1957138 w 3904400"/>
                <a:gd name="connsiteY25" fmla="*/ 1191 h 4848994"/>
                <a:gd name="connsiteX26" fmla="*/ 2153988 w 3904400"/>
                <a:gd name="connsiteY26" fmla="*/ 20241 h 4848994"/>
                <a:gd name="connsiteX27" fmla="*/ 2382588 w 3904400"/>
                <a:gd name="connsiteY27" fmla="*/ 121841 h 4848994"/>
                <a:gd name="connsiteX28" fmla="*/ 2642938 w 3904400"/>
                <a:gd name="connsiteY28" fmla="*/ 331391 h 4848994"/>
                <a:gd name="connsiteX29" fmla="*/ 2947738 w 3904400"/>
                <a:gd name="connsiteY29" fmla="*/ 693341 h 4848994"/>
                <a:gd name="connsiteX30" fmla="*/ 3062038 w 3904400"/>
                <a:gd name="connsiteY30" fmla="*/ 883841 h 4848994"/>
                <a:gd name="connsiteX31" fmla="*/ 3011238 w 3904400"/>
                <a:gd name="connsiteY31" fmla="*/ 1004491 h 4848994"/>
                <a:gd name="connsiteX32" fmla="*/ 2903288 w 3904400"/>
                <a:gd name="connsiteY32" fmla="*/ 1061641 h 4848994"/>
                <a:gd name="connsiteX33" fmla="*/ 2827088 w 3904400"/>
                <a:gd name="connsiteY33" fmla="*/ 998141 h 4848994"/>
                <a:gd name="connsiteX34" fmla="*/ 2655638 w 3904400"/>
                <a:gd name="connsiteY34" fmla="*/ 820341 h 4848994"/>
                <a:gd name="connsiteX35" fmla="*/ 2350838 w 3904400"/>
                <a:gd name="connsiteY35" fmla="*/ 674291 h 4848994"/>
                <a:gd name="connsiteX36" fmla="*/ 2020638 w 3904400"/>
                <a:gd name="connsiteY36" fmla="*/ 674291 h 4848994"/>
                <a:gd name="connsiteX37" fmla="*/ 2344488 w 3904400"/>
                <a:gd name="connsiteY37" fmla="*/ 769541 h 4848994"/>
                <a:gd name="connsiteX38" fmla="*/ 2660171 w 3904400"/>
                <a:gd name="connsiteY38" fmla="*/ 895090 h 4848994"/>
                <a:gd name="connsiteX39" fmla="*/ 2901551 w 3904400"/>
                <a:gd name="connsiteY39" fmla="*/ 1067700 h 4848994"/>
                <a:gd name="connsiteX40" fmla="*/ 2830884 w 3904400"/>
                <a:gd name="connsiteY40" fmla="*/ 1212445 h 4848994"/>
                <a:gd name="connsiteX41" fmla="*/ 2830884 w 3904400"/>
                <a:gd name="connsiteY41" fmla="*/ 1445256 h 4848994"/>
                <a:gd name="connsiteX42" fmla="*/ 2939795 w 3904400"/>
                <a:gd name="connsiteY42" fmla="*/ 1531580 h 4848994"/>
                <a:gd name="connsiteX43" fmla="*/ 2823781 w 3904400"/>
                <a:gd name="connsiteY43" fmla="*/ 2041674 h 4848994"/>
                <a:gd name="connsiteX44" fmla="*/ 2757487 w 3904400"/>
                <a:gd name="connsiteY44" fmla="*/ 2086142 h 4848994"/>
                <a:gd name="connsiteX45" fmla="*/ 2480886 w 3904400"/>
                <a:gd name="connsiteY45" fmla="*/ 2698176 h 4848994"/>
                <a:gd name="connsiteX46" fmla="*/ 2530227 w 3904400"/>
                <a:gd name="connsiteY46" fmla="*/ 2817416 h 4848994"/>
                <a:gd name="connsiteX47" fmla="*/ 2592139 w 3904400"/>
                <a:gd name="connsiteY47" fmla="*/ 2874566 h 4848994"/>
                <a:gd name="connsiteX48" fmla="*/ 2658814 w 3904400"/>
                <a:gd name="connsiteY48" fmla="*/ 2884091 h 4848994"/>
                <a:gd name="connsiteX49" fmla="*/ 2682627 w 3904400"/>
                <a:gd name="connsiteY49" fmla="*/ 2912666 h 4848994"/>
                <a:gd name="connsiteX50" fmla="*/ 2749302 w 3904400"/>
                <a:gd name="connsiteY50" fmla="*/ 3079354 h 4848994"/>
                <a:gd name="connsiteX51" fmla="*/ 2844552 w 3904400"/>
                <a:gd name="connsiteY51" fmla="*/ 3174604 h 4848994"/>
                <a:gd name="connsiteX52" fmla="*/ 2939802 w 3904400"/>
                <a:gd name="connsiteY52" fmla="*/ 3207941 h 4848994"/>
                <a:gd name="connsiteX53" fmla="*/ 3282702 w 3904400"/>
                <a:gd name="connsiteY53" fmla="*/ 3317479 h 4848994"/>
                <a:gd name="connsiteX54" fmla="*/ 3658939 w 3904400"/>
                <a:gd name="connsiteY54" fmla="*/ 3493691 h 4848994"/>
                <a:gd name="connsiteX55" fmla="*/ 3868489 w 3904400"/>
                <a:gd name="connsiteY55" fmla="*/ 3641329 h 4848994"/>
                <a:gd name="connsiteX56" fmla="*/ 3901827 w 3904400"/>
                <a:gd name="connsiteY56" fmla="*/ 3769916 h 4848994"/>
                <a:gd name="connsiteX57" fmla="*/ 3878014 w 3904400"/>
                <a:gd name="connsiteY57" fmla="*/ 4027091 h 4848994"/>
                <a:gd name="connsiteX58" fmla="*/ 3792289 w 3904400"/>
                <a:gd name="connsiteY58" fmla="*/ 4236641 h 4848994"/>
                <a:gd name="connsiteX59" fmla="*/ 3620839 w 3904400"/>
                <a:gd name="connsiteY59" fmla="*/ 4598591 h 4848994"/>
                <a:gd name="connsiteX60" fmla="*/ 3473202 w 3904400"/>
                <a:gd name="connsiteY60" fmla="*/ 4760516 h 4848994"/>
                <a:gd name="connsiteX61" fmla="*/ 339477 w 3904400"/>
                <a:gd name="connsiteY61" fmla="*/ 4760516 h 4848994"/>
                <a:gd name="connsiteX62" fmla="*/ 163264 w 3904400"/>
                <a:gd name="connsiteY62" fmla="*/ 4436666 h 4848994"/>
                <a:gd name="connsiteX63" fmla="*/ 58489 w 3904400"/>
                <a:gd name="connsiteY63" fmla="*/ 4141391 h 4848994"/>
                <a:gd name="connsiteX64" fmla="*/ 1339 w 3904400"/>
                <a:gd name="connsiteY64" fmla="*/ 3855641 h 4848994"/>
                <a:gd name="connsiteX65" fmla="*/ 25152 w 3904400"/>
                <a:gd name="connsiteY65" fmla="*/ 3703241 h 4848994"/>
                <a:gd name="connsiteX66" fmla="*/ 220414 w 3904400"/>
                <a:gd name="connsiteY66" fmla="*/ 3584179 h 4848994"/>
                <a:gd name="connsiteX67" fmla="*/ 534739 w 3904400"/>
                <a:gd name="connsiteY67" fmla="*/ 3450829 h 4848994"/>
                <a:gd name="connsiteX68" fmla="*/ 934789 w 3904400"/>
                <a:gd name="connsiteY68" fmla="*/ 3293666 h 4848994"/>
                <a:gd name="connsiteX69" fmla="*/ 1134814 w 3904400"/>
                <a:gd name="connsiteY69" fmla="*/ 3217466 h 4848994"/>
                <a:gd name="connsiteX70" fmla="*/ 1277689 w 3904400"/>
                <a:gd name="connsiteY70" fmla="*/ 2950766 h 4848994"/>
                <a:gd name="connsiteX71" fmla="*/ 1372939 w 3904400"/>
                <a:gd name="connsiteY71" fmla="*/ 2888854 h 4848994"/>
                <a:gd name="connsiteX72" fmla="*/ 1444377 w 3904400"/>
                <a:gd name="connsiteY72" fmla="*/ 2750741 h 4848994"/>
                <a:gd name="connsiteX73" fmla="*/ 1430089 w 3904400"/>
                <a:gd name="connsiteY73" fmla="*/ 2665016 h 4848994"/>
                <a:gd name="connsiteX74" fmla="*/ 1433678 w 3904400"/>
                <a:gd name="connsiteY74" fmla="*/ 2655556 h 4848994"/>
                <a:gd name="connsiteX75" fmla="*/ 1412671 w 3904400"/>
                <a:gd name="connsiteY75" fmla="*/ 2630242 h 4848994"/>
                <a:gd name="connsiteX76" fmla="*/ 1171172 w 3904400"/>
                <a:gd name="connsiteY76" fmla="*/ 2059985 h 4848994"/>
                <a:gd name="connsiteX77" fmla="*/ 977027 w 3904400"/>
                <a:gd name="connsiteY77" fmla="*/ 1612672 h 4848994"/>
                <a:gd name="connsiteX78" fmla="*/ 1052790 w 3904400"/>
                <a:gd name="connsiteY78" fmla="*/ 1487109 h 4848994"/>
                <a:gd name="connsiteX79" fmla="*/ 1018186 w 3904400"/>
                <a:gd name="connsiteY79" fmla="*/ 1277790 h 4848994"/>
                <a:gd name="connsiteX80" fmla="*/ 934788 w 3904400"/>
                <a:gd name="connsiteY80" fmla="*/ 1341041 h 4848994"/>
                <a:gd name="connsiteX81" fmla="*/ 883988 w 3904400"/>
                <a:gd name="connsiteY81" fmla="*/ 1404541 h 4848994"/>
                <a:gd name="connsiteX82" fmla="*/ 839538 w 3904400"/>
                <a:gd name="connsiteY82" fmla="*/ 1525191 h 4848994"/>
                <a:gd name="connsiteX83" fmla="*/ 858588 w 3904400"/>
                <a:gd name="connsiteY83" fmla="*/ 1645841 h 4848994"/>
                <a:gd name="connsiteX84" fmla="*/ 890338 w 3904400"/>
                <a:gd name="connsiteY84" fmla="*/ 1829991 h 4848994"/>
                <a:gd name="connsiteX85" fmla="*/ 966538 w 3904400"/>
                <a:gd name="connsiteY85" fmla="*/ 2128441 h 4848994"/>
                <a:gd name="connsiteX86" fmla="*/ 1049088 w 3904400"/>
                <a:gd name="connsiteY86" fmla="*/ 2198291 h 4848994"/>
                <a:gd name="connsiteX87" fmla="*/ 1099888 w 3904400"/>
                <a:gd name="connsiteY87" fmla="*/ 2331641 h 4848994"/>
                <a:gd name="connsiteX88" fmla="*/ 1220538 w 3904400"/>
                <a:gd name="connsiteY88" fmla="*/ 2566591 h 4848994"/>
                <a:gd name="connsiteX89" fmla="*/ 1271338 w 3904400"/>
                <a:gd name="connsiteY89" fmla="*/ 2712641 h 4848994"/>
                <a:gd name="connsiteX90" fmla="*/ 1131638 w 3904400"/>
                <a:gd name="connsiteY90" fmla="*/ 2750741 h 4848994"/>
                <a:gd name="connsiteX91" fmla="*/ 928438 w 3904400"/>
                <a:gd name="connsiteY91" fmla="*/ 2776141 h 4848994"/>
                <a:gd name="connsiteX92" fmla="*/ 744288 w 3904400"/>
                <a:gd name="connsiteY92" fmla="*/ 2731691 h 4848994"/>
                <a:gd name="connsiteX93" fmla="*/ 661738 w 3904400"/>
                <a:gd name="connsiteY93" fmla="*/ 2591991 h 4848994"/>
                <a:gd name="connsiteX94" fmla="*/ 623638 w 3904400"/>
                <a:gd name="connsiteY94" fmla="*/ 2344341 h 4848994"/>
                <a:gd name="connsiteX95" fmla="*/ 636338 w 3904400"/>
                <a:gd name="connsiteY95" fmla="*/ 2020491 h 4848994"/>
                <a:gd name="connsiteX96" fmla="*/ 737938 w 3904400"/>
                <a:gd name="connsiteY96" fmla="*/ 1328341 h 4848994"/>
                <a:gd name="connsiteX97" fmla="*/ 972888 w 3904400"/>
                <a:gd name="connsiteY97" fmla="*/ 623491 h 4848994"/>
                <a:gd name="connsiteX98" fmla="*/ 1169738 w 3904400"/>
                <a:gd name="connsiteY98" fmla="*/ 299641 h 4848994"/>
                <a:gd name="connsiteX99" fmla="*/ 1360238 w 3904400"/>
                <a:gd name="connsiteY99" fmla="*/ 140891 h 4848994"/>
                <a:gd name="connsiteX100" fmla="*/ 1531688 w 3904400"/>
                <a:gd name="connsiteY100" fmla="*/ 115491 h 4848994"/>
                <a:gd name="connsiteX101" fmla="*/ 1677738 w 3904400"/>
                <a:gd name="connsiteY101" fmla="*/ 13891 h 4848994"/>
                <a:gd name="connsiteX102" fmla="*/ 1814660 w 3904400"/>
                <a:gd name="connsiteY102" fmla="*/ 0 h 4848994"/>
                <a:gd name="connsiteX0" fmla="*/ 3062288 w 3904400"/>
                <a:gd name="connsiteY0" fmla="*/ 1005769 h 4848994"/>
                <a:gd name="connsiteX1" fmla="*/ 3082677 w 3904400"/>
                <a:gd name="connsiteY1" fmla="*/ 1026716 h 4848994"/>
                <a:gd name="connsiteX2" fmla="*/ 3168402 w 3904400"/>
                <a:gd name="connsiteY2" fmla="*/ 1369616 h 4848994"/>
                <a:gd name="connsiteX3" fmla="*/ 3254127 w 3904400"/>
                <a:gd name="connsiteY3" fmla="*/ 1822054 h 4848994"/>
                <a:gd name="connsiteX4" fmla="*/ 3282702 w 3904400"/>
                <a:gd name="connsiteY4" fmla="*/ 2255441 h 4848994"/>
                <a:gd name="connsiteX5" fmla="*/ 3273177 w 3904400"/>
                <a:gd name="connsiteY5" fmla="*/ 2526904 h 4848994"/>
                <a:gd name="connsiteX6" fmla="*/ 3192214 w 3904400"/>
                <a:gd name="connsiteY6" fmla="*/ 2722166 h 4848994"/>
                <a:gd name="connsiteX7" fmla="*/ 3044577 w 3904400"/>
                <a:gd name="connsiteY7" fmla="*/ 2750741 h 4848994"/>
                <a:gd name="connsiteX8" fmla="*/ 2811214 w 3904400"/>
                <a:gd name="connsiteY8" fmla="*/ 2731691 h 4848994"/>
                <a:gd name="connsiteX9" fmla="*/ 2635002 w 3904400"/>
                <a:gd name="connsiteY9" fmla="*/ 2669779 h 4848994"/>
                <a:gd name="connsiteX10" fmla="*/ 2658814 w 3904400"/>
                <a:gd name="connsiteY10" fmla="*/ 2603104 h 4848994"/>
                <a:gd name="connsiteX11" fmla="*/ 2754064 w 3904400"/>
                <a:gd name="connsiteY11" fmla="*/ 2474516 h 4848994"/>
                <a:gd name="connsiteX12" fmla="*/ 2844552 w 3904400"/>
                <a:gd name="connsiteY12" fmla="*/ 2255441 h 4848994"/>
                <a:gd name="connsiteX13" fmla="*/ 2863602 w 3904400"/>
                <a:gd name="connsiteY13" fmla="*/ 2160191 h 4848994"/>
                <a:gd name="connsiteX14" fmla="*/ 2920752 w 3904400"/>
                <a:gd name="connsiteY14" fmla="*/ 2098279 h 4848994"/>
                <a:gd name="connsiteX15" fmla="*/ 3001714 w 3904400"/>
                <a:gd name="connsiteY15" fmla="*/ 1855391 h 4848994"/>
                <a:gd name="connsiteX16" fmla="*/ 3058864 w 3904400"/>
                <a:gd name="connsiteY16" fmla="*/ 1598216 h 4848994"/>
                <a:gd name="connsiteX17" fmla="*/ 3063627 w 3904400"/>
                <a:gd name="connsiteY17" fmla="*/ 1483916 h 4848994"/>
                <a:gd name="connsiteX18" fmla="*/ 3011239 w 3904400"/>
                <a:gd name="connsiteY18" fmla="*/ 1379141 h 4848994"/>
                <a:gd name="connsiteX19" fmla="*/ 2958852 w 3904400"/>
                <a:gd name="connsiteY19" fmla="*/ 1331516 h 4848994"/>
                <a:gd name="connsiteX20" fmla="*/ 2949327 w 3904400"/>
                <a:gd name="connsiteY20" fmla="*/ 1236266 h 4848994"/>
                <a:gd name="connsiteX21" fmla="*/ 2958852 w 3904400"/>
                <a:gd name="connsiteY21" fmla="*/ 1121966 h 4848994"/>
                <a:gd name="connsiteX22" fmla="*/ 3006477 w 3904400"/>
                <a:gd name="connsiteY22" fmla="*/ 1050529 h 4848994"/>
                <a:gd name="connsiteX23" fmla="*/ 3062288 w 3904400"/>
                <a:gd name="connsiteY23" fmla="*/ 1005769 h 4848994"/>
                <a:gd name="connsiteX24" fmla="*/ 1814660 w 3904400"/>
                <a:gd name="connsiteY24" fmla="*/ 0 h 4848994"/>
                <a:gd name="connsiteX25" fmla="*/ 1957138 w 3904400"/>
                <a:gd name="connsiteY25" fmla="*/ 1191 h 4848994"/>
                <a:gd name="connsiteX26" fmla="*/ 2153988 w 3904400"/>
                <a:gd name="connsiteY26" fmla="*/ 20241 h 4848994"/>
                <a:gd name="connsiteX27" fmla="*/ 2382588 w 3904400"/>
                <a:gd name="connsiteY27" fmla="*/ 121841 h 4848994"/>
                <a:gd name="connsiteX28" fmla="*/ 2642938 w 3904400"/>
                <a:gd name="connsiteY28" fmla="*/ 331391 h 4848994"/>
                <a:gd name="connsiteX29" fmla="*/ 2947738 w 3904400"/>
                <a:gd name="connsiteY29" fmla="*/ 693341 h 4848994"/>
                <a:gd name="connsiteX30" fmla="*/ 3062038 w 3904400"/>
                <a:gd name="connsiteY30" fmla="*/ 883841 h 4848994"/>
                <a:gd name="connsiteX31" fmla="*/ 3011238 w 3904400"/>
                <a:gd name="connsiteY31" fmla="*/ 1004491 h 4848994"/>
                <a:gd name="connsiteX32" fmla="*/ 2903288 w 3904400"/>
                <a:gd name="connsiteY32" fmla="*/ 1061641 h 4848994"/>
                <a:gd name="connsiteX33" fmla="*/ 2827088 w 3904400"/>
                <a:gd name="connsiteY33" fmla="*/ 998141 h 4848994"/>
                <a:gd name="connsiteX34" fmla="*/ 2655638 w 3904400"/>
                <a:gd name="connsiteY34" fmla="*/ 820341 h 4848994"/>
                <a:gd name="connsiteX35" fmla="*/ 2350838 w 3904400"/>
                <a:gd name="connsiteY35" fmla="*/ 674291 h 4848994"/>
                <a:gd name="connsiteX36" fmla="*/ 2020638 w 3904400"/>
                <a:gd name="connsiteY36" fmla="*/ 674291 h 4848994"/>
                <a:gd name="connsiteX37" fmla="*/ 2450619 w 3904400"/>
                <a:gd name="connsiteY37" fmla="*/ 769542 h 4848994"/>
                <a:gd name="connsiteX38" fmla="*/ 2660171 w 3904400"/>
                <a:gd name="connsiteY38" fmla="*/ 895090 h 4848994"/>
                <a:gd name="connsiteX39" fmla="*/ 2901551 w 3904400"/>
                <a:gd name="connsiteY39" fmla="*/ 1067700 h 4848994"/>
                <a:gd name="connsiteX40" fmla="*/ 2830884 w 3904400"/>
                <a:gd name="connsiteY40" fmla="*/ 1212445 h 4848994"/>
                <a:gd name="connsiteX41" fmla="*/ 2830884 w 3904400"/>
                <a:gd name="connsiteY41" fmla="*/ 1445256 h 4848994"/>
                <a:gd name="connsiteX42" fmla="*/ 2939795 w 3904400"/>
                <a:gd name="connsiteY42" fmla="*/ 1531580 h 4848994"/>
                <a:gd name="connsiteX43" fmla="*/ 2823781 w 3904400"/>
                <a:gd name="connsiteY43" fmla="*/ 2041674 h 4848994"/>
                <a:gd name="connsiteX44" fmla="*/ 2757487 w 3904400"/>
                <a:gd name="connsiteY44" fmla="*/ 2086142 h 4848994"/>
                <a:gd name="connsiteX45" fmla="*/ 2480886 w 3904400"/>
                <a:gd name="connsiteY45" fmla="*/ 2698176 h 4848994"/>
                <a:gd name="connsiteX46" fmla="*/ 2530227 w 3904400"/>
                <a:gd name="connsiteY46" fmla="*/ 2817416 h 4848994"/>
                <a:gd name="connsiteX47" fmla="*/ 2592139 w 3904400"/>
                <a:gd name="connsiteY47" fmla="*/ 2874566 h 4848994"/>
                <a:gd name="connsiteX48" fmla="*/ 2658814 w 3904400"/>
                <a:gd name="connsiteY48" fmla="*/ 2884091 h 4848994"/>
                <a:gd name="connsiteX49" fmla="*/ 2682627 w 3904400"/>
                <a:gd name="connsiteY49" fmla="*/ 2912666 h 4848994"/>
                <a:gd name="connsiteX50" fmla="*/ 2749302 w 3904400"/>
                <a:gd name="connsiteY50" fmla="*/ 3079354 h 4848994"/>
                <a:gd name="connsiteX51" fmla="*/ 2844552 w 3904400"/>
                <a:gd name="connsiteY51" fmla="*/ 3174604 h 4848994"/>
                <a:gd name="connsiteX52" fmla="*/ 2939802 w 3904400"/>
                <a:gd name="connsiteY52" fmla="*/ 3207941 h 4848994"/>
                <a:gd name="connsiteX53" fmla="*/ 3282702 w 3904400"/>
                <a:gd name="connsiteY53" fmla="*/ 3317479 h 4848994"/>
                <a:gd name="connsiteX54" fmla="*/ 3658939 w 3904400"/>
                <a:gd name="connsiteY54" fmla="*/ 3493691 h 4848994"/>
                <a:gd name="connsiteX55" fmla="*/ 3868489 w 3904400"/>
                <a:gd name="connsiteY55" fmla="*/ 3641329 h 4848994"/>
                <a:gd name="connsiteX56" fmla="*/ 3901827 w 3904400"/>
                <a:gd name="connsiteY56" fmla="*/ 3769916 h 4848994"/>
                <a:gd name="connsiteX57" fmla="*/ 3878014 w 3904400"/>
                <a:gd name="connsiteY57" fmla="*/ 4027091 h 4848994"/>
                <a:gd name="connsiteX58" fmla="*/ 3792289 w 3904400"/>
                <a:gd name="connsiteY58" fmla="*/ 4236641 h 4848994"/>
                <a:gd name="connsiteX59" fmla="*/ 3620839 w 3904400"/>
                <a:gd name="connsiteY59" fmla="*/ 4598591 h 4848994"/>
                <a:gd name="connsiteX60" fmla="*/ 3473202 w 3904400"/>
                <a:gd name="connsiteY60" fmla="*/ 4760516 h 4848994"/>
                <a:gd name="connsiteX61" fmla="*/ 339477 w 3904400"/>
                <a:gd name="connsiteY61" fmla="*/ 4760516 h 4848994"/>
                <a:gd name="connsiteX62" fmla="*/ 163264 w 3904400"/>
                <a:gd name="connsiteY62" fmla="*/ 4436666 h 4848994"/>
                <a:gd name="connsiteX63" fmla="*/ 58489 w 3904400"/>
                <a:gd name="connsiteY63" fmla="*/ 4141391 h 4848994"/>
                <a:gd name="connsiteX64" fmla="*/ 1339 w 3904400"/>
                <a:gd name="connsiteY64" fmla="*/ 3855641 h 4848994"/>
                <a:gd name="connsiteX65" fmla="*/ 25152 w 3904400"/>
                <a:gd name="connsiteY65" fmla="*/ 3703241 h 4848994"/>
                <a:gd name="connsiteX66" fmla="*/ 220414 w 3904400"/>
                <a:gd name="connsiteY66" fmla="*/ 3584179 h 4848994"/>
                <a:gd name="connsiteX67" fmla="*/ 534739 w 3904400"/>
                <a:gd name="connsiteY67" fmla="*/ 3450829 h 4848994"/>
                <a:gd name="connsiteX68" fmla="*/ 934789 w 3904400"/>
                <a:gd name="connsiteY68" fmla="*/ 3293666 h 4848994"/>
                <a:gd name="connsiteX69" fmla="*/ 1134814 w 3904400"/>
                <a:gd name="connsiteY69" fmla="*/ 3217466 h 4848994"/>
                <a:gd name="connsiteX70" fmla="*/ 1277689 w 3904400"/>
                <a:gd name="connsiteY70" fmla="*/ 2950766 h 4848994"/>
                <a:gd name="connsiteX71" fmla="*/ 1372939 w 3904400"/>
                <a:gd name="connsiteY71" fmla="*/ 2888854 h 4848994"/>
                <a:gd name="connsiteX72" fmla="*/ 1444377 w 3904400"/>
                <a:gd name="connsiteY72" fmla="*/ 2750741 h 4848994"/>
                <a:gd name="connsiteX73" fmla="*/ 1430089 w 3904400"/>
                <a:gd name="connsiteY73" fmla="*/ 2665016 h 4848994"/>
                <a:gd name="connsiteX74" fmla="*/ 1433678 w 3904400"/>
                <a:gd name="connsiteY74" fmla="*/ 2655556 h 4848994"/>
                <a:gd name="connsiteX75" fmla="*/ 1412671 w 3904400"/>
                <a:gd name="connsiteY75" fmla="*/ 2630242 h 4848994"/>
                <a:gd name="connsiteX76" fmla="*/ 1171172 w 3904400"/>
                <a:gd name="connsiteY76" fmla="*/ 2059985 h 4848994"/>
                <a:gd name="connsiteX77" fmla="*/ 977027 w 3904400"/>
                <a:gd name="connsiteY77" fmla="*/ 1612672 h 4848994"/>
                <a:gd name="connsiteX78" fmla="*/ 1052790 w 3904400"/>
                <a:gd name="connsiteY78" fmla="*/ 1487109 h 4848994"/>
                <a:gd name="connsiteX79" fmla="*/ 1018186 w 3904400"/>
                <a:gd name="connsiteY79" fmla="*/ 1277790 h 4848994"/>
                <a:gd name="connsiteX80" fmla="*/ 934788 w 3904400"/>
                <a:gd name="connsiteY80" fmla="*/ 1341041 h 4848994"/>
                <a:gd name="connsiteX81" fmla="*/ 883988 w 3904400"/>
                <a:gd name="connsiteY81" fmla="*/ 1404541 h 4848994"/>
                <a:gd name="connsiteX82" fmla="*/ 839538 w 3904400"/>
                <a:gd name="connsiteY82" fmla="*/ 1525191 h 4848994"/>
                <a:gd name="connsiteX83" fmla="*/ 858588 w 3904400"/>
                <a:gd name="connsiteY83" fmla="*/ 1645841 h 4848994"/>
                <a:gd name="connsiteX84" fmla="*/ 890338 w 3904400"/>
                <a:gd name="connsiteY84" fmla="*/ 1829991 h 4848994"/>
                <a:gd name="connsiteX85" fmla="*/ 966538 w 3904400"/>
                <a:gd name="connsiteY85" fmla="*/ 2128441 h 4848994"/>
                <a:gd name="connsiteX86" fmla="*/ 1049088 w 3904400"/>
                <a:gd name="connsiteY86" fmla="*/ 2198291 h 4848994"/>
                <a:gd name="connsiteX87" fmla="*/ 1099888 w 3904400"/>
                <a:gd name="connsiteY87" fmla="*/ 2331641 h 4848994"/>
                <a:gd name="connsiteX88" fmla="*/ 1220538 w 3904400"/>
                <a:gd name="connsiteY88" fmla="*/ 2566591 h 4848994"/>
                <a:gd name="connsiteX89" fmla="*/ 1271338 w 3904400"/>
                <a:gd name="connsiteY89" fmla="*/ 2712641 h 4848994"/>
                <a:gd name="connsiteX90" fmla="*/ 1131638 w 3904400"/>
                <a:gd name="connsiteY90" fmla="*/ 2750741 h 4848994"/>
                <a:gd name="connsiteX91" fmla="*/ 928438 w 3904400"/>
                <a:gd name="connsiteY91" fmla="*/ 2776141 h 4848994"/>
                <a:gd name="connsiteX92" fmla="*/ 744288 w 3904400"/>
                <a:gd name="connsiteY92" fmla="*/ 2731691 h 4848994"/>
                <a:gd name="connsiteX93" fmla="*/ 661738 w 3904400"/>
                <a:gd name="connsiteY93" fmla="*/ 2591991 h 4848994"/>
                <a:gd name="connsiteX94" fmla="*/ 623638 w 3904400"/>
                <a:gd name="connsiteY94" fmla="*/ 2344341 h 4848994"/>
                <a:gd name="connsiteX95" fmla="*/ 636338 w 3904400"/>
                <a:gd name="connsiteY95" fmla="*/ 2020491 h 4848994"/>
                <a:gd name="connsiteX96" fmla="*/ 737938 w 3904400"/>
                <a:gd name="connsiteY96" fmla="*/ 1328341 h 4848994"/>
                <a:gd name="connsiteX97" fmla="*/ 972888 w 3904400"/>
                <a:gd name="connsiteY97" fmla="*/ 623491 h 4848994"/>
                <a:gd name="connsiteX98" fmla="*/ 1169738 w 3904400"/>
                <a:gd name="connsiteY98" fmla="*/ 299641 h 4848994"/>
                <a:gd name="connsiteX99" fmla="*/ 1360238 w 3904400"/>
                <a:gd name="connsiteY99" fmla="*/ 140891 h 4848994"/>
                <a:gd name="connsiteX100" fmla="*/ 1531688 w 3904400"/>
                <a:gd name="connsiteY100" fmla="*/ 115491 h 4848994"/>
                <a:gd name="connsiteX101" fmla="*/ 1677738 w 3904400"/>
                <a:gd name="connsiteY101" fmla="*/ 13891 h 4848994"/>
                <a:gd name="connsiteX102" fmla="*/ 1814660 w 3904400"/>
                <a:gd name="connsiteY102" fmla="*/ 0 h 4848994"/>
                <a:gd name="connsiteX0" fmla="*/ 3062288 w 3904400"/>
                <a:gd name="connsiteY0" fmla="*/ 1005769 h 4848994"/>
                <a:gd name="connsiteX1" fmla="*/ 3082677 w 3904400"/>
                <a:gd name="connsiteY1" fmla="*/ 1026716 h 4848994"/>
                <a:gd name="connsiteX2" fmla="*/ 3168402 w 3904400"/>
                <a:gd name="connsiteY2" fmla="*/ 1369616 h 4848994"/>
                <a:gd name="connsiteX3" fmla="*/ 3254127 w 3904400"/>
                <a:gd name="connsiteY3" fmla="*/ 1822054 h 4848994"/>
                <a:gd name="connsiteX4" fmla="*/ 3282702 w 3904400"/>
                <a:gd name="connsiteY4" fmla="*/ 2255441 h 4848994"/>
                <a:gd name="connsiteX5" fmla="*/ 3273177 w 3904400"/>
                <a:gd name="connsiteY5" fmla="*/ 2526904 h 4848994"/>
                <a:gd name="connsiteX6" fmla="*/ 3192214 w 3904400"/>
                <a:gd name="connsiteY6" fmla="*/ 2722166 h 4848994"/>
                <a:gd name="connsiteX7" fmla="*/ 3044577 w 3904400"/>
                <a:gd name="connsiteY7" fmla="*/ 2750741 h 4848994"/>
                <a:gd name="connsiteX8" fmla="*/ 2811214 w 3904400"/>
                <a:gd name="connsiteY8" fmla="*/ 2731691 h 4848994"/>
                <a:gd name="connsiteX9" fmla="*/ 2635002 w 3904400"/>
                <a:gd name="connsiteY9" fmla="*/ 2669779 h 4848994"/>
                <a:gd name="connsiteX10" fmla="*/ 2658814 w 3904400"/>
                <a:gd name="connsiteY10" fmla="*/ 2603104 h 4848994"/>
                <a:gd name="connsiteX11" fmla="*/ 2754064 w 3904400"/>
                <a:gd name="connsiteY11" fmla="*/ 2474516 h 4848994"/>
                <a:gd name="connsiteX12" fmla="*/ 2844552 w 3904400"/>
                <a:gd name="connsiteY12" fmla="*/ 2255441 h 4848994"/>
                <a:gd name="connsiteX13" fmla="*/ 2863602 w 3904400"/>
                <a:gd name="connsiteY13" fmla="*/ 2160191 h 4848994"/>
                <a:gd name="connsiteX14" fmla="*/ 2920752 w 3904400"/>
                <a:gd name="connsiteY14" fmla="*/ 2098279 h 4848994"/>
                <a:gd name="connsiteX15" fmla="*/ 3001714 w 3904400"/>
                <a:gd name="connsiteY15" fmla="*/ 1855391 h 4848994"/>
                <a:gd name="connsiteX16" fmla="*/ 3058864 w 3904400"/>
                <a:gd name="connsiteY16" fmla="*/ 1598216 h 4848994"/>
                <a:gd name="connsiteX17" fmla="*/ 3063627 w 3904400"/>
                <a:gd name="connsiteY17" fmla="*/ 1483916 h 4848994"/>
                <a:gd name="connsiteX18" fmla="*/ 3011239 w 3904400"/>
                <a:gd name="connsiteY18" fmla="*/ 1379141 h 4848994"/>
                <a:gd name="connsiteX19" fmla="*/ 2958852 w 3904400"/>
                <a:gd name="connsiteY19" fmla="*/ 1331516 h 4848994"/>
                <a:gd name="connsiteX20" fmla="*/ 2949327 w 3904400"/>
                <a:gd name="connsiteY20" fmla="*/ 1236266 h 4848994"/>
                <a:gd name="connsiteX21" fmla="*/ 2958852 w 3904400"/>
                <a:gd name="connsiteY21" fmla="*/ 1121966 h 4848994"/>
                <a:gd name="connsiteX22" fmla="*/ 3006477 w 3904400"/>
                <a:gd name="connsiteY22" fmla="*/ 1050529 h 4848994"/>
                <a:gd name="connsiteX23" fmla="*/ 3062288 w 3904400"/>
                <a:gd name="connsiteY23" fmla="*/ 1005769 h 4848994"/>
                <a:gd name="connsiteX24" fmla="*/ 1814660 w 3904400"/>
                <a:gd name="connsiteY24" fmla="*/ 0 h 4848994"/>
                <a:gd name="connsiteX25" fmla="*/ 1957138 w 3904400"/>
                <a:gd name="connsiteY25" fmla="*/ 1191 h 4848994"/>
                <a:gd name="connsiteX26" fmla="*/ 2153988 w 3904400"/>
                <a:gd name="connsiteY26" fmla="*/ 20241 h 4848994"/>
                <a:gd name="connsiteX27" fmla="*/ 2382588 w 3904400"/>
                <a:gd name="connsiteY27" fmla="*/ 121841 h 4848994"/>
                <a:gd name="connsiteX28" fmla="*/ 2642938 w 3904400"/>
                <a:gd name="connsiteY28" fmla="*/ 331391 h 4848994"/>
                <a:gd name="connsiteX29" fmla="*/ 2947738 w 3904400"/>
                <a:gd name="connsiteY29" fmla="*/ 693341 h 4848994"/>
                <a:gd name="connsiteX30" fmla="*/ 3062038 w 3904400"/>
                <a:gd name="connsiteY30" fmla="*/ 883841 h 4848994"/>
                <a:gd name="connsiteX31" fmla="*/ 3011238 w 3904400"/>
                <a:gd name="connsiteY31" fmla="*/ 1004491 h 4848994"/>
                <a:gd name="connsiteX32" fmla="*/ 2903288 w 3904400"/>
                <a:gd name="connsiteY32" fmla="*/ 1061641 h 4848994"/>
                <a:gd name="connsiteX33" fmla="*/ 2827088 w 3904400"/>
                <a:gd name="connsiteY33" fmla="*/ 998141 h 4848994"/>
                <a:gd name="connsiteX34" fmla="*/ 2655638 w 3904400"/>
                <a:gd name="connsiteY34" fmla="*/ 820341 h 4848994"/>
                <a:gd name="connsiteX35" fmla="*/ 2350838 w 3904400"/>
                <a:gd name="connsiteY35" fmla="*/ 674291 h 4848994"/>
                <a:gd name="connsiteX36" fmla="*/ 2020638 w 3904400"/>
                <a:gd name="connsiteY36" fmla="*/ 674291 h 4848994"/>
                <a:gd name="connsiteX37" fmla="*/ 2450619 w 3904400"/>
                <a:gd name="connsiteY37" fmla="*/ 769542 h 4848994"/>
                <a:gd name="connsiteX38" fmla="*/ 2660171 w 3904400"/>
                <a:gd name="connsiteY38" fmla="*/ 895090 h 4848994"/>
                <a:gd name="connsiteX39" fmla="*/ 2901551 w 3904400"/>
                <a:gd name="connsiteY39" fmla="*/ 1067700 h 4848994"/>
                <a:gd name="connsiteX40" fmla="*/ 2830884 w 3904400"/>
                <a:gd name="connsiteY40" fmla="*/ 1212445 h 4848994"/>
                <a:gd name="connsiteX41" fmla="*/ 2830884 w 3904400"/>
                <a:gd name="connsiteY41" fmla="*/ 1445256 h 4848994"/>
                <a:gd name="connsiteX42" fmla="*/ 2939795 w 3904400"/>
                <a:gd name="connsiteY42" fmla="*/ 1531580 h 4848994"/>
                <a:gd name="connsiteX43" fmla="*/ 2823781 w 3904400"/>
                <a:gd name="connsiteY43" fmla="*/ 2041674 h 4848994"/>
                <a:gd name="connsiteX44" fmla="*/ 2757487 w 3904400"/>
                <a:gd name="connsiteY44" fmla="*/ 2086142 h 4848994"/>
                <a:gd name="connsiteX45" fmla="*/ 2480886 w 3904400"/>
                <a:gd name="connsiteY45" fmla="*/ 2698176 h 4848994"/>
                <a:gd name="connsiteX46" fmla="*/ 2530227 w 3904400"/>
                <a:gd name="connsiteY46" fmla="*/ 2817416 h 4848994"/>
                <a:gd name="connsiteX47" fmla="*/ 2592139 w 3904400"/>
                <a:gd name="connsiteY47" fmla="*/ 2874566 h 4848994"/>
                <a:gd name="connsiteX48" fmla="*/ 2658814 w 3904400"/>
                <a:gd name="connsiteY48" fmla="*/ 2884091 h 4848994"/>
                <a:gd name="connsiteX49" fmla="*/ 2682627 w 3904400"/>
                <a:gd name="connsiteY49" fmla="*/ 2912666 h 4848994"/>
                <a:gd name="connsiteX50" fmla="*/ 2749302 w 3904400"/>
                <a:gd name="connsiteY50" fmla="*/ 3079354 h 4848994"/>
                <a:gd name="connsiteX51" fmla="*/ 2844552 w 3904400"/>
                <a:gd name="connsiteY51" fmla="*/ 3174604 h 4848994"/>
                <a:gd name="connsiteX52" fmla="*/ 2939802 w 3904400"/>
                <a:gd name="connsiteY52" fmla="*/ 3207941 h 4848994"/>
                <a:gd name="connsiteX53" fmla="*/ 3282702 w 3904400"/>
                <a:gd name="connsiteY53" fmla="*/ 3317479 h 4848994"/>
                <a:gd name="connsiteX54" fmla="*/ 3658939 w 3904400"/>
                <a:gd name="connsiteY54" fmla="*/ 3493691 h 4848994"/>
                <a:gd name="connsiteX55" fmla="*/ 3868489 w 3904400"/>
                <a:gd name="connsiteY55" fmla="*/ 3641329 h 4848994"/>
                <a:gd name="connsiteX56" fmla="*/ 3901827 w 3904400"/>
                <a:gd name="connsiteY56" fmla="*/ 3769916 h 4848994"/>
                <a:gd name="connsiteX57" fmla="*/ 3878014 w 3904400"/>
                <a:gd name="connsiteY57" fmla="*/ 4027091 h 4848994"/>
                <a:gd name="connsiteX58" fmla="*/ 3792289 w 3904400"/>
                <a:gd name="connsiteY58" fmla="*/ 4236641 h 4848994"/>
                <a:gd name="connsiteX59" fmla="*/ 3620839 w 3904400"/>
                <a:gd name="connsiteY59" fmla="*/ 4598591 h 4848994"/>
                <a:gd name="connsiteX60" fmla="*/ 3473202 w 3904400"/>
                <a:gd name="connsiteY60" fmla="*/ 4760516 h 4848994"/>
                <a:gd name="connsiteX61" fmla="*/ 339477 w 3904400"/>
                <a:gd name="connsiteY61" fmla="*/ 4760516 h 4848994"/>
                <a:gd name="connsiteX62" fmla="*/ 163264 w 3904400"/>
                <a:gd name="connsiteY62" fmla="*/ 4436666 h 4848994"/>
                <a:gd name="connsiteX63" fmla="*/ 58489 w 3904400"/>
                <a:gd name="connsiteY63" fmla="*/ 4141391 h 4848994"/>
                <a:gd name="connsiteX64" fmla="*/ 1339 w 3904400"/>
                <a:gd name="connsiteY64" fmla="*/ 3855641 h 4848994"/>
                <a:gd name="connsiteX65" fmla="*/ 25152 w 3904400"/>
                <a:gd name="connsiteY65" fmla="*/ 3703241 h 4848994"/>
                <a:gd name="connsiteX66" fmla="*/ 220414 w 3904400"/>
                <a:gd name="connsiteY66" fmla="*/ 3584179 h 4848994"/>
                <a:gd name="connsiteX67" fmla="*/ 534739 w 3904400"/>
                <a:gd name="connsiteY67" fmla="*/ 3450829 h 4848994"/>
                <a:gd name="connsiteX68" fmla="*/ 934789 w 3904400"/>
                <a:gd name="connsiteY68" fmla="*/ 3293666 h 4848994"/>
                <a:gd name="connsiteX69" fmla="*/ 1134814 w 3904400"/>
                <a:gd name="connsiteY69" fmla="*/ 3217466 h 4848994"/>
                <a:gd name="connsiteX70" fmla="*/ 1277689 w 3904400"/>
                <a:gd name="connsiteY70" fmla="*/ 2950766 h 4848994"/>
                <a:gd name="connsiteX71" fmla="*/ 1372939 w 3904400"/>
                <a:gd name="connsiteY71" fmla="*/ 2888854 h 4848994"/>
                <a:gd name="connsiteX72" fmla="*/ 1444377 w 3904400"/>
                <a:gd name="connsiteY72" fmla="*/ 2750741 h 4848994"/>
                <a:gd name="connsiteX73" fmla="*/ 1430089 w 3904400"/>
                <a:gd name="connsiteY73" fmla="*/ 2665016 h 4848994"/>
                <a:gd name="connsiteX74" fmla="*/ 1433678 w 3904400"/>
                <a:gd name="connsiteY74" fmla="*/ 2655556 h 4848994"/>
                <a:gd name="connsiteX75" fmla="*/ 1412671 w 3904400"/>
                <a:gd name="connsiteY75" fmla="*/ 2630242 h 4848994"/>
                <a:gd name="connsiteX76" fmla="*/ 1171172 w 3904400"/>
                <a:gd name="connsiteY76" fmla="*/ 2059985 h 4848994"/>
                <a:gd name="connsiteX77" fmla="*/ 977027 w 3904400"/>
                <a:gd name="connsiteY77" fmla="*/ 1612672 h 4848994"/>
                <a:gd name="connsiteX78" fmla="*/ 1052790 w 3904400"/>
                <a:gd name="connsiteY78" fmla="*/ 1487109 h 4848994"/>
                <a:gd name="connsiteX79" fmla="*/ 1018186 w 3904400"/>
                <a:gd name="connsiteY79" fmla="*/ 1277790 h 4848994"/>
                <a:gd name="connsiteX80" fmla="*/ 934788 w 3904400"/>
                <a:gd name="connsiteY80" fmla="*/ 1341041 h 4848994"/>
                <a:gd name="connsiteX81" fmla="*/ 883988 w 3904400"/>
                <a:gd name="connsiteY81" fmla="*/ 1404541 h 4848994"/>
                <a:gd name="connsiteX82" fmla="*/ 839538 w 3904400"/>
                <a:gd name="connsiteY82" fmla="*/ 1525191 h 4848994"/>
                <a:gd name="connsiteX83" fmla="*/ 858588 w 3904400"/>
                <a:gd name="connsiteY83" fmla="*/ 1645841 h 4848994"/>
                <a:gd name="connsiteX84" fmla="*/ 890338 w 3904400"/>
                <a:gd name="connsiteY84" fmla="*/ 1829991 h 4848994"/>
                <a:gd name="connsiteX85" fmla="*/ 966538 w 3904400"/>
                <a:gd name="connsiteY85" fmla="*/ 2128441 h 4848994"/>
                <a:gd name="connsiteX86" fmla="*/ 1049088 w 3904400"/>
                <a:gd name="connsiteY86" fmla="*/ 2198291 h 4848994"/>
                <a:gd name="connsiteX87" fmla="*/ 1099888 w 3904400"/>
                <a:gd name="connsiteY87" fmla="*/ 2331641 h 4848994"/>
                <a:gd name="connsiteX88" fmla="*/ 1220538 w 3904400"/>
                <a:gd name="connsiteY88" fmla="*/ 2566591 h 4848994"/>
                <a:gd name="connsiteX89" fmla="*/ 1271338 w 3904400"/>
                <a:gd name="connsiteY89" fmla="*/ 2712641 h 4848994"/>
                <a:gd name="connsiteX90" fmla="*/ 1131638 w 3904400"/>
                <a:gd name="connsiteY90" fmla="*/ 2750741 h 4848994"/>
                <a:gd name="connsiteX91" fmla="*/ 928438 w 3904400"/>
                <a:gd name="connsiteY91" fmla="*/ 2776141 h 4848994"/>
                <a:gd name="connsiteX92" fmla="*/ 744288 w 3904400"/>
                <a:gd name="connsiteY92" fmla="*/ 2731691 h 4848994"/>
                <a:gd name="connsiteX93" fmla="*/ 661738 w 3904400"/>
                <a:gd name="connsiteY93" fmla="*/ 2591991 h 4848994"/>
                <a:gd name="connsiteX94" fmla="*/ 623638 w 3904400"/>
                <a:gd name="connsiteY94" fmla="*/ 2344341 h 4848994"/>
                <a:gd name="connsiteX95" fmla="*/ 636338 w 3904400"/>
                <a:gd name="connsiteY95" fmla="*/ 2020491 h 4848994"/>
                <a:gd name="connsiteX96" fmla="*/ 737938 w 3904400"/>
                <a:gd name="connsiteY96" fmla="*/ 1328341 h 4848994"/>
                <a:gd name="connsiteX97" fmla="*/ 972888 w 3904400"/>
                <a:gd name="connsiteY97" fmla="*/ 623491 h 4848994"/>
                <a:gd name="connsiteX98" fmla="*/ 1169738 w 3904400"/>
                <a:gd name="connsiteY98" fmla="*/ 299641 h 4848994"/>
                <a:gd name="connsiteX99" fmla="*/ 1360238 w 3904400"/>
                <a:gd name="connsiteY99" fmla="*/ 140891 h 4848994"/>
                <a:gd name="connsiteX100" fmla="*/ 1531688 w 3904400"/>
                <a:gd name="connsiteY100" fmla="*/ 115491 h 4848994"/>
                <a:gd name="connsiteX101" fmla="*/ 1677738 w 3904400"/>
                <a:gd name="connsiteY101" fmla="*/ 13891 h 4848994"/>
                <a:gd name="connsiteX102" fmla="*/ 1814660 w 3904400"/>
                <a:gd name="connsiteY102" fmla="*/ 0 h 4848994"/>
                <a:gd name="connsiteX0" fmla="*/ 3062288 w 3904400"/>
                <a:gd name="connsiteY0" fmla="*/ 1005769 h 4848994"/>
                <a:gd name="connsiteX1" fmla="*/ 3082677 w 3904400"/>
                <a:gd name="connsiteY1" fmla="*/ 1026716 h 4848994"/>
                <a:gd name="connsiteX2" fmla="*/ 3168402 w 3904400"/>
                <a:gd name="connsiteY2" fmla="*/ 1369616 h 4848994"/>
                <a:gd name="connsiteX3" fmla="*/ 3254127 w 3904400"/>
                <a:gd name="connsiteY3" fmla="*/ 1822054 h 4848994"/>
                <a:gd name="connsiteX4" fmla="*/ 3282702 w 3904400"/>
                <a:gd name="connsiteY4" fmla="*/ 2255441 h 4848994"/>
                <a:gd name="connsiteX5" fmla="*/ 3273177 w 3904400"/>
                <a:gd name="connsiteY5" fmla="*/ 2526904 h 4848994"/>
                <a:gd name="connsiteX6" fmla="*/ 3192214 w 3904400"/>
                <a:gd name="connsiteY6" fmla="*/ 2722166 h 4848994"/>
                <a:gd name="connsiteX7" fmla="*/ 3044577 w 3904400"/>
                <a:gd name="connsiteY7" fmla="*/ 2750741 h 4848994"/>
                <a:gd name="connsiteX8" fmla="*/ 2811214 w 3904400"/>
                <a:gd name="connsiteY8" fmla="*/ 2731691 h 4848994"/>
                <a:gd name="connsiteX9" fmla="*/ 2635002 w 3904400"/>
                <a:gd name="connsiteY9" fmla="*/ 2669779 h 4848994"/>
                <a:gd name="connsiteX10" fmla="*/ 2658814 w 3904400"/>
                <a:gd name="connsiteY10" fmla="*/ 2603104 h 4848994"/>
                <a:gd name="connsiteX11" fmla="*/ 2754064 w 3904400"/>
                <a:gd name="connsiteY11" fmla="*/ 2474516 h 4848994"/>
                <a:gd name="connsiteX12" fmla="*/ 2844552 w 3904400"/>
                <a:gd name="connsiteY12" fmla="*/ 2255441 h 4848994"/>
                <a:gd name="connsiteX13" fmla="*/ 2863602 w 3904400"/>
                <a:gd name="connsiteY13" fmla="*/ 2160191 h 4848994"/>
                <a:gd name="connsiteX14" fmla="*/ 2920752 w 3904400"/>
                <a:gd name="connsiteY14" fmla="*/ 2098279 h 4848994"/>
                <a:gd name="connsiteX15" fmla="*/ 3001714 w 3904400"/>
                <a:gd name="connsiteY15" fmla="*/ 1855391 h 4848994"/>
                <a:gd name="connsiteX16" fmla="*/ 3058864 w 3904400"/>
                <a:gd name="connsiteY16" fmla="*/ 1598216 h 4848994"/>
                <a:gd name="connsiteX17" fmla="*/ 3063627 w 3904400"/>
                <a:gd name="connsiteY17" fmla="*/ 1483916 h 4848994"/>
                <a:gd name="connsiteX18" fmla="*/ 3011239 w 3904400"/>
                <a:gd name="connsiteY18" fmla="*/ 1379141 h 4848994"/>
                <a:gd name="connsiteX19" fmla="*/ 2958852 w 3904400"/>
                <a:gd name="connsiteY19" fmla="*/ 1331516 h 4848994"/>
                <a:gd name="connsiteX20" fmla="*/ 2949327 w 3904400"/>
                <a:gd name="connsiteY20" fmla="*/ 1236266 h 4848994"/>
                <a:gd name="connsiteX21" fmla="*/ 2958852 w 3904400"/>
                <a:gd name="connsiteY21" fmla="*/ 1121966 h 4848994"/>
                <a:gd name="connsiteX22" fmla="*/ 3006477 w 3904400"/>
                <a:gd name="connsiteY22" fmla="*/ 1050529 h 4848994"/>
                <a:gd name="connsiteX23" fmla="*/ 3062288 w 3904400"/>
                <a:gd name="connsiteY23" fmla="*/ 1005769 h 4848994"/>
                <a:gd name="connsiteX24" fmla="*/ 1814660 w 3904400"/>
                <a:gd name="connsiteY24" fmla="*/ 0 h 4848994"/>
                <a:gd name="connsiteX25" fmla="*/ 1957138 w 3904400"/>
                <a:gd name="connsiteY25" fmla="*/ 1191 h 4848994"/>
                <a:gd name="connsiteX26" fmla="*/ 2153988 w 3904400"/>
                <a:gd name="connsiteY26" fmla="*/ 20241 h 4848994"/>
                <a:gd name="connsiteX27" fmla="*/ 2382588 w 3904400"/>
                <a:gd name="connsiteY27" fmla="*/ 121841 h 4848994"/>
                <a:gd name="connsiteX28" fmla="*/ 2642938 w 3904400"/>
                <a:gd name="connsiteY28" fmla="*/ 331391 h 4848994"/>
                <a:gd name="connsiteX29" fmla="*/ 2947738 w 3904400"/>
                <a:gd name="connsiteY29" fmla="*/ 693341 h 4848994"/>
                <a:gd name="connsiteX30" fmla="*/ 3062038 w 3904400"/>
                <a:gd name="connsiteY30" fmla="*/ 883841 h 4848994"/>
                <a:gd name="connsiteX31" fmla="*/ 3011238 w 3904400"/>
                <a:gd name="connsiteY31" fmla="*/ 1004491 h 4848994"/>
                <a:gd name="connsiteX32" fmla="*/ 2903288 w 3904400"/>
                <a:gd name="connsiteY32" fmla="*/ 1061641 h 4848994"/>
                <a:gd name="connsiteX33" fmla="*/ 2827088 w 3904400"/>
                <a:gd name="connsiteY33" fmla="*/ 998141 h 4848994"/>
                <a:gd name="connsiteX34" fmla="*/ 2655638 w 3904400"/>
                <a:gd name="connsiteY34" fmla="*/ 820341 h 4848994"/>
                <a:gd name="connsiteX35" fmla="*/ 2350838 w 3904400"/>
                <a:gd name="connsiteY35" fmla="*/ 674291 h 4848994"/>
                <a:gd name="connsiteX36" fmla="*/ 2020638 w 3904400"/>
                <a:gd name="connsiteY36" fmla="*/ 674291 h 4848994"/>
                <a:gd name="connsiteX37" fmla="*/ 2450619 w 3904400"/>
                <a:gd name="connsiteY37" fmla="*/ 769542 h 4848994"/>
                <a:gd name="connsiteX38" fmla="*/ 2660171 w 3904400"/>
                <a:gd name="connsiteY38" fmla="*/ 895090 h 4848994"/>
                <a:gd name="connsiteX39" fmla="*/ 2859098 w 3904400"/>
                <a:gd name="connsiteY39" fmla="*/ 1103077 h 4848994"/>
                <a:gd name="connsiteX40" fmla="*/ 2830884 w 3904400"/>
                <a:gd name="connsiteY40" fmla="*/ 1212445 h 4848994"/>
                <a:gd name="connsiteX41" fmla="*/ 2830884 w 3904400"/>
                <a:gd name="connsiteY41" fmla="*/ 1445256 h 4848994"/>
                <a:gd name="connsiteX42" fmla="*/ 2939795 w 3904400"/>
                <a:gd name="connsiteY42" fmla="*/ 1531580 h 4848994"/>
                <a:gd name="connsiteX43" fmla="*/ 2823781 w 3904400"/>
                <a:gd name="connsiteY43" fmla="*/ 2041674 h 4848994"/>
                <a:gd name="connsiteX44" fmla="*/ 2757487 w 3904400"/>
                <a:gd name="connsiteY44" fmla="*/ 2086142 h 4848994"/>
                <a:gd name="connsiteX45" fmla="*/ 2480886 w 3904400"/>
                <a:gd name="connsiteY45" fmla="*/ 2698176 h 4848994"/>
                <a:gd name="connsiteX46" fmla="*/ 2530227 w 3904400"/>
                <a:gd name="connsiteY46" fmla="*/ 2817416 h 4848994"/>
                <a:gd name="connsiteX47" fmla="*/ 2592139 w 3904400"/>
                <a:gd name="connsiteY47" fmla="*/ 2874566 h 4848994"/>
                <a:gd name="connsiteX48" fmla="*/ 2658814 w 3904400"/>
                <a:gd name="connsiteY48" fmla="*/ 2884091 h 4848994"/>
                <a:gd name="connsiteX49" fmla="*/ 2682627 w 3904400"/>
                <a:gd name="connsiteY49" fmla="*/ 2912666 h 4848994"/>
                <a:gd name="connsiteX50" fmla="*/ 2749302 w 3904400"/>
                <a:gd name="connsiteY50" fmla="*/ 3079354 h 4848994"/>
                <a:gd name="connsiteX51" fmla="*/ 2844552 w 3904400"/>
                <a:gd name="connsiteY51" fmla="*/ 3174604 h 4848994"/>
                <a:gd name="connsiteX52" fmla="*/ 2939802 w 3904400"/>
                <a:gd name="connsiteY52" fmla="*/ 3207941 h 4848994"/>
                <a:gd name="connsiteX53" fmla="*/ 3282702 w 3904400"/>
                <a:gd name="connsiteY53" fmla="*/ 3317479 h 4848994"/>
                <a:gd name="connsiteX54" fmla="*/ 3658939 w 3904400"/>
                <a:gd name="connsiteY54" fmla="*/ 3493691 h 4848994"/>
                <a:gd name="connsiteX55" fmla="*/ 3868489 w 3904400"/>
                <a:gd name="connsiteY55" fmla="*/ 3641329 h 4848994"/>
                <a:gd name="connsiteX56" fmla="*/ 3901827 w 3904400"/>
                <a:gd name="connsiteY56" fmla="*/ 3769916 h 4848994"/>
                <a:gd name="connsiteX57" fmla="*/ 3878014 w 3904400"/>
                <a:gd name="connsiteY57" fmla="*/ 4027091 h 4848994"/>
                <a:gd name="connsiteX58" fmla="*/ 3792289 w 3904400"/>
                <a:gd name="connsiteY58" fmla="*/ 4236641 h 4848994"/>
                <a:gd name="connsiteX59" fmla="*/ 3620839 w 3904400"/>
                <a:gd name="connsiteY59" fmla="*/ 4598591 h 4848994"/>
                <a:gd name="connsiteX60" fmla="*/ 3473202 w 3904400"/>
                <a:gd name="connsiteY60" fmla="*/ 4760516 h 4848994"/>
                <a:gd name="connsiteX61" fmla="*/ 339477 w 3904400"/>
                <a:gd name="connsiteY61" fmla="*/ 4760516 h 4848994"/>
                <a:gd name="connsiteX62" fmla="*/ 163264 w 3904400"/>
                <a:gd name="connsiteY62" fmla="*/ 4436666 h 4848994"/>
                <a:gd name="connsiteX63" fmla="*/ 58489 w 3904400"/>
                <a:gd name="connsiteY63" fmla="*/ 4141391 h 4848994"/>
                <a:gd name="connsiteX64" fmla="*/ 1339 w 3904400"/>
                <a:gd name="connsiteY64" fmla="*/ 3855641 h 4848994"/>
                <a:gd name="connsiteX65" fmla="*/ 25152 w 3904400"/>
                <a:gd name="connsiteY65" fmla="*/ 3703241 h 4848994"/>
                <a:gd name="connsiteX66" fmla="*/ 220414 w 3904400"/>
                <a:gd name="connsiteY66" fmla="*/ 3584179 h 4848994"/>
                <a:gd name="connsiteX67" fmla="*/ 534739 w 3904400"/>
                <a:gd name="connsiteY67" fmla="*/ 3450829 h 4848994"/>
                <a:gd name="connsiteX68" fmla="*/ 934789 w 3904400"/>
                <a:gd name="connsiteY68" fmla="*/ 3293666 h 4848994"/>
                <a:gd name="connsiteX69" fmla="*/ 1134814 w 3904400"/>
                <a:gd name="connsiteY69" fmla="*/ 3217466 h 4848994"/>
                <a:gd name="connsiteX70" fmla="*/ 1277689 w 3904400"/>
                <a:gd name="connsiteY70" fmla="*/ 2950766 h 4848994"/>
                <a:gd name="connsiteX71" fmla="*/ 1372939 w 3904400"/>
                <a:gd name="connsiteY71" fmla="*/ 2888854 h 4848994"/>
                <a:gd name="connsiteX72" fmla="*/ 1444377 w 3904400"/>
                <a:gd name="connsiteY72" fmla="*/ 2750741 h 4848994"/>
                <a:gd name="connsiteX73" fmla="*/ 1430089 w 3904400"/>
                <a:gd name="connsiteY73" fmla="*/ 2665016 h 4848994"/>
                <a:gd name="connsiteX74" fmla="*/ 1433678 w 3904400"/>
                <a:gd name="connsiteY74" fmla="*/ 2655556 h 4848994"/>
                <a:gd name="connsiteX75" fmla="*/ 1412671 w 3904400"/>
                <a:gd name="connsiteY75" fmla="*/ 2630242 h 4848994"/>
                <a:gd name="connsiteX76" fmla="*/ 1171172 w 3904400"/>
                <a:gd name="connsiteY76" fmla="*/ 2059985 h 4848994"/>
                <a:gd name="connsiteX77" fmla="*/ 977027 w 3904400"/>
                <a:gd name="connsiteY77" fmla="*/ 1612672 h 4848994"/>
                <a:gd name="connsiteX78" fmla="*/ 1052790 w 3904400"/>
                <a:gd name="connsiteY78" fmla="*/ 1487109 h 4848994"/>
                <a:gd name="connsiteX79" fmla="*/ 1018186 w 3904400"/>
                <a:gd name="connsiteY79" fmla="*/ 1277790 h 4848994"/>
                <a:gd name="connsiteX80" fmla="*/ 934788 w 3904400"/>
                <a:gd name="connsiteY80" fmla="*/ 1341041 h 4848994"/>
                <a:gd name="connsiteX81" fmla="*/ 883988 w 3904400"/>
                <a:gd name="connsiteY81" fmla="*/ 1404541 h 4848994"/>
                <a:gd name="connsiteX82" fmla="*/ 839538 w 3904400"/>
                <a:gd name="connsiteY82" fmla="*/ 1525191 h 4848994"/>
                <a:gd name="connsiteX83" fmla="*/ 858588 w 3904400"/>
                <a:gd name="connsiteY83" fmla="*/ 1645841 h 4848994"/>
                <a:gd name="connsiteX84" fmla="*/ 890338 w 3904400"/>
                <a:gd name="connsiteY84" fmla="*/ 1829991 h 4848994"/>
                <a:gd name="connsiteX85" fmla="*/ 966538 w 3904400"/>
                <a:gd name="connsiteY85" fmla="*/ 2128441 h 4848994"/>
                <a:gd name="connsiteX86" fmla="*/ 1049088 w 3904400"/>
                <a:gd name="connsiteY86" fmla="*/ 2198291 h 4848994"/>
                <a:gd name="connsiteX87" fmla="*/ 1099888 w 3904400"/>
                <a:gd name="connsiteY87" fmla="*/ 2331641 h 4848994"/>
                <a:gd name="connsiteX88" fmla="*/ 1220538 w 3904400"/>
                <a:gd name="connsiteY88" fmla="*/ 2566591 h 4848994"/>
                <a:gd name="connsiteX89" fmla="*/ 1271338 w 3904400"/>
                <a:gd name="connsiteY89" fmla="*/ 2712641 h 4848994"/>
                <a:gd name="connsiteX90" fmla="*/ 1131638 w 3904400"/>
                <a:gd name="connsiteY90" fmla="*/ 2750741 h 4848994"/>
                <a:gd name="connsiteX91" fmla="*/ 928438 w 3904400"/>
                <a:gd name="connsiteY91" fmla="*/ 2776141 h 4848994"/>
                <a:gd name="connsiteX92" fmla="*/ 744288 w 3904400"/>
                <a:gd name="connsiteY92" fmla="*/ 2731691 h 4848994"/>
                <a:gd name="connsiteX93" fmla="*/ 661738 w 3904400"/>
                <a:gd name="connsiteY93" fmla="*/ 2591991 h 4848994"/>
                <a:gd name="connsiteX94" fmla="*/ 623638 w 3904400"/>
                <a:gd name="connsiteY94" fmla="*/ 2344341 h 4848994"/>
                <a:gd name="connsiteX95" fmla="*/ 636338 w 3904400"/>
                <a:gd name="connsiteY95" fmla="*/ 2020491 h 4848994"/>
                <a:gd name="connsiteX96" fmla="*/ 737938 w 3904400"/>
                <a:gd name="connsiteY96" fmla="*/ 1328341 h 4848994"/>
                <a:gd name="connsiteX97" fmla="*/ 972888 w 3904400"/>
                <a:gd name="connsiteY97" fmla="*/ 623491 h 4848994"/>
                <a:gd name="connsiteX98" fmla="*/ 1169738 w 3904400"/>
                <a:gd name="connsiteY98" fmla="*/ 299641 h 4848994"/>
                <a:gd name="connsiteX99" fmla="*/ 1360238 w 3904400"/>
                <a:gd name="connsiteY99" fmla="*/ 140891 h 4848994"/>
                <a:gd name="connsiteX100" fmla="*/ 1531688 w 3904400"/>
                <a:gd name="connsiteY100" fmla="*/ 115491 h 4848994"/>
                <a:gd name="connsiteX101" fmla="*/ 1677738 w 3904400"/>
                <a:gd name="connsiteY101" fmla="*/ 13891 h 4848994"/>
                <a:gd name="connsiteX102" fmla="*/ 1814660 w 3904400"/>
                <a:gd name="connsiteY102" fmla="*/ 0 h 484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3904400" h="4848994">
                  <a:moveTo>
                    <a:pt x="3062288" y="1005769"/>
                  </a:moveTo>
                  <a:lnTo>
                    <a:pt x="3082677" y="1026716"/>
                  </a:lnTo>
                  <a:cubicBezTo>
                    <a:pt x="3109664" y="1079897"/>
                    <a:pt x="3139827" y="1237060"/>
                    <a:pt x="3168402" y="1369616"/>
                  </a:cubicBezTo>
                  <a:cubicBezTo>
                    <a:pt x="3196977" y="1502172"/>
                    <a:pt x="3235077" y="1674417"/>
                    <a:pt x="3254127" y="1822054"/>
                  </a:cubicBezTo>
                  <a:cubicBezTo>
                    <a:pt x="3273177" y="1969691"/>
                    <a:pt x="3279527" y="2137966"/>
                    <a:pt x="3282702" y="2255441"/>
                  </a:cubicBezTo>
                  <a:cubicBezTo>
                    <a:pt x="3285877" y="2372916"/>
                    <a:pt x="3288258" y="2449116"/>
                    <a:pt x="3273177" y="2526904"/>
                  </a:cubicBezTo>
                  <a:cubicBezTo>
                    <a:pt x="3258096" y="2604692"/>
                    <a:pt x="3230314" y="2684860"/>
                    <a:pt x="3192214" y="2722166"/>
                  </a:cubicBezTo>
                  <a:cubicBezTo>
                    <a:pt x="3154114" y="2759472"/>
                    <a:pt x="3108077" y="2749154"/>
                    <a:pt x="3044577" y="2750741"/>
                  </a:cubicBezTo>
                  <a:cubicBezTo>
                    <a:pt x="2981077" y="2752328"/>
                    <a:pt x="2879476" y="2745185"/>
                    <a:pt x="2811214" y="2731691"/>
                  </a:cubicBezTo>
                  <a:cubicBezTo>
                    <a:pt x="2742952" y="2718197"/>
                    <a:pt x="2660402" y="2691210"/>
                    <a:pt x="2635002" y="2669779"/>
                  </a:cubicBezTo>
                  <a:cubicBezTo>
                    <a:pt x="2609602" y="2648348"/>
                    <a:pt x="2638970" y="2635648"/>
                    <a:pt x="2658814" y="2603104"/>
                  </a:cubicBezTo>
                  <a:cubicBezTo>
                    <a:pt x="2678658" y="2570560"/>
                    <a:pt x="2723108" y="2532460"/>
                    <a:pt x="2754064" y="2474516"/>
                  </a:cubicBezTo>
                  <a:cubicBezTo>
                    <a:pt x="2785020" y="2416572"/>
                    <a:pt x="2826296" y="2307828"/>
                    <a:pt x="2844552" y="2255441"/>
                  </a:cubicBezTo>
                  <a:cubicBezTo>
                    <a:pt x="2862808" y="2203054"/>
                    <a:pt x="2850902" y="2186385"/>
                    <a:pt x="2863602" y="2160191"/>
                  </a:cubicBezTo>
                  <a:cubicBezTo>
                    <a:pt x="2876302" y="2133997"/>
                    <a:pt x="2897733" y="2149079"/>
                    <a:pt x="2920752" y="2098279"/>
                  </a:cubicBezTo>
                  <a:cubicBezTo>
                    <a:pt x="2943771" y="2047479"/>
                    <a:pt x="2978695" y="1938735"/>
                    <a:pt x="3001714" y="1855391"/>
                  </a:cubicBezTo>
                  <a:cubicBezTo>
                    <a:pt x="3024733" y="1772047"/>
                    <a:pt x="3048545" y="1660129"/>
                    <a:pt x="3058864" y="1598216"/>
                  </a:cubicBezTo>
                  <a:cubicBezTo>
                    <a:pt x="3069183" y="1536303"/>
                    <a:pt x="3071564" y="1520428"/>
                    <a:pt x="3063627" y="1483916"/>
                  </a:cubicBezTo>
                  <a:cubicBezTo>
                    <a:pt x="3055690" y="1447404"/>
                    <a:pt x="3028702" y="1404541"/>
                    <a:pt x="3011239" y="1379141"/>
                  </a:cubicBezTo>
                  <a:cubicBezTo>
                    <a:pt x="2993776" y="1353741"/>
                    <a:pt x="2969171" y="1355329"/>
                    <a:pt x="2958852" y="1331516"/>
                  </a:cubicBezTo>
                  <a:cubicBezTo>
                    <a:pt x="2948533" y="1307704"/>
                    <a:pt x="2949327" y="1271191"/>
                    <a:pt x="2949327" y="1236266"/>
                  </a:cubicBezTo>
                  <a:cubicBezTo>
                    <a:pt x="2949327" y="1201341"/>
                    <a:pt x="2949327" y="1152922"/>
                    <a:pt x="2958852" y="1121966"/>
                  </a:cubicBezTo>
                  <a:cubicBezTo>
                    <a:pt x="2968377" y="1091010"/>
                    <a:pt x="2985839" y="1066404"/>
                    <a:pt x="3006477" y="1050529"/>
                  </a:cubicBezTo>
                  <a:cubicBezTo>
                    <a:pt x="3021955" y="1038623"/>
                    <a:pt x="3041898" y="1001267"/>
                    <a:pt x="3062288" y="1005769"/>
                  </a:cubicBezTo>
                  <a:close/>
                  <a:moveTo>
                    <a:pt x="1814660" y="0"/>
                  </a:moveTo>
                  <a:lnTo>
                    <a:pt x="1957138" y="1191"/>
                  </a:lnTo>
                  <a:cubicBezTo>
                    <a:pt x="2036513" y="2249"/>
                    <a:pt x="2083080" y="133"/>
                    <a:pt x="2153988" y="20241"/>
                  </a:cubicBezTo>
                  <a:cubicBezTo>
                    <a:pt x="2224896" y="40349"/>
                    <a:pt x="2301096" y="69983"/>
                    <a:pt x="2382588" y="121841"/>
                  </a:cubicBezTo>
                  <a:cubicBezTo>
                    <a:pt x="2464080" y="173699"/>
                    <a:pt x="2548747" y="236141"/>
                    <a:pt x="2642938" y="331391"/>
                  </a:cubicBezTo>
                  <a:cubicBezTo>
                    <a:pt x="2737129" y="426641"/>
                    <a:pt x="2877888" y="601266"/>
                    <a:pt x="2947738" y="693341"/>
                  </a:cubicBezTo>
                  <a:cubicBezTo>
                    <a:pt x="3017588" y="785416"/>
                    <a:pt x="3051455" y="831983"/>
                    <a:pt x="3062038" y="883841"/>
                  </a:cubicBezTo>
                  <a:cubicBezTo>
                    <a:pt x="3072621" y="935699"/>
                    <a:pt x="3037696" y="974858"/>
                    <a:pt x="3011238" y="1004491"/>
                  </a:cubicBezTo>
                  <a:cubicBezTo>
                    <a:pt x="2984780" y="1034124"/>
                    <a:pt x="2933980" y="1062699"/>
                    <a:pt x="2903288" y="1061641"/>
                  </a:cubicBezTo>
                  <a:cubicBezTo>
                    <a:pt x="2872596" y="1060583"/>
                    <a:pt x="2868363" y="1038358"/>
                    <a:pt x="2827088" y="998141"/>
                  </a:cubicBezTo>
                  <a:cubicBezTo>
                    <a:pt x="2785813" y="957924"/>
                    <a:pt x="2735013" y="874316"/>
                    <a:pt x="2655638" y="820341"/>
                  </a:cubicBezTo>
                  <a:cubicBezTo>
                    <a:pt x="2576263" y="766366"/>
                    <a:pt x="2456671" y="698633"/>
                    <a:pt x="2350838" y="674291"/>
                  </a:cubicBezTo>
                  <a:cubicBezTo>
                    <a:pt x="2245005" y="649949"/>
                    <a:pt x="2004008" y="658416"/>
                    <a:pt x="2020638" y="674291"/>
                  </a:cubicBezTo>
                  <a:cubicBezTo>
                    <a:pt x="2037268" y="690166"/>
                    <a:pt x="2322805" y="697365"/>
                    <a:pt x="2450619" y="769542"/>
                  </a:cubicBezTo>
                  <a:cubicBezTo>
                    <a:pt x="2578433" y="841719"/>
                    <a:pt x="2592091" y="839501"/>
                    <a:pt x="2660171" y="895090"/>
                  </a:cubicBezTo>
                  <a:cubicBezTo>
                    <a:pt x="2728251" y="950679"/>
                    <a:pt x="2812957" y="1052543"/>
                    <a:pt x="2859098" y="1103077"/>
                  </a:cubicBezTo>
                  <a:cubicBezTo>
                    <a:pt x="2840639" y="1173982"/>
                    <a:pt x="2842709" y="1151206"/>
                    <a:pt x="2830884" y="1212445"/>
                  </a:cubicBezTo>
                  <a:cubicBezTo>
                    <a:pt x="2856921" y="1275211"/>
                    <a:pt x="2830896" y="1445184"/>
                    <a:pt x="2830884" y="1445256"/>
                  </a:cubicBezTo>
                  <a:cubicBezTo>
                    <a:pt x="2830987" y="1445263"/>
                    <a:pt x="2939795" y="1453141"/>
                    <a:pt x="2939795" y="1531580"/>
                  </a:cubicBezTo>
                  <a:cubicBezTo>
                    <a:pt x="2939795" y="1610041"/>
                    <a:pt x="2823824" y="2041512"/>
                    <a:pt x="2823781" y="2041674"/>
                  </a:cubicBezTo>
                  <a:cubicBezTo>
                    <a:pt x="2823748" y="2041731"/>
                    <a:pt x="2792983" y="2093987"/>
                    <a:pt x="2757487" y="2086142"/>
                  </a:cubicBezTo>
                  <a:cubicBezTo>
                    <a:pt x="2719935" y="2402501"/>
                    <a:pt x="2591644" y="2600616"/>
                    <a:pt x="2480886" y="2698176"/>
                  </a:cubicBezTo>
                  <a:cubicBezTo>
                    <a:pt x="2497333" y="2737923"/>
                    <a:pt x="2509017" y="2787194"/>
                    <a:pt x="2530227" y="2817416"/>
                  </a:cubicBezTo>
                  <a:lnTo>
                    <a:pt x="2592139" y="2874566"/>
                  </a:lnTo>
                  <a:lnTo>
                    <a:pt x="2658814" y="2884091"/>
                  </a:lnTo>
                  <a:lnTo>
                    <a:pt x="2682627" y="2912666"/>
                  </a:lnTo>
                  <a:lnTo>
                    <a:pt x="2749302" y="3079354"/>
                  </a:lnTo>
                  <a:lnTo>
                    <a:pt x="2844552" y="3174604"/>
                  </a:lnTo>
                  <a:lnTo>
                    <a:pt x="2939802" y="3207941"/>
                  </a:lnTo>
                  <a:lnTo>
                    <a:pt x="3282702" y="3317479"/>
                  </a:lnTo>
                  <a:lnTo>
                    <a:pt x="3658939" y="3493691"/>
                  </a:lnTo>
                  <a:lnTo>
                    <a:pt x="3868489" y="3641329"/>
                  </a:lnTo>
                  <a:cubicBezTo>
                    <a:pt x="3879602" y="3684191"/>
                    <a:pt x="3906589" y="3708004"/>
                    <a:pt x="3901827" y="3769916"/>
                  </a:cubicBezTo>
                  <a:cubicBezTo>
                    <a:pt x="3909764" y="3830241"/>
                    <a:pt x="3898652" y="3938191"/>
                    <a:pt x="3878014" y="4027091"/>
                  </a:cubicBezTo>
                  <a:cubicBezTo>
                    <a:pt x="3855789" y="4119166"/>
                    <a:pt x="3820864" y="4166791"/>
                    <a:pt x="3792289" y="4236641"/>
                  </a:cubicBezTo>
                  <a:lnTo>
                    <a:pt x="3620839" y="4598591"/>
                  </a:lnTo>
                  <a:lnTo>
                    <a:pt x="3473202" y="4760516"/>
                  </a:lnTo>
                  <a:cubicBezTo>
                    <a:pt x="2419193" y="4883157"/>
                    <a:pt x="1553862" y="4873723"/>
                    <a:pt x="339477" y="4760516"/>
                  </a:cubicBezTo>
                  <a:lnTo>
                    <a:pt x="163264" y="4436666"/>
                  </a:lnTo>
                  <a:lnTo>
                    <a:pt x="58489" y="4141391"/>
                  </a:lnTo>
                  <a:cubicBezTo>
                    <a:pt x="39439" y="4046141"/>
                    <a:pt x="14039" y="3992166"/>
                    <a:pt x="1339" y="3855641"/>
                  </a:cubicBezTo>
                  <a:cubicBezTo>
                    <a:pt x="-3423" y="3795316"/>
                    <a:pt x="4514" y="3744516"/>
                    <a:pt x="25152" y="3703241"/>
                  </a:cubicBezTo>
                  <a:lnTo>
                    <a:pt x="220414" y="3584179"/>
                  </a:lnTo>
                  <a:lnTo>
                    <a:pt x="534739" y="3450829"/>
                  </a:lnTo>
                  <a:lnTo>
                    <a:pt x="934789" y="3293666"/>
                  </a:lnTo>
                  <a:lnTo>
                    <a:pt x="1134814" y="3217466"/>
                  </a:lnTo>
                  <a:cubicBezTo>
                    <a:pt x="1234827" y="3090466"/>
                    <a:pt x="1241971" y="3068241"/>
                    <a:pt x="1277689" y="2950766"/>
                  </a:cubicBezTo>
                  <a:lnTo>
                    <a:pt x="1372939" y="2888854"/>
                  </a:lnTo>
                  <a:lnTo>
                    <a:pt x="1444377" y="2750741"/>
                  </a:lnTo>
                  <a:lnTo>
                    <a:pt x="1430089" y="2665016"/>
                  </a:lnTo>
                  <a:lnTo>
                    <a:pt x="1433678" y="2655556"/>
                  </a:lnTo>
                  <a:cubicBezTo>
                    <a:pt x="1422983" y="2644679"/>
                    <a:pt x="1415776" y="2635961"/>
                    <a:pt x="1412671" y="2630242"/>
                  </a:cubicBezTo>
                  <a:cubicBezTo>
                    <a:pt x="1381893" y="2577926"/>
                    <a:pt x="1178275" y="2345112"/>
                    <a:pt x="1171172" y="2059985"/>
                  </a:cubicBezTo>
                  <a:cubicBezTo>
                    <a:pt x="1071731" y="2052136"/>
                    <a:pt x="1014908" y="1764391"/>
                    <a:pt x="977027" y="1612672"/>
                  </a:cubicBezTo>
                  <a:cubicBezTo>
                    <a:pt x="946258" y="1484545"/>
                    <a:pt x="1052708" y="1487108"/>
                    <a:pt x="1052790" y="1487109"/>
                  </a:cubicBezTo>
                  <a:cubicBezTo>
                    <a:pt x="1052758" y="1487025"/>
                    <a:pt x="992834" y="1362590"/>
                    <a:pt x="1018186" y="1277790"/>
                  </a:cubicBezTo>
                  <a:cubicBezTo>
                    <a:pt x="962383" y="1308036"/>
                    <a:pt x="957154" y="1319916"/>
                    <a:pt x="934788" y="1341041"/>
                  </a:cubicBezTo>
                  <a:cubicBezTo>
                    <a:pt x="912422" y="1362166"/>
                    <a:pt x="899863" y="1373849"/>
                    <a:pt x="883988" y="1404541"/>
                  </a:cubicBezTo>
                  <a:cubicBezTo>
                    <a:pt x="868113" y="1435233"/>
                    <a:pt x="843771" y="1484974"/>
                    <a:pt x="839538" y="1525191"/>
                  </a:cubicBezTo>
                  <a:cubicBezTo>
                    <a:pt x="835305" y="1565408"/>
                    <a:pt x="850121" y="1595041"/>
                    <a:pt x="858588" y="1645841"/>
                  </a:cubicBezTo>
                  <a:cubicBezTo>
                    <a:pt x="867055" y="1696641"/>
                    <a:pt x="872346" y="1749558"/>
                    <a:pt x="890338" y="1829991"/>
                  </a:cubicBezTo>
                  <a:cubicBezTo>
                    <a:pt x="908330" y="1910424"/>
                    <a:pt x="940080" y="2067058"/>
                    <a:pt x="966538" y="2128441"/>
                  </a:cubicBezTo>
                  <a:cubicBezTo>
                    <a:pt x="992996" y="2189824"/>
                    <a:pt x="1026863" y="2164424"/>
                    <a:pt x="1049088" y="2198291"/>
                  </a:cubicBezTo>
                  <a:cubicBezTo>
                    <a:pt x="1071313" y="2232158"/>
                    <a:pt x="1071313" y="2270258"/>
                    <a:pt x="1099888" y="2331641"/>
                  </a:cubicBezTo>
                  <a:cubicBezTo>
                    <a:pt x="1128463" y="2393024"/>
                    <a:pt x="1191963" y="2503091"/>
                    <a:pt x="1220538" y="2566591"/>
                  </a:cubicBezTo>
                  <a:cubicBezTo>
                    <a:pt x="1249113" y="2630091"/>
                    <a:pt x="1286155" y="2681949"/>
                    <a:pt x="1271338" y="2712641"/>
                  </a:cubicBezTo>
                  <a:cubicBezTo>
                    <a:pt x="1256521" y="2743333"/>
                    <a:pt x="1188788" y="2740158"/>
                    <a:pt x="1131638" y="2750741"/>
                  </a:cubicBezTo>
                  <a:cubicBezTo>
                    <a:pt x="1074488" y="2761324"/>
                    <a:pt x="992996" y="2779316"/>
                    <a:pt x="928438" y="2776141"/>
                  </a:cubicBezTo>
                  <a:cubicBezTo>
                    <a:pt x="863880" y="2772966"/>
                    <a:pt x="788738" y="2762383"/>
                    <a:pt x="744288" y="2731691"/>
                  </a:cubicBezTo>
                  <a:cubicBezTo>
                    <a:pt x="699838" y="2700999"/>
                    <a:pt x="681846" y="2656549"/>
                    <a:pt x="661738" y="2591991"/>
                  </a:cubicBezTo>
                  <a:cubicBezTo>
                    <a:pt x="641630" y="2527433"/>
                    <a:pt x="627871" y="2439591"/>
                    <a:pt x="623638" y="2344341"/>
                  </a:cubicBezTo>
                  <a:cubicBezTo>
                    <a:pt x="619405" y="2249091"/>
                    <a:pt x="617288" y="2189824"/>
                    <a:pt x="636338" y="2020491"/>
                  </a:cubicBezTo>
                  <a:cubicBezTo>
                    <a:pt x="655388" y="1851158"/>
                    <a:pt x="681846" y="1561174"/>
                    <a:pt x="737938" y="1328341"/>
                  </a:cubicBezTo>
                  <a:cubicBezTo>
                    <a:pt x="794030" y="1095508"/>
                    <a:pt x="900921" y="794941"/>
                    <a:pt x="972888" y="623491"/>
                  </a:cubicBezTo>
                  <a:cubicBezTo>
                    <a:pt x="1044855" y="452041"/>
                    <a:pt x="1105180" y="380074"/>
                    <a:pt x="1169738" y="299641"/>
                  </a:cubicBezTo>
                  <a:cubicBezTo>
                    <a:pt x="1234296" y="219208"/>
                    <a:pt x="1299913" y="171583"/>
                    <a:pt x="1360238" y="140891"/>
                  </a:cubicBezTo>
                  <a:cubicBezTo>
                    <a:pt x="1420563" y="110199"/>
                    <a:pt x="1478771" y="136658"/>
                    <a:pt x="1531688" y="115491"/>
                  </a:cubicBezTo>
                  <a:cubicBezTo>
                    <a:pt x="1584605" y="94324"/>
                    <a:pt x="1605771" y="32941"/>
                    <a:pt x="1677738" y="13891"/>
                  </a:cubicBezTo>
                  <a:cubicBezTo>
                    <a:pt x="1713722" y="4366"/>
                    <a:pt x="1763728" y="926"/>
                    <a:pt x="181466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spTree>
    <p:extLst>
      <p:ext uri="{BB962C8B-B14F-4D97-AF65-F5344CB8AC3E}">
        <p14:creationId xmlns:p14="http://schemas.microsoft.com/office/powerpoint/2010/main" val="7582161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5558AF"/>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55378CD-8AE8-4B6F-B032-EC5E614E59DE}"/>
              </a:ext>
            </a:extLst>
          </p:cNvPr>
          <p:cNvSpPr/>
          <p:nvPr/>
        </p:nvSpPr>
        <p:spPr>
          <a:xfrm>
            <a:off x="757989" y="3249396"/>
            <a:ext cx="10852485" cy="707886"/>
          </a:xfrm>
          <a:prstGeom prst="rect">
            <a:avLst/>
          </a:prstGeom>
        </p:spPr>
        <p:txBody>
          <a:bodyPr wrap="square">
            <a:spAutoFit/>
          </a:bodyPr>
          <a:lstStyle/>
          <a:p>
            <a:pPr>
              <a:spcAft>
                <a:spcPts val="600"/>
              </a:spcAft>
            </a:pPr>
            <a:r>
              <a:rPr lang="en-US" sz="2000">
                <a:solidFill>
                  <a:schemeClr val="bg1"/>
                </a:solidFill>
                <a:latin typeface="Segoe UI" panose="020B0502040204020203" pitchFamily="34" charset="0"/>
                <a:cs typeface="Segoe UI" panose="020B0502040204020203" pitchFamily="34" charset="0"/>
              </a:rPr>
              <a:t>As Babak submits time &amp; expense reports from the app, Miguel, his manager, gets notified and receives these items for review and approval. </a:t>
            </a:r>
            <a:endParaRPr lang="en-US" sz="1800">
              <a:solidFill>
                <a:schemeClr val="bg1"/>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114465210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494C18C1-2353-4B34-80A5-D43C7B32559C}"/>
              </a:ext>
            </a:extLst>
          </p:cNvPr>
          <p:cNvSpPr txBox="1"/>
          <p:nvPr/>
        </p:nvSpPr>
        <p:spPr>
          <a:xfrm>
            <a:off x="773191" y="6297744"/>
            <a:ext cx="10908736" cy="461665"/>
          </a:xfrm>
          <a:prstGeom prst="rect">
            <a:avLst/>
          </a:prstGeom>
          <a:noFill/>
        </p:spPr>
        <p:txBody>
          <a:bodyPr wrap="square" lIns="182880" tIns="146304" rIns="182880" bIns="146304" rtlCol="0">
            <a:spAutoFit/>
          </a:bodyPr>
          <a:lstStyle/>
          <a:p>
            <a:pPr>
              <a:lnSpc>
                <a:spcPct val="90000"/>
              </a:lnSpc>
              <a:spcAft>
                <a:spcPts val="600"/>
              </a:spcAft>
            </a:pPr>
            <a:r>
              <a:rPr lang="en-IN" sz="1200">
                <a:gradFill>
                  <a:gsLst>
                    <a:gs pos="2917">
                      <a:schemeClr val="tx1"/>
                    </a:gs>
                    <a:gs pos="30000">
                      <a:schemeClr val="tx1"/>
                    </a:gs>
                  </a:gsLst>
                  <a:lin ang="5400000" scaled="0"/>
                </a:gradFill>
              </a:rPr>
              <a:t>The app consolidates time &amp; expense submission details across all direct reports of Miguel and provides a summary view for Miguel to take action upon. </a:t>
            </a:r>
          </a:p>
        </p:txBody>
      </p:sp>
      <p:sp>
        <p:nvSpPr>
          <p:cNvPr id="4" name="Title 8">
            <a:extLst>
              <a:ext uri="{FF2B5EF4-FFF2-40B4-BE49-F238E27FC236}">
                <a16:creationId xmlns:a16="http://schemas.microsoft.com/office/drawing/2014/main" id="{D500279C-21CD-49E8-B925-F11AB32866E0}"/>
              </a:ext>
            </a:extLst>
          </p:cNvPr>
          <p:cNvSpPr txBox="1">
            <a:spLocks/>
          </p:cNvSpPr>
          <p:nvPr/>
        </p:nvSpPr>
        <p:spPr>
          <a:xfrm>
            <a:off x="318049" y="112490"/>
            <a:ext cx="9139203" cy="25391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14367" rtl="0" eaLnBrk="1" latinLnBrk="0" hangingPunct="1">
              <a:lnSpc>
                <a:spcPct val="90000"/>
              </a:lnSpc>
              <a:spcBef>
                <a:spcPct val="0"/>
              </a:spcBef>
              <a:buNone/>
              <a:defRPr lang="en-US" sz="3200" b="0" kern="1200" cap="none" spc="-147" baseline="0" dirty="0" smtClean="0">
                <a:ln w="3175">
                  <a:noFill/>
                </a:ln>
                <a:solidFill>
                  <a:srgbClr val="000000"/>
                </a:solidFill>
                <a:effectLst/>
                <a:latin typeface="+mj-lt"/>
                <a:ea typeface="+mn-ea"/>
                <a:cs typeface="Segoe UI" pitchFamily="34" charset="0"/>
              </a:defRPr>
            </a:lvl1pPr>
          </a:lstStyle>
          <a:p>
            <a:pPr defTabSz="457200">
              <a:lnSpc>
                <a:spcPct val="100000"/>
              </a:lnSpc>
              <a:spcBef>
                <a:spcPts val="0"/>
              </a:spcBef>
              <a:defRPr/>
            </a:pPr>
            <a:r>
              <a:rPr lang="en-IN" sz="1050" spc="0">
                <a:ln>
                  <a:noFill/>
                </a:ln>
                <a:solidFill>
                  <a:srgbClr val="4B53BC"/>
                </a:solidFill>
                <a:latin typeface="+mn-lt"/>
                <a:cs typeface="Segoe UI Semibold" panose="020B0702040204020203" pitchFamily="34" charset="0"/>
              </a:rPr>
              <a:t>Professional Services </a:t>
            </a:r>
            <a:r>
              <a:rPr lang="en-IN" sz="1050" spc="0">
                <a:ln>
                  <a:noFill/>
                </a:ln>
                <a:latin typeface="+mn-lt"/>
                <a:cs typeface="Segoe UI Light" panose="020B0502040204020203" pitchFamily="34" charset="0"/>
              </a:rPr>
              <a:t>– Time &amp; Expense</a:t>
            </a:r>
          </a:p>
        </p:txBody>
      </p:sp>
      <p:pic>
        <p:nvPicPr>
          <p:cNvPr id="5" name="Picture 4" descr="A screenshot of a cell phone&#10;&#10;Description automatically generated">
            <a:extLst>
              <a:ext uri="{FF2B5EF4-FFF2-40B4-BE49-F238E27FC236}">
                <a16:creationId xmlns:a16="http://schemas.microsoft.com/office/drawing/2014/main" id="{96D67AC9-C588-4CF9-8F75-8A17F58E2BE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62800" y="550800"/>
            <a:ext cx="9870267" cy="5745600"/>
          </a:xfrm>
          <a:prstGeom prst="rect">
            <a:avLst/>
          </a:prstGeom>
        </p:spPr>
      </p:pic>
    </p:spTree>
    <p:extLst>
      <p:ext uri="{BB962C8B-B14F-4D97-AF65-F5344CB8AC3E}">
        <p14:creationId xmlns:p14="http://schemas.microsoft.com/office/powerpoint/2010/main" val="15847117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494C18C1-2353-4B34-80A5-D43C7B32559C}"/>
              </a:ext>
            </a:extLst>
          </p:cNvPr>
          <p:cNvSpPr txBox="1"/>
          <p:nvPr/>
        </p:nvSpPr>
        <p:spPr>
          <a:xfrm>
            <a:off x="773191" y="6297744"/>
            <a:ext cx="10908736" cy="627864"/>
          </a:xfrm>
          <a:prstGeom prst="rect">
            <a:avLst/>
          </a:prstGeom>
          <a:noFill/>
        </p:spPr>
        <p:txBody>
          <a:bodyPr wrap="square" lIns="182880" tIns="146304" rIns="182880" bIns="146304" rtlCol="0">
            <a:spAutoFit/>
          </a:bodyPr>
          <a:lstStyle/>
          <a:p>
            <a:pPr>
              <a:lnSpc>
                <a:spcPct val="90000"/>
              </a:lnSpc>
              <a:spcAft>
                <a:spcPts val="600"/>
              </a:spcAft>
            </a:pPr>
            <a:r>
              <a:rPr lang="en-IN" sz="1200">
                <a:gradFill>
                  <a:gsLst>
                    <a:gs pos="2917">
                      <a:schemeClr val="tx1"/>
                    </a:gs>
                    <a:gs pos="30000">
                      <a:schemeClr val="tx1"/>
                    </a:gs>
                  </a:gsLst>
                  <a:lin ang="5400000" scaled="0"/>
                </a:gradFill>
              </a:rPr>
              <a:t>Miguel has the ability to delve into the details of each submission to see expense and time split for each client. If there are any discrepancies, Miguel can reach out to his team member to have a 1:1 personal chat</a:t>
            </a:r>
          </a:p>
        </p:txBody>
      </p:sp>
      <p:sp>
        <p:nvSpPr>
          <p:cNvPr id="4" name="Title 8">
            <a:extLst>
              <a:ext uri="{FF2B5EF4-FFF2-40B4-BE49-F238E27FC236}">
                <a16:creationId xmlns:a16="http://schemas.microsoft.com/office/drawing/2014/main" id="{D500279C-21CD-49E8-B925-F11AB32866E0}"/>
              </a:ext>
            </a:extLst>
          </p:cNvPr>
          <p:cNvSpPr txBox="1">
            <a:spLocks/>
          </p:cNvSpPr>
          <p:nvPr/>
        </p:nvSpPr>
        <p:spPr>
          <a:xfrm>
            <a:off x="318049" y="112490"/>
            <a:ext cx="9139203" cy="25391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14367" rtl="0" eaLnBrk="1" latinLnBrk="0" hangingPunct="1">
              <a:lnSpc>
                <a:spcPct val="90000"/>
              </a:lnSpc>
              <a:spcBef>
                <a:spcPct val="0"/>
              </a:spcBef>
              <a:buNone/>
              <a:defRPr lang="en-US" sz="3200" b="0" kern="1200" cap="none" spc="-147" baseline="0" dirty="0" smtClean="0">
                <a:ln w="3175">
                  <a:noFill/>
                </a:ln>
                <a:solidFill>
                  <a:srgbClr val="000000"/>
                </a:solidFill>
                <a:effectLst/>
                <a:latin typeface="+mj-lt"/>
                <a:ea typeface="+mn-ea"/>
                <a:cs typeface="Segoe UI" pitchFamily="34" charset="0"/>
              </a:defRPr>
            </a:lvl1pPr>
          </a:lstStyle>
          <a:p>
            <a:pPr defTabSz="457200">
              <a:lnSpc>
                <a:spcPct val="100000"/>
              </a:lnSpc>
              <a:spcBef>
                <a:spcPts val="0"/>
              </a:spcBef>
              <a:defRPr/>
            </a:pPr>
            <a:r>
              <a:rPr lang="en-IN" sz="1050" spc="0">
                <a:ln>
                  <a:noFill/>
                </a:ln>
                <a:solidFill>
                  <a:srgbClr val="4B53BC"/>
                </a:solidFill>
                <a:latin typeface="+mn-lt"/>
                <a:cs typeface="Segoe UI Semibold" panose="020B0702040204020203" pitchFamily="34" charset="0"/>
              </a:rPr>
              <a:t>Professional Services </a:t>
            </a:r>
            <a:r>
              <a:rPr lang="en-IN" sz="1050" spc="0">
                <a:ln>
                  <a:noFill/>
                </a:ln>
                <a:latin typeface="+mn-lt"/>
                <a:cs typeface="Segoe UI Light" panose="020B0502040204020203" pitchFamily="34" charset="0"/>
              </a:rPr>
              <a:t>– Time &amp; Expense</a:t>
            </a:r>
          </a:p>
        </p:txBody>
      </p:sp>
      <p:pic>
        <p:nvPicPr>
          <p:cNvPr id="3" name="Picture 2" descr="A screenshot of a cell phone&#10;&#10;Description automatically generated">
            <a:extLst>
              <a:ext uri="{FF2B5EF4-FFF2-40B4-BE49-F238E27FC236}">
                <a16:creationId xmlns:a16="http://schemas.microsoft.com/office/drawing/2014/main" id="{03C8236E-E430-4C25-8452-2BFB507C3A5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62800" y="550800"/>
            <a:ext cx="9870267" cy="5745600"/>
          </a:xfrm>
          <a:prstGeom prst="rect">
            <a:avLst/>
          </a:prstGeom>
        </p:spPr>
      </p:pic>
    </p:spTree>
    <p:extLst>
      <p:ext uri="{BB962C8B-B14F-4D97-AF65-F5344CB8AC3E}">
        <p14:creationId xmlns:p14="http://schemas.microsoft.com/office/powerpoint/2010/main" val="120257857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494C18C1-2353-4B34-80A5-D43C7B32559C}"/>
              </a:ext>
            </a:extLst>
          </p:cNvPr>
          <p:cNvSpPr txBox="1"/>
          <p:nvPr/>
        </p:nvSpPr>
        <p:spPr>
          <a:xfrm>
            <a:off x="773191" y="6297744"/>
            <a:ext cx="10908736" cy="627864"/>
          </a:xfrm>
          <a:prstGeom prst="rect">
            <a:avLst/>
          </a:prstGeom>
          <a:noFill/>
        </p:spPr>
        <p:txBody>
          <a:bodyPr wrap="square" lIns="182880" tIns="146304" rIns="182880" bIns="146304" rtlCol="0">
            <a:spAutoFit/>
          </a:bodyPr>
          <a:lstStyle/>
          <a:p>
            <a:pPr>
              <a:lnSpc>
                <a:spcPct val="90000"/>
              </a:lnSpc>
              <a:spcAft>
                <a:spcPts val="600"/>
              </a:spcAft>
            </a:pPr>
            <a:r>
              <a:rPr lang="en-IN" sz="1200">
                <a:gradFill>
                  <a:gsLst>
                    <a:gs pos="2917">
                      <a:schemeClr val="tx1"/>
                    </a:gs>
                    <a:gs pos="30000">
                      <a:schemeClr val="tx1"/>
                    </a:gs>
                  </a:gsLst>
                  <a:lin ang="5400000" scaled="0"/>
                </a:gradFill>
              </a:rPr>
              <a:t>As Miguel proceeds to approve the time report submission of his reports, he clicks on the bot card button. Alternatively Miguel can share the report within his Team / channels or export it as an excel file</a:t>
            </a:r>
          </a:p>
        </p:txBody>
      </p:sp>
      <p:sp>
        <p:nvSpPr>
          <p:cNvPr id="4" name="Title 8">
            <a:extLst>
              <a:ext uri="{FF2B5EF4-FFF2-40B4-BE49-F238E27FC236}">
                <a16:creationId xmlns:a16="http://schemas.microsoft.com/office/drawing/2014/main" id="{D500279C-21CD-49E8-B925-F11AB32866E0}"/>
              </a:ext>
            </a:extLst>
          </p:cNvPr>
          <p:cNvSpPr txBox="1">
            <a:spLocks/>
          </p:cNvSpPr>
          <p:nvPr/>
        </p:nvSpPr>
        <p:spPr>
          <a:xfrm>
            <a:off x="318049" y="112490"/>
            <a:ext cx="9139203" cy="25391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14367" rtl="0" eaLnBrk="1" latinLnBrk="0" hangingPunct="1">
              <a:lnSpc>
                <a:spcPct val="90000"/>
              </a:lnSpc>
              <a:spcBef>
                <a:spcPct val="0"/>
              </a:spcBef>
              <a:buNone/>
              <a:defRPr lang="en-US" sz="3200" b="0" kern="1200" cap="none" spc="-147" baseline="0" dirty="0" smtClean="0">
                <a:ln w="3175">
                  <a:noFill/>
                </a:ln>
                <a:solidFill>
                  <a:srgbClr val="000000"/>
                </a:solidFill>
                <a:effectLst/>
                <a:latin typeface="+mj-lt"/>
                <a:ea typeface="+mn-ea"/>
                <a:cs typeface="Segoe UI" pitchFamily="34" charset="0"/>
              </a:defRPr>
            </a:lvl1pPr>
          </a:lstStyle>
          <a:p>
            <a:pPr defTabSz="457200">
              <a:lnSpc>
                <a:spcPct val="100000"/>
              </a:lnSpc>
              <a:spcBef>
                <a:spcPts val="0"/>
              </a:spcBef>
              <a:defRPr/>
            </a:pPr>
            <a:r>
              <a:rPr lang="en-IN" sz="1050" spc="0">
                <a:ln>
                  <a:noFill/>
                </a:ln>
                <a:solidFill>
                  <a:srgbClr val="4B53BC"/>
                </a:solidFill>
                <a:latin typeface="+mn-lt"/>
                <a:cs typeface="Segoe UI Semibold" panose="020B0702040204020203" pitchFamily="34" charset="0"/>
              </a:rPr>
              <a:t>Professional Services </a:t>
            </a:r>
            <a:r>
              <a:rPr lang="en-IN" sz="1050" spc="0">
                <a:ln>
                  <a:noFill/>
                </a:ln>
                <a:latin typeface="+mn-lt"/>
                <a:cs typeface="Segoe UI Light" panose="020B0502040204020203" pitchFamily="34" charset="0"/>
              </a:rPr>
              <a:t>– Time &amp; Expense</a:t>
            </a:r>
          </a:p>
        </p:txBody>
      </p:sp>
      <p:pic>
        <p:nvPicPr>
          <p:cNvPr id="5" name="Picture 4" descr="A screenshot of a cell phone&#10;&#10;Description automatically generated">
            <a:extLst>
              <a:ext uri="{FF2B5EF4-FFF2-40B4-BE49-F238E27FC236}">
                <a16:creationId xmlns:a16="http://schemas.microsoft.com/office/drawing/2014/main" id="{0A366872-7A29-49D2-9BDD-EEE872BBB80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62800" y="550800"/>
            <a:ext cx="9870267" cy="5745600"/>
          </a:xfrm>
          <a:prstGeom prst="rect">
            <a:avLst/>
          </a:prstGeom>
        </p:spPr>
      </p:pic>
    </p:spTree>
    <p:extLst>
      <p:ext uri="{BB962C8B-B14F-4D97-AF65-F5344CB8AC3E}">
        <p14:creationId xmlns:p14="http://schemas.microsoft.com/office/powerpoint/2010/main" val="290811658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494C18C1-2353-4B34-80A5-D43C7B32559C}"/>
              </a:ext>
            </a:extLst>
          </p:cNvPr>
          <p:cNvSpPr txBox="1"/>
          <p:nvPr/>
        </p:nvSpPr>
        <p:spPr>
          <a:xfrm>
            <a:off x="773191" y="6297744"/>
            <a:ext cx="10908736" cy="627864"/>
          </a:xfrm>
          <a:prstGeom prst="rect">
            <a:avLst/>
          </a:prstGeom>
          <a:noFill/>
        </p:spPr>
        <p:txBody>
          <a:bodyPr wrap="square" lIns="182880" tIns="146304" rIns="182880" bIns="146304" rtlCol="0">
            <a:spAutoFit/>
          </a:bodyPr>
          <a:lstStyle/>
          <a:p>
            <a:pPr>
              <a:lnSpc>
                <a:spcPct val="90000"/>
              </a:lnSpc>
              <a:spcAft>
                <a:spcPts val="600"/>
              </a:spcAft>
            </a:pPr>
            <a:r>
              <a:rPr lang="en-IN" sz="1200">
                <a:gradFill>
                  <a:gsLst>
                    <a:gs pos="2917">
                      <a:schemeClr val="tx1"/>
                    </a:gs>
                    <a:gs pos="30000">
                      <a:schemeClr val="tx1"/>
                    </a:gs>
                  </a:gsLst>
                  <a:lin ang="5400000" scaled="0"/>
                </a:gradFill>
              </a:rPr>
              <a:t>On clicking Approve / Remind, a task module opens up with summary view of hours submitted and expenses incurred for each team member. For members who have submitted as per compliance policies, Miguel can approve the requests in task module directly. </a:t>
            </a:r>
          </a:p>
        </p:txBody>
      </p:sp>
      <p:sp>
        <p:nvSpPr>
          <p:cNvPr id="4" name="Title 8">
            <a:extLst>
              <a:ext uri="{FF2B5EF4-FFF2-40B4-BE49-F238E27FC236}">
                <a16:creationId xmlns:a16="http://schemas.microsoft.com/office/drawing/2014/main" id="{D500279C-21CD-49E8-B925-F11AB32866E0}"/>
              </a:ext>
            </a:extLst>
          </p:cNvPr>
          <p:cNvSpPr txBox="1">
            <a:spLocks/>
          </p:cNvSpPr>
          <p:nvPr/>
        </p:nvSpPr>
        <p:spPr>
          <a:xfrm>
            <a:off x="318049" y="112490"/>
            <a:ext cx="9139203" cy="25391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14367" rtl="0" eaLnBrk="1" latinLnBrk="0" hangingPunct="1">
              <a:lnSpc>
                <a:spcPct val="90000"/>
              </a:lnSpc>
              <a:spcBef>
                <a:spcPct val="0"/>
              </a:spcBef>
              <a:buNone/>
              <a:defRPr lang="en-US" sz="3200" b="0" kern="1200" cap="none" spc="-147" baseline="0" dirty="0" smtClean="0">
                <a:ln w="3175">
                  <a:noFill/>
                </a:ln>
                <a:solidFill>
                  <a:srgbClr val="000000"/>
                </a:solidFill>
                <a:effectLst/>
                <a:latin typeface="+mj-lt"/>
                <a:ea typeface="+mn-ea"/>
                <a:cs typeface="Segoe UI" pitchFamily="34" charset="0"/>
              </a:defRPr>
            </a:lvl1pPr>
          </a:lstStyle>
          <a:p>
            <a:pPr defTabSz="457200">
              <a:lnSpc>
                <a:spcPct val="100000"/>
              </a:lnSpc>
              <a:spcBef>
                <a:spcPts val="0"/>
              </a:spcBef>
              <a:defRPr/>
            </a:pPr>
            <a:r>
              <a:rPr lang="en-IN" sz="1050" spc="0">
                <a:ln>
                  <a:noFill/>
                </a:ln>
                <a:solidFill>
                  <a:srgbClr val="4B53BC"/>
                </a:solidFill>
                <a:latin typeface="+mn-lt"/>
                <a:cs typeface="Segoe UI Semibold" panose="020B0702040204020203" pitchFamily="34" charset="0"/>
              </a:rPr>
              <a:t>Professional Services </a:t>
            </a:r>
            <a:r>
              <a:rPr lang="en-IN" sz="1050" spc="0">
                <a:ln>
                  <a:noFill/>
                </a:ln>
                <a:latin typeface="+mn-lt"/>
                <a:cs typeface="Segoe UI Light" panose="020B0502040204020203" pitchFamily="34" charset="0"/>
              </a:rPr>
              <a:t>– Time &amp; Expense</a:t>
            </a:r>
          </a:p>
        </p:txBody>
      </p:sp>
      <p:pic>
        <p:nvPicPr>
          <p:cNvPr id="3" name="Picture 2" descr="A screenshot of a computer&#10;&#10;Description automatically generated">
            <a:extLst>
              <a:ext uri="{FF2B5EF4-FFF2-40B4-BE49-F238E27FC236}">
                <a16:creationId xmlns:a16="http://schemas.microsoft.com/office/drawing/2014/main" id="{CF05F0D3-F580-409A-B0B9-85C8613039B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62800" y="550800"/>
            <a:ext cx="9870267" cy="5745600"/>
          </a:xfrm>
          <a:prstGeom prst="rect">
            <a:avLst/>
          </a:prstGeom>
        </p:spPr>
      </p:pic>
      <p:sp>
        <p:nvSpPr>
          <p:cNvPr id="2" name="Rectangle 1">
            <a:extLst>
              <a:ext uri="{FF2B5EF4-FFF2-40B4-BE49-F238E27FC236}">
                <a16:creationId xmlns:a16="http://schemas.microsoft.com/office/drawing/2014/main" id="{6B77A6E2-56DD-AD4A-B7F5-5CDF25421518}"/>
              </a:ext>
            </a:extLst>
          </p:cNvPr>
          <p:cNvSpPr/>
          <p:nvPr/>
        </p:nvSpPr>
        <p:spPr bwMode="auto">
          <a:xfrm>
            <a:off x="7245398" y="4627841"/>
            <a:ext cx="404849" cy="6282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68166109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494C18C1-2353-4B34-80A5-D43C7B32559C}"/>
              </a:ext>
            </a:extLst>
          </p:cNvPr>
          <p:cNvSpPr txBox="1"/>
          <p:nvPr/>
        </p:nvSpPr>
        <p:spPr>
          <a:xfrm>
            <a:off x="773191" y="6297744"/>
            <a:ext cx="10908736" cy="461665"/>
          </a:xfrm>
          <a:prstGeom prst="rect">
            <a:avLst/>
          </a:prstGeom>
          <a:noFill/>
        </p:spPr>
        <p:txBody>
          <a:bodyPr wrap="square" lIns="182880" tIns="146304" rIns="182880" bIns="146304" rtlCol="0">
            <a:spAutoFit/>
          </a:bodyPr>
          <a:lstStyle/>
          <a:p>
            <a:pPr>
              <a:lnSpc>
                <a:spcPct val="90000"/>
              </a:lnSpc>
              <a:spcAft>
                <a:spcPts val="600"/>
              </a:spcAft>
            </a:pPr>
            <a:r>
              <a:rPr lang="en-IN" sz="1200">
                <a:gradFill>
                  <a:gsLst>
                    <a:gs pos="2917">
                      <a:schemeClr val="tx1"/>
                    </a:gs>
                    <a:gs pos="30000">
                      <a:schemeClr val="tx1"/>
                    </a:gs>
                  </a:gsLst>
                  <a:lin ang="5400000" scaled="0"/>
                </a:gradFill>
              </a:rPr>
              <a:t>Where time or expenses do not seem to follow policy recommendations or if there are erroneous entries, Miguel may choose to reject the submission</a:t>
            </a:r>
          </a:p>
        </p:txBody>
      </p:sp>
      <p:sp>
        <p:nvSpPr>
          <p:cNvPr id="4" name="Title 8">
            <a:extLst>
              <a:ext uri="{FF2B5EF4-FFF2-40B4-BE49-F238E27FC236}">
                <a16:creationId xmlns:a16="http://schemas.microsoft.com/office/drawing/2014/main" id="{D500279C-21CD-49E8-B925-F11AB32866E0}"/>
              </a:ext>
            </a:extLst>
          </p:cNvPr>
          <p:cNvSpPr txBox="1">
            <a:spLocks/>
          </p:cNvSpPr>
          <p:nvPr/>
        </p:nvSpPr>
        <p:spPr>
          <a:xfrm>
            <a:off x="318049" y="112490"/>
            <a:ext cx="9139203" cy="25391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14367" rtl="0" eaLnBrk="1" latinLnBrk="0" hangingPunct="1">
              <a:lnSpc>
                <a:spcPct val="90000"/>
              </a:lnSpc>
              <a:spcBef>
                <a:spcPct val="0"/>
              </a:spcBef>
              <a:buNone/>
              <a:defRPr lang="en-US" sz="3200" b="0" kern="1200" cap="none" spc="-147" baseline="0" dirty="0" smtClean="0">
                <a:ln w="3175">
                  <a:noFill/>
                </a:ln>
                <a:solidFill>
                  <a:srgbClr val="000000"/>
                </a:solidFill>
                <a:effectLst/>
                <a:latin typeface="+mj-lt"/>
                <a:ea typeface="+mn-ea"/>
                <a:cs typeface="Segoe UI" pitchFamily="34" charset="0"/>
              </a:defRPr>
            </a:lvl1pPr>
          </a:lstStyle>
          <a:p>
            <a:pPr defTabSz="457200">
              <a:lnSpc>
                <a:spcPct val="100000"/>
              </a:lnSpc>
              <a:spcBef>
                <a:spcPts val="0"/>
              </a:spcBef>
              <a:defRPr/>
            </a:pPr>
            <a:r>
              <a:rPr lang="en-IN" sz="1050" spc="0">
                <a:ln>
                  <a:noFill/>
                </a:ln>
                <a:solidFill>
                  <a:srgbClr val="4B53BC"/>
                </a:solidFill>
                <a:latin typeface="+mn-lt"/>
                <a:cs typeface="Segoe UI Semibold" panose="020B0702040204020203" pitchFamily="34" charset="0"/>
              </a:rPr>
              <a:t>Professional Services </a:t>
            </a:r>
            <a:r>
              <a:rPr lang="en-IN" sz="1050" spc="0">
                <a:ln>
                  <a:noFill/>
                </a:ln>
                <a:latin typeface="+mn-lt"/>
                <a:cs typeface="Segoe UI Light" panose="020B0502040204020203" pitchFamily="34" charset="0"/>
              </a:rPr>
              <a:t>– Time &amp; Expense</a:t>
            </a:r>
          </a:p>
        </p:txBody>
      </p:sp>
      <p:sp>
        <p:nvSpPr>
          <p:cNvPr id="6" name="Rectangle 5">
            <a:extLst>
              <a:ext uri="{FF2B5EF4-FFF2-40B4-BE49-F238E27FC236}">
                <a16:creationId xmlns:a16="http://schemas.microsoft.com/office/drawing/2014/main" id="{8045EEF7-B70B-654C-AE32-E898E9472418}"/>
              </a:ext>
            </a:extLst>
          </p:cNvPr>
          <p:cNvSpPr/>
          <p:nvPr/>
        </p:nvSpPr>
        <p:spPr bwMode="auto">
          <a:xfrm>
            <a:off x="7245398" y="4627841"/>
            <a:ext cx="404849" cy="6282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2" descr="A screenshot of a computer&#10;&#10;Description automatically generated">
            <a:extLst>
              <a:ext uri="{FF2B5EF4-FFF2-40B4-BE49-F238E27FC236}">
                <a16:creationId xmlns:a16="http://schemas.microsoft.com/office/drawing/2014/main" id="{B7F69E9D-8B44-B24A-817F-D5D33342049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60866" y="550800"/>
            <a:ext cx="9870267" cy="5745600"/>
          </a:xfrm>
          <a:prstGeom prst="rect">
            <a:avLst/>
          </a:prstGeom>
        </p:spPr>
      </p:pic>
    </p:spTree>
    <p:extLst>
      <p:ext uri="{BB962C8B-B14F-4D97-AF65-F5344CB8AC3E}">
        <p14:creationId xmlns:p14="http://schemas.microsoft.com/office/powerpoint/2010/main" val="378647166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494C18C1-2353-4B34-80A5-D43C7B32559C}"/>
              </a:ext>
            </a:extLst>
          </p:cNvPr>
          <p:cNvSpPr txBox="1"/>
          <p:nvPr/>
        </p:nvSpPr>
        <p:spPr>
          <a:xfrm>
            <a:off x="773191" y="6297744"/>
            <a:ext cx="10908736" cy="627864"/>
          </a:xfrm>
          <a:prstGeom prst="rect">
            <a:avLst/>
          </a:prstGeom>
          <a:noFill/>
        </p:spPr>
        <p:txBody>
          <a:bodyPr wrap="square" lIns="182880" tIns="146304" rIns="182880" bIns="146304" rtlCol="0">
            <a:spAutoFit/>
          </a:bodyPr>
          <a:lstStyle/>
          <a:p>
            <a:pPr>
              <a:lnSpc>
                <a:spcPct val="90000"/>
              </a:lnSpc>
              <a:spcAft>
                <a:spcPts val="600"/>
              </a:spcAft>
            </a:pPr>
            <a:r>
              <a:rPr lang="en-IN" sz="1200">
                <a:gradFill>
                  <a:gsLst>
                    <a:gs pos="2917">
                      <a:schemeClr val="tx1"/>
                    </a:gs>
                    <a:gs pos="30000">
                      <a:schemeClr val="tx1"/>
                    </a:gs>
                  </a:gsLst>
                  <a:lin ang="5400000" scaled="0"/>
                </a:gradFill>
              </a:rPr>
              <a:t>As Miguel clicks on reject for a time sheet submission, he is prompted to enter a reason for rejection that would be sent to the team member who submitted the time sheet. </a:t>
            </a:r>
          </a:p>
        </p:txBody>
      </p:sp>
      <p:sp>
        <p:nvSpPr>
          <p:cNvPr id="4" name="Title 8">
            <a:extLst>
              <a:ext uri="{FF2B5EF4-FFF2-40B4-BE49-F238E27FC236}">
                <a16:creationId xmlns:a16="http://schemas.microsoft.com/office/drawing/2014/main" id="{D500279C-21CD-49E8-B925-F11AB32866E0}"/>
              </a:ext>
            </a:extLst>
          </p:cNvPr>
          <p:cNvSpPr txBox="1">
            <a:spLocks/>
          </p:cNvSpPr>
          <p:nvPr/>
        </p:nvSpPr>
        <p:spPr>
          <a:xfrm>
            <a:off x="318049" y="112490"/>
            <a:ext cx="9139203" cy="25391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14367" rtl="0" eaLnBrk="1" latinLnBrk="0" hangingPunct="1">
              <a:lnSpc>
                <a:spcPct val="90000"/>
              </a:lnSpc>
              <a:spcBef>
                <a:spcPct val="0"/>
              </a:spcBef>
              <a:buNone/>
              <a:defRPr lang="en-US" sz="3200" b="0" kern="1200" cap="none" spc="-147" baseline="0" dirty="0" smtClean="0">
                <a:ln w="3175">
                  <a:noFill/>
                </a:ln>
                <a:solidFill>
                  <a:srgbClr val="000000"/>
                </a:solidFill>
                <a:effectLst/>
                <a:latin typeface="+mj-lt"/>
                <a:ea typeface="+mn-ea"/>
                <a:cs typeface="Segoe UI" pitchFamily="34" charset="0"/>
              </a:defRPr>
            </a:lvl1pPr>
          </a:lstStyle>
          <a:p>
            <a:pPr defTabSz="457200">
              <a:lnSpc>
                <a:spcPct val="100000"/>
              </a:lnSpc>
              <a:spcBef>
                <a:spcPts val="0"/>
              </a:spcBef>
              <a:defRPr/>
            </a:pPr>
            <a:r>
              <a:rPr lang="en-IN" sz="1050" spc="0">
                <a:ln>
                  <a:noFill/>
                </a:ln>
                <a:solidFill>
                  <a:srgbClr val="4B53BC"/>
                </a:solidFill>
                <a:latin typeface="+mn-lt"/>
                <a:cs typeface="Segoe UI Semibold" panose="020B0702040204020203" pitchFamily="34" charset="0"/>
              </a:rPr>
              <a:t>Professional Services </a:t>
            </a:r>
            <a:r>
              <a:rPr lang="en-IN" sz="1050" spc="0">
                <a:ln>
                  <a:noFill/>
                </a:ln>
                <a:latin typeface="+mn-lt"/>
                <a:cs typeface="Segoe UI Light" panose="020B0502040204020203" pitchFamily="34" charset="0"/>
              </a:rPr>
              <a:t>– Time &amp; Expense</a:t>
            </a:r>
          </a:p>
        </p:txBody>
      </p:sp>
      <p:pic>
        <p:nvPicPr>
          <p:cNvPr id="3" name="Picture 2" descr="A screenshot of a computer&#10;&#10;Description automatically generated">
            <a:extLst>
              <a:ext uri="{FF2B5EF4-FFF2-40B4-BE49-F238E27FC236}">
                <a16:creationId xmlns:a16="http://schemas.microsoft.com/office/drawing/2014/main" id="{D5B7848B-0BB5-4595-BFE2-5B6D38882A0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62800" y="550800"/>
            <a:ext cx="9870267" cy="5745600"/>
          </a:xfrm>
          <a:prstGeom prst="rect">
            <a:avLst/>
          </a:prstGeom>
        </p:spPr>
      </p:pic>
    </p:spTree>
    <p:extLst>
      <p:ext uri="{BB962C8B-B14F-4D97-AF65-F5344CB8AC3E}">
        <p14:creationId xmlns:p14="http://schemas.microsoft.com/office/powerpoint/2010/main" val="37056396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494C18C1-2353-4B34-80A5-D43C7B32559C}"/>
              </a:ext>
            </a:extLst>
          </p:cNvPr>
          <p:cNvSpPr txBox="1"/>
          <p:nvPr/>
        </p:nvSpPr>
        <p:spPr>
          <a:xfrm>
            <a:off x="773191" y="6297744"/>
            <a:ext cx="10908736" cy="627864"/>
          </a:xfrm>
          <a:prstGeom prst="rect">
            <a:avLst/>
          </a:prstGeom>
          <a:noFill/>
        </p:spPr>
        <p:txBody>
          <a:bodyPr wrap="square" lIns="182880" tIns="146304" rIns="182880" bIns="146304" rtlCol="0">
            <a:spAutoFit/>
          </a:bodyPr>
          <a:lstStyle/>
          <a:p>
            <a:pPr>
              <a:lnSpc>
                <a:spcPct val="90000"/>
              </a:lnSpc>
              <a:spcAft>
                <a:spcPts val="600"/>
              </a:spcAft>
            </a:pPr>
            <a:r>
              <a:rPr lang="en-IN" sz="1200">
                <a:gradFill>
                  <a:gsLst>
                    <a:gs pos="2917">
                      <a:schemeClr val="tx1"/>
                    </a:gs>
                    <a:gs pos="30000">
                      <a:schemeClr val="tx1"/>
                    </a:gs>
                  </a:gsLst>
                  <a:lin ang="5400000" scaled="0"/>
                </a:gradFill>
              </a:rPr>
              <a:t>As Miguel clicks on reject for a time sheet submission, he is prompted to enter a reason for rejection that would be sent to the team member who submitted the time sheet. </a:t>
            </a:r>
          </a:p>
        </p:txBody>
      </p:sp>
      <p:sp>
        <p:nvSpPr>
          <p:cNvPr id="4" name="Title 8">
            <a:extLst>
              <a:ext uri="{FF2B5EF4-FFF2-40B4-BE49-F238E27FC236}">
                <a16:creationId xmlns:a16="http://schemas.microsoft.com/office/drawing/2014/main" id="{D500279C-21CD-49E8-B925-F11AB32866E0}"/>
              </a:ext>
            </a:extLst>
          </p:cNvPr>
          <p:cNvSpPr txBox="1">
            <a:spLocks/>
          </p:cNvSpPr>
          <p:nvPr/>
        </p:nvSpPr>
        <p:spPr>
          <a:xfrm>
            <a:off x="318049" y="112490"/>
            <a:ext cx="9139203" cy="25391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14367" rtl="0" eaLnBrk="1" latinLnBrk="0" hangingPunct="1">
              <a:lnSpc>
                <a:spcPct val="90000"/>
              </a:lnSpc>
              <a:spcBef>
                <a:spcPct val="0"/>
              </a:spcBef>
              <a:buNone/>
              <a:defRPr lang="en-US" sz="3200" b="0" kern="1200" cap="none" spc="-147" baseline="0" dirty="0" smtClean="0">
                <a:ln w="3175">
                  <a:noFill/>
                </a:ln>
                <a:solidFill>
                  <a:srgbClr val="000000"/>
                </a:solidFill>
                <a:effectLst/>
                <a:latin typeface="+mj-lt"/>
                <a:ea typeface="+mn-ea"/>
                <a:cs typeface="Segoe UI" pitchFamily="34" charset="0"/>
              </a:defRPr>
            </a:lvl1pPr>
          </a:lstStyle>
          <a:p>
            <a:pPr defTabSz="457200">
              <a:lnSpc>
                <a:spcPct val="100000"/>
              </a:lnSpc>
              <a:spcBef>
                <a:spcPts val="0"/>
              </a:spcBef>
              <a:defRPr/>
            </a:pPr>
            <a:r>
              <a:rPr lang="en-IN" sz="1050" spc="0">
                <a:ln>
                  <a:noFill/>
                </a:ln>
                <a:solidFill>
                  <a:srgbClr val="4B53BC"/>
                </a:solidFill>
                <a:latin typeface="+mn-lt"/>
                <a:cs typeface="Segoe UI Semibold" panose="020B0702040204020203" pitchFamily="34" charset="0"/>
              </a:rPr>
              <a:t>Professional Services </a:t>
            </a:r>
            <a:r>
              <a:rPr lang="en-IN" sz="1050" spc="0">
                <a:ln>
                  <a:noFill/>
                </a:ln>
                <a:latin typeface="+mn-lt"/>
                <a:cs typeface="Segoe UI Light" panose="020B0502040204020203" pitchFamily="34" charset="0"/>
              </a:rPr>
              <a:t>– Time &amp; Expense</a:t>
            </a:r>
          </a:p>
        </p:txBody>
      </p:sp>
      <p:pic>
        <p:nvPicPr>
          <p:cNvPr id="3" name="Picture 2" descr="A screenshot of a computer&#10;&#10;Description automatically generated">
            <a:extLst>
              <a:ext uri="{FF2B5EF4-FFF2-40B4-BE49-F238E27FC236}">
                <a16:creationId xmlns:a16="http://schemas.microsoft.com/office/drawing/2014/main" id="{26F68707-D77B-4084-91BA-0867D4FC798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62800" y="550800"/>
            <a:ext cx="9870267" cy="5745600"/>
          </a:xfrm>
          <a:prstGeom prst="rect">
            <a:avLst/>
          </a:prstGeom>
        </p:spPr>
      </p:pic>
    </p:spTree>
    <p:extLst>
      <p:ext uri="{BB962C8B-B14F-4D97-AF65-F5344CB8AC3E}">
        <p14:creationId xmlns:p14="http://schemas.microsoft.com/office/powerpoint/2010/main" val="53936724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494C18C1-2353-4B34-80A5-D43C7B32559C}"/>
              </a:ext>
            </a:extLst>
          </p:cNvPr>
          <p:cNvSpPr txBox="1"/>
          <p:nvPr/>
        </p:nvSpPr>
        <p:spPr>
          <a:xfrm>
            <a:off x="773191" y="6297744"/>
            <a:ext cx="10908736" cy="627864"/>
          </a:xfrm>
          <a:prstGeom prst="rect">
            <a:avLst/>
          </a:prstGeom>
          <a:noFill/>
        </p:spPr>
        <p:txBody>
          <a:bodyPr wrap="square" lIns="182880" tIns="146304" rIns="182880" bIns="146304" rtlCol="0">
            <a:spAutoFit/>
          </a:bodyPr>
          <a:lstStyle/>
          <a:p>
            <a:pPr>
              <a:lnSpc>
                <a:spcPct val="90000"/>
              </a:lnSpc>
              <a:spcAft>
                <a:spcPts val="600"/>
              </a:spcAft>
            </a:pPr>
            <a:r>
              <a:rPr lang="en-IN" sz="1200">
                <a:gradFill>
                  <a:gsLst>
                    <a:gs pos="2917">
                      <a:schemeClr val="tx1"/>
                    </a:gs>
                    <a:gs pos="30000">
                      <a:schemeClr val="tx1"/>
                    </a:gs>
                  </a:gsLst>
                  <a:lin ang="5400000" scaled="0"/>
                </a:gradFill>
              </a:rPr>
              <a:t>Miguel can use the same task module to send reminders for members who haven’t made the time sheet submission. This triggers an adaptive card message for the team members prompting them to enter time sheet reports immediately. </a:t>
            </a:r>
          </a:p>
        </p:txBody>
      </p:sp>
      <p:sp>
        <p:nvSpPr>
          <p:cNvPr id="4" name="Title 8">
            <a:extLst>
              <a:ext uri="{FF2B5EF4-FFF2-40B4-BE49-F238E27FC236}">
                <a16:creationId xmlns:a16="http://schemas.microsoft.com/office/drawing/2014/main" id="{D500279C-21CD-49E8-B925-F11AB32866E0}"/>
              </a:ext>
            </a:extLst>
          </p:cNvPr>
          <p:cNvSpPr txBox="1">
            <a:spLocks/>
          </p:cNvSpPr>
          <p:nvPr/>
        </p:nvSpPr>
        <p:spPr>
          <a:xfrm>
            <a:off x="318049" y="112490"/>
            <a:ext cx="9139203" cy="25391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14367" rtl="0" eaLnBrk="1" latinLnBrk="0" hangingPunct="1">
              <a:lnSpc>
                <a:spcPct val="90000"/>
              </a:lnSpc>
              <a:spcBef>
                <a:spcPct val="0"/>
              </a:spcBef>
              <a:buNone/>
              <a:defRPr lang="en-US" sz="3200" b="0" kern="1200" cap="none" spc="-147" baseline="0" dirty="0" smtClean="0">
                <a:ln w="3175">
                  <a:noFill/>
                </a:ln>
                <a:solidFill>
                  <a:srgbClr val="000000"/>
                </a:solidFill>
                <a:effectLst/>
                <a:latin typeface="+mj-lt"/>
                <a:ea typeface="+mn-ea"/>
                <a:cs typeface="Segoe UI" pitchFamily="34" charset="0"/>
              </a:defRPr>
            </a:lvl1pPr>
          </a:lstStyle>
          <a:p>
            <a:pPr defTabSz="457200">
              <a:lnSpc>
                <a:spcPct val="100000"/>
              </a:lnSpc>
              <a:spcBef>
                <a:spcPts val="0"/>
              </a:spcBef>
              <a:defRPr/>
            </a:pPr>
            <a:r>
              <a:rPr lang="en-IN" sz="1050" spc="0">
                <a:ln>
                  <a:noFill/>
                </a:ln>
                <a:solidFill>
                  <a:srgbClr val="4B53BC"/>
                </a:solidFill>
                <a:latin typeface="+mn-lt"/>
                <a:cs typeface="Segoe UI Semibold" panose="020B0702040204020203" pitchFamily="34" charset="0"/>
              </a:rPr>
              <a:t>Professional Services </a:t>
            </a:r>
            <a:r>
              <a:rPr lang="en-IN" sz="1050" spc="0">
                <a:ln>
                  <a:noFill/>
                </a:ln>
                <a:latin typeface="+mn-lt"/>
                <a:cs typeface="Segoe UI Light" panose="020B0502040204020203" pitchFamily="34" charset="0"/>
              </a:rPr>
              <a:t>– Time &amp; Expense</a:t>
            </a:r>
          </a:p>
        </p:txBody>
      </p:sp>
      <p:pic>
        <p:nvPicPr>
          <p:cNvPr id="5" name="Picture 4" descr="A screenshot of a computer&#10;&#10;Description automatically generated">
            <a:extLst>
              <a:ext uri="{FF2B5EF4-FFF2-40B4-BE49-F238E27FC236}">
                <a16:creationId xmlns:a16="http://schemas.microsoft.com/office/drawing/2014/main" id="{70319F73-C187-4F22-B6DC-A16B5422815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62800" y="550800"/>
            <a:ext cx="9870267" cy="5745600"/>
          </a:xfrm>
          <a:prstGeom prst="rect">
            <a:avLst/>
          </a:prstGeom>
        </p:spPr>
      </p:pic>
    </p:spTree>
    <p:extLst>
      <p:ext uri="{BB962C8B-B14F-4D97-AF65-F5344CB8AC3E}">
        <p14:creationId xmlns:p14="http://schemas.microsoft.com/office/powerpoint/2010/main" val="61378738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494C18C1-2353-4B34-80A5-D43C7B32559C}"/>
              </a:ext>
            </a:extLst>
          </p:cNvPr>
          <p:cNvSpPr txBox="1"/>
          <p:nvPr/>
        </p:nvSpPr>
        <p:spPr>
          <a:xfrm>
            <a:off x="773191" y="6297744"/>
            <a:ext cx="10908736" cy="627864"/>
          </a:xfrm>
          <a:prstGeom prst="rect">
            <a:avLst/>
          </a:prstGeom>
          <a:noFill/>
        </p:spPr>
        <p:txBody>
          <a:bodyPr wrap="square" lIns="182880" tIns="146304" rIns="182880" bIns="146304" rtlCol="0">
            <a:spAutoFit/>
          </a:bodyPr>
          <a:lstStyle/>
          <a:p>
            <a:pPr>
              <a:lnSpc>
                <a:spcPct val="90000"/>
              </a:lnSpc>
              <a:spcAft>
                <a:spcPts val="600"/>
              </a:spcAft>
            </a:pPr>
            <a:r>
              <a:rPr lang="en-IN" sz="1200">
                <a:gradFill>
                  <a:gsLst>
                    <a:gs pos="2917">
                      <a:schemeClr val="tx1"/>
                    </a:gs>
                    <a:gs pos="30000">
                      <a:schemeClr val="tx1"/>
                    </a:gs>
                  </a:gsLst>
                  <a:lin ang="5400000" scaled="0"/>
                </a:gradFill>
              </a:rPr>
              <a:t>The adaptive card with summary view of time sheet submissions for the week gets refreshed to show the actions that Miguel had taken for individual submissions. </a:t>
            </a:r>
          </a:p>
        </p:txBody>
      </p:sp>
      <p:sp>
        <p:nvSpPr>
          <p:cNvPr id="4" name="Title 8">
            <a:extLst>
              <a:ext uri="{FF2B5EF4-FFF2-40B4-BE49-F238E27FC236}">
                <a16:creationId xmlns:a16="http://schemas.microsoft.com/office/drawing/2014/main" id="{D500279C-21CD-49E8-B925-F11AB32866E0}"/>
              </a:ext>
            </a:extLst>
          </p:cNvPr>
          <p:cNvSpPr txBox="1">
            <a:spLocks/>
          </p:cNvSpPr>
          <p:nvPr/>
        </p:nvSpPr>
        <p:spPr>
          <a:xfrm>
            <a:off x="318049" y="112490"/>
            <a:ext cx="9139203" cy="25391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14367" rtl="0" eaLnBrk="1" latinLnBrk="0" hangingPunct="1">
              <a:lnSpc>
                <a:spcPct val="90000"/>
              </a:lnSpc>
              <a:spcBef>
                <a:spcPct val="0"/>
              </a:spcBef>
              <a:buNone/>
              <a:defRPr lang="en-US" sz="3200" b="0" kern="1200" cap="none" spc="-147" baseline="0" dirty="0" smtClean="0">
                <a:ln w="3175">
                  <a:noFill/>
                </a:ln>
                <a:solidFill>
                  <a:srgbClr val="000000"/>
                </a:solidFill>
                <a:effectLst/>
                <a:latin typeface="+mj-lt"/>
                <a:ea typeface="+mn-ea"/>
                <a:cs typeface="Segoe UI" pitchFamily="34" charset="0"/>
              </a:defRPr>
            </a:lvl1pPr>
          </a:lstStyle>
          <a:p>
            <a:pPr defTabSz="457200">
              <a:lnSpc>
                <a:spcPct val="100000"/>
              </a:lnSpc>
              <a:spcBef>
                <a:spcPts val="0"/>
              </a:spcBef>
              <a:defRPr/>
            </a:pPr>
            <a:r>
              <a:rPr lang="en-IN" sz="1050" spc="0">
                <a:ln>
                  <a:noFill/>
                </a:ln>
                <a:solidFill>
                  <a:srgbClr val="4B53BC"/>
                </a:solidFill>
                <a:latin typeface="+mn-lt"/>
                <a:cs typeface="Segoe UI Semibold" panose="020B0702040204020203" pitchFamily="34" charset="0"/>
              </a:rPr>
              <a:t>Professional Services </a:t>
            </a:r>
            <a:r>
              <a:rPr lang="en-IN" sz="1050" spc="0">
                <a:ln>
                  <a:noFill/>
                </a:ln>
                <a:latin typeface="+mn-lt"/>
                <a:cs typeface="Segoe UI Light" panose="020B0502040204020203" pitchFamily="34" charset="0"/>
              </a:rPr>
              <a:t>– Time &amp; Expense</a:t>
            </a:r>
          </a:p>
        </p:txBody>
      </p:sp>
      <p:pic>
        <p:nvPicPr>
          <p:cNvPr id="5" name="Picture 4" descr="A screenshot of a cell phone&#10;&#10;Description automatically generated">
            <a:extLst>
              <a:ext uri="{FF2B5EF4-FFF2-40B4-BE49-F238E27FC236}">
                <a16:creationId xmlns:a16="http://schemas.microsoft.com/office/drawing/2014/main" id="{C3A67201-8B7F-4D97-8F30-495F7A19EA6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62800" y="550800"/>
            <a:ext cx="9870267" cy="5745600"/>
          </a:xfrm>
          <a:prstGeom prst="rect">
            <a:avLst/>
          </a:prstGeom>
        </p:spPr>
      </p:pic>
    </p:spTree>
    <p:extLst>
      <p:ext uri="{BB962C8B-B14F-4D97-AF65-F5344CB8AC3E}">
        <p14:creationId xmlns:p14="http://schemas.microsoft.com/office/powerpoint/2010/main" val="17386900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A3F9A6EB-4CEA-48FB-BA1B-575AAEDA47A8}"/>
              </a:ext>
            </a:extLst>
          </p:cNvPr>
          <p:cNvSpPr/>
          <p:nvPr/>
        </p:nvSpPr>
        <p:spPr>
          <a:xfrm>
            <a:off x="199945" y="2418043"/>
            <a:ext cx="5796000" cy="418206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914400">
              <a:spcBef>
                <a:spcPts val="1800"/>
              </a:spcBef>
            </a:pPr>
            <a:r>
              <a:rPr lang="en-US" sz="2400">
                <a:solidFill>
                  <a:srgbClr val="002050"/>
                </a:solidFill>
                <a:latin typeface="Segoe UI Light"/>
                <a:cs typeface="Segoe UI Semibold" panose="020B0702040204020203" pitchFamily="34" charset="0"/>
              </a:rPr>
              <a:t>Current State</a:t>
            </a:r>
            <a:endParaRPr lang="en-US" sz="2400">
              <a:solidFill>
                <a:srgbClr val="002050"/>
              </a:solidFill>
              <a:latin typeface="Segoe UI Light"/>
            </a:endParaRPr>
          </a:p>
          <a:p>
            <a:pPr marL="268288" lvl="0" indent="-268288" defTabSz="914400">
              <a:spcBef>
                <a:spcPts val="600"/>
              </a:spcBef>
              <a:buFont typeface="Arial" panose="020B0604020202020204" pitchFamily="34" charset="0"/>
              <a:buChar char="•"/>
            </a:pPr>
            <a:r>
              <a:rPr lang="en-US" sz="1200">
                <a:solidFill>
                  <a:srgbClr val="505050"/>
                </a:solidFill>
              </a:rPr>
              <a:t>Babak sets a personal reminder for himself to make sure he doesn’t forget time and expense submission at the end of each week</a:t>
            </a:r>
          </a:p>
          <a:p>
            <a:pPr marL="263525" lvl="0" indent="-263525" defTabSz="914400">
              <a:spcBef>
                <a:spcPts val="600"/>
              </a:spcBef>
              <a:buFont typeface="Arial" panose="020B0604020202020204" pitchFamily="34" charset="0"/>
              <a:buChar char="•"/>
            </a:pPr>
            <a:r>
              <a:rPr lang="en-US" sz="1200">
                <a:solidFill>
                  <a:srgbClr val="505050"/>
                </a:solidFill>
              </a:rPr>
              <a:t>At the end of week, Babak logs in to the Time &amp; Expense portal on his laptop. He searches for WBS code for his client projects from a different source</a:t>
            </a:r>
          </a:p>
          <a:p>
            <a:pPr marL="263525" lvl="0" indent="-263525" defTabSz="914400">
              <a:spcBef>
                <a:spcPts val="600"/>
              </a:spcBef>
              <a:buFont typeface="Arial" panose="020B0604020202020204" pitchFamily="34" charset="0"/>
              <a:buChar char="•"/>
            </a:pPr>
            <a:r>
              <a:rPr lang="en-US" sz="1200">
                <a:solidFill>
                  <a:srgbClr val="505050"/>
                </a:solidFill>
              </a:rPr>
              <a:t>As he enters the time spent on each client project, Babak misses an entry and submits. </a:t>
            </a:r>
          </a:p>
          <a:p>
            <a:pPr marL="263525" lvl="0" indent="-263525" defTabSz="914400">
              <a:spcBef>
                <a:spcPts val="600"/>
              </a:spcBef>
              <a:buFont typeface="Arial" panose="020B0604020202020204" pitchFamily="34" charset="0"/>
              <a:buChar char="•"/>
            </a:pPr>
            <a:r>
              <a:rPr lang="en-US" sz="1200">
                <a:solidFill>
                  <a:srgbClr val="505050"/>
                </a:solidFill>
              </a:rPr>
              <a:t>Babak then opens an expense portal integrated with his credit card statement and files his weekly expense items</a:t>
            </a:r>
          </a:p>
          <a:p>
            <a:pPr marL="263525" lvl="0" indent="-263525" defTabSz="914400">
              <a:spcBef>
                <a:spcPts val="600"/>
              </a:spcBef>
              <a:buFont typeface="Arial" panose="020B0604020202020204" pitchFamily="34" charset="0"/>
              <a:buChar char="•"/>
            </a:pPr>
            <a:r>
              <a:rPr lang="en-US" sz="1200">
                <a:solidFill>
                  <a:srgbClr val="505050"/>
                </a:solidFill>
              </a:rPr>
              <a:t>Babak’s manager receives notification on his email that Babak has submitted his time &amp; expense report for the week. </a:t>
            </a:r>
          </a:p>
          <a:p>
            <a:pPr marL="263525" lvl="0" indent="-263525" defTabSz="914400">
              <a:spcBef>
                <a:spcPts val="600"/>
              </a:spcBef>
              <a:buFont typeface="Arial" panose="020B0604020202020204" pitchFamily="34" charset="0"/>
              <a:buChar char="•"/>
            </a:pPr>
            <a:r>
              <a:rPr lang="en-US" sz="1200">
                <a:solidFill>
                  <a:srgbClr val="505050"/>
                </a:solidFill>
              </a:rPr>
              <a:t>Babak’s manager logs in to the portal to view the submitted report. After noticing a missing entry, the manager sends a mail to Babak highlighting the miss</a:t>
            </a:r>
          </a:p>
          <a:p>
            <a:pPr marL="263525" lvl="0" indent="-263525" defTabSz="914400">
              <a:spcBef>
                <a:spcPts val="600"/>
              </a:spcBef>
              <a:buFont typeface="Arial" panose="020B0604020202020204" pitchFamily="34" charset="0"/>
              <a:buChar char="•"/>
            </a:pPr>
            <a:r>
              <a:rPr lang="en-US" sz="1200">
                <a:solidFill>
                  <a:srgbClr val="505050"/>
                </a:solidFill>
              </a:rPr>
              <a:t>Babak receives the email, acknowledges it and logs in to the portal again to edit the previous entry. With the new edit, he submits the report again</a:t>
            </a:r>
          </a:p>
          <a:p>
            <a:pPr marL="263525" lvl="0" indent="-263525" defTabSz="914400">
              <a:spcBef>
                <a:spcPts val="600"/>
              </a:spcBef>
              <a:buFont typeface="Arial" panose="020B0604020202020204" pitchFamily="34" charset="0"/>
              <a:buChar char="•"/>
            </a:pPr>
            <a:r>
              <a:rPr lang="en-US" sz="1200">
                <a:solidFill>
                  <a:srgbClr val="505050"/>
                </a:solidFill>
              </a:rPr>
              <a:t>The manager reviews the revised submission and approves it. He does similar process for all of his direct reports in team</a:t>
            </a:r>
          </a:p>
        </p:txBody>
      </p:sp>
      <p:sp>
        <p:nvSpPr>
          <p:cNvPr id="5" name="Title 4">
            <a:extLst>
              <a:ext uri="{FF2B5EF4-FFF2-40B4-BE49-F238E27FC236}">
                <a16:creationId xmlns:a16="http://schemas.microsoft.com/office/drawing/2014/main" id="{8A97385E-74B0-4977-8941-99A5C9B7E114}"/>
              </a:ext>
            </a:extLst>
          </p:cNvPr>
          <p:cNvSpPr>
            <a:spLocks noGrp="1"/>
          </p:cNvSpPr>
          <p:nvPr>
            <p:ph type="title"/>
          </p:nvPr>
        </p:nvSpPr>
        <p:spPr/>
        <p:txBody>
          <a:bodyPr/>
          <a:lstStyle/>
          <a:p>
            <a:r>
              <a:rPr lang="en-IN"/>
              <a:t>Scenario Vision</a:t>
            </a:r>
          </a:p>
        </p:txBody>
      </p:sp>
      <p:sp>
        <p:nvSpPr>
          <p:cNvPr id="33" name="Rectangle 32">
            <a:extLst>
              <a:ext uri="{FF2B5EF4-FFF2-40B4-BE49-F238E27FC236}">
                <a16:creationId xmlns:a16="http://schemas.microsoft.com/office/drawing/2014/main" id="{A5CCD3D1-C7A9-4548-AFF9-59711FB486D4}"/>
              </a:ext>
            </a:extLst>
          </p:cNvPr>
          <p:cNvSpPr/>
          <p:nvPr/>
        </p:nvSpPr>
        <p:spPr>
          <a:xfrm>
            <a:off x="6340627" y="2418043"/>
            <a:ext cx="5795999" cy="4042393"/>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914400">
              <a:spcBef>
                <a:spcPts val="1200"/>
              </a:spcBef>
            </a:pPr>
            <a:r>
              <a:rPr lang="en-US" sz="2400">
                <a:solidFill>
                  <a:srgbClr val="002050"/>
                </a:solidFill>
                <a:latin typeface="Segoe UI Light"/>
                <a:cs typeface="Segoe UI Semibold" panose="020B0702040204020203" pitchFamily="34" charset="0"/>
              </a:rPr>
              <a:t>Future State</a:t>
            </a:r>
            <a:endParaRPr lang="en-US" sz="1200">
              <a:solidFill>
                <a:srgbClr val="505050"/>
              </a:solidFill>
            </a:endParaRPr>
          </a:p>
          <a:p>
            <a:pPr marL="268288" lvl="0" indent="-268288" defTabSz="914400">
              <a:spcBef>
                <a:spcPts val="600"/>
              </a:spcBef>
              <a:buClr>
                <a:srgbClr val="00B050"/>
              </a:buClr>
              <a:buFont typeface="Wingdings" panose="05000000000000000000" pitchFamily="2" charset="2"/>
              <a:buChar char="ü"/>
            </a:pPr>
            <a:r>
              <a:rPr lang="en-US" sz="1200">
                <a:solidFill>
                  <a:srgbClr val="505050"/>
                </a:solidFill>
              </a:rPr>
              <a:t>Babak gets a reminder from the Time &amp; Expense Bot at the end of each week prompting him to submit his time report</a:t>
            </a:r>
          </a:p>
          <a:p>
            <a:pPr marL="268288" lvl="0" indent="-268288" defTabSz="914400">
              <a:spcBef>
                <a:spcPts val="600"/>
              </a:spcBef>
              <a:buClr>
                <a:srgbClr val="00B050"/>
              </a:buClr>
              <a:buFont typeface="Wingdings" panose="05000000000000000000" pitchFamily="2" charset="2"/>
              <a:buChar char="ü"/>
            </a:pPr>
            <a:r>
              <a:rPr lang="en-US" sz="1200">
                <a:solidFill>
                  <a:srgbClr val="505050"/>
                </a:solidFill>
              </a:rPr>
              <a:t>Babak does not have to login again to the portal. He submits his time information on a pop-up window within Teams</a:t>
            </a:r>
          </a:p>
          <a:p>
            <a:pPr marL="268288" lvl="0" indent="-268288" defTabSz="914400">
              <a:spcBef>
                <a:spcPts val="600"/>
              </a:spcBef>
              <a:buClr>
                <a:srgbClr val="00B050"/>
              </a:buClr>
              <a:buFont typeface="Wingdings" panose="05000000000000000000" pitchFamily="2" charset="2"/>
              <a:buChar char="ü"/>
            </a:pPr>
            <a:r>
              <a:rPr lang="en-US" sz="1200">
                <a:solidFill>
                  <a:srgbClr val="505050"/>
                </a:solidFill>
              </a:rPr>
              <a:t>The app also provides list of his recent corporate credit card expenses for Babak to submit. </a:t>
            </a:r>
          </a:p>
          <a:p>
            <a:pPr marL="268288" lvl="0" indent="-268288" defTabSz="914400">
              <a:spcBef>
                <a:spcPts val="600"/>
              </a:spcBef>
              <a:buClr>
                <a:srgbClr val="00B050"/>
              </a:buClr>
              <a:buFont typeface="Wingdings" panose="05000000000000000000" pitchFamily="2" charset="2"/>
              <a:buChar char="ü"/>
            </a:pPr>
            <a:r>
              <a:rPr lang="en-US" sz="1200">
                <a:solidFill>
                  <a:srgbClr val="505050"/>
                </a:solidFill>
              </a:rPr>
              <a:t>On submission, Babak’s manager receives a notification on his Teams app with a consolidated view of time submission from his direct reports</a:t>
            </a:r>
          </a:p>
          <a:p>
            <a:pPr marL="268288" lvl="0" indent="-268288" defTabSz="914400">
              <a:spcBef>
                <a:spcPts val="600"/>
              </a:spcBef>
              <a:buClr>
                <a:srgbClr val="00B050"/>
              </a:buClr>
              <a:buFont typeface="Wingdings" panose="05000000000000000000" pitchFamily="2" charset="2"/>
              <a:buChar char="ü"/>
            </a:pPr>
            <a:r>
              <a:rPr lang="en-US" sz="1200">
                <a:solidFill>
                  <a:srgbClr val="505050"/>
                </a:solidFill>
              </a:rPr>
              <a:t>The manager is able to view details of time &amp; expense submissions of each of his direct reports and accept / reject submissions. Manager rejects Babak’s submission highlighting a missing entry</a:t>
            </a:r>
          </a:p>
          <a:p>
            <a:pPr marL="268288" lvl="0" indent="-268288" defTabSz="914400">
              <a:spcBef>
                <a:spcPts val="600"/>
              </a:spcBef>
              <a:buClr>
                <a:srgbClr val="00B050"/>
              </a:buClr>
              <a:buFont typeface="Wingdings" panose="05000000000000000000" pitchFamily="2" charset="2"/>
              <a:buChar char="ü"/>
            </a:pPr>
            <a:r>
              <a:rPr lang="en-US" sz="1200">
                <a:solidFill>
                  <a:srgbClr val="505050"/>
                </a:solidFill>
              </a:rPr>
              <a:t>On receiving notification of Manager’s rejection of time report submission, Babak can edit the report within Teams app and re-submit</a:t>
            </a:r>
          </a:p>
          <a:p>
            <a:pPr marL="268288" lvl="0" indent="-268288" defTabSz="914400">
              <a:spcBef>
                <a:spcPts val="600"/>
              </a:spcBef>
              <a:buClr>
                <a:srgbClr val="00B050"/>
              </a:buClr>
              <a:buFont typeface="Wingdings" panose="05000000000000000000" pitchFamily="2" charset="2"/>
              <a:buChar char="ü"/>
            </a:pPr>
            <a:r>
              <a:rPr lang="en-US" sz="1200">
                <a:solidFill>
                  <a:srgbClr val="505050"/>
                </a:solidFill>
              </a:rPr>
              <a:t>The manager gets a single view of all time &amp; expense submissions from his direct reports and can take actions on these submissions in one place</a:t>
            </a:r>
          </a:p>
        </p:txBody>
      </p:sp>
      <p:grpSp>
        <p:nvGrpSpPr>
          <p:cNvPr id="8" name="Group 7">
            <a:extLst>
              <a:ext uri="{FF2B5EF4-FFF2-40B4-BE49-F238E27FC236}">
                <a16:creationId xmlns:a16="http://schemas.microsoft.com/office/drawing/2014/main" id="{58DBCB44-2569-4C23-8578-B7071B48FC68}"/>
              </a:ext>
            </a:extLst>
          </p:cNvPr>
          <p:cNvGrpSpPr/>
          <p:nvPr/>
        </p:nvGrpSpPr>
        <p:grpSpPr>
          <a:xfrm>
            <a:off x="426425" y="1441174"/>
            <a:ext cx="11476493" cy="744014"/>
            <a:chOff x="426425" y="1431235"/>
            <a:chExt cx="11476493" cy="744014"/>
          </a:xfrm>
        </p:grpSpPr>
        <p:sp>
          <p:nvSpPr>
            <p:cNvPr id="6" name="Rectangle 5">
              <a:extLst>
                <a:ext uri="{FF2B5EF4-FFF2-40B4-BE49-F238E27FC236}">
                  <a16:creationId xmlns:a16="http://schemas.microsoft.com/office/drawing/2014/main" id="{0BC8CC6D-C844-4C68-87F1-57B039BE7870}"/>
                </a:ext>
              </a:extLst>
            </p:cNvPr>
            <p:cNvSpPr/>
            <p:nvPr/>
          </p:nvSpPr>
          <p:spPr bwMode="auto">
            <a:xfrm>
              <a:off x="426425" y="1431235"/>
              <a:ext cx="1223472" cy="74401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IN" sz="1600" b="1">
                  <a:gradFill>
                    <a:gsLst>
                      <a:gs pos="0">
                        <a:srgbClr val="FFFFFF"/>
                      </a:gs>
                      <a:gs pos="100000">
                        <a:srgbClr val="FFFFFF"/>
                      </a:gs>
                    </a:gsLst>
                    <a:lin ang="5400000" scaled="0"/>
                  </a:gradFill>
                  <a:ea typeface="Segoe UI" pitchFamily="34" charset="0"/>
                  <a:cs typeface="Segoe UI" pitchFamily="34" charset="0"/>
                </a:rPr>
                <a:t>Context</a:t>
              </a:r>
            </a:p>
          </p:txBody>
        </p:sp>
        <p:sp>
          <p:nvSpPr>
            <p:cNvPr id="7" name="Rectangle 6">
              <a:extLst>
                <a:ext uri="{FF2B5EF4-FFF2-40B4-BE49-F238E27FC236}">
                  <a16:creationId xmlns:a16="http://schemas.microsoft.com/office/drawing/2014/main" id="{ABDC74E9-985D-47B5-945F-E8D94FB0BDC0}"/>
                </a:ext>
              </a:extLst>
            </p:cNvPr>
            <p:cNvSpPr/>
            <p:nvPr/>
          </p:nvSpPr>
          <p:spPr bwMode="auto">
            <a:xfrm>
              <a:off x="1698788" y="1431235"/>
              <a:ext cx="10204130" cy="744014"/>
            </a:xfrm>
            <a:prstGeom prst="rect">
              <a:avLst/>
            </a:prstGeom>
            <a:solidFill>
              <a:srgbClr val="E7F1FF"/>
            </a:solidFill>
            <a:ln>
              <a:solidFill>
                <a:schemeClr val="accent5">
                  <a:lumMod val="20000"/>
                  <a:lumOff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72000" rIns="36000" bIns="36000" numCol="1" spcCol="0" rtlCol="0" fromWordArt="0" anchor="ctr" anchorCtr="0" forceAA="0" compatLnSpc="1">
              <a:prstTxWarp prst="textNoShape">
                <a:avLst/>
              </a:prstTxWarp>
              <a:noAutofit/>
            </a:bodyPr>
            <a:lstStyle/>
            <a:p>
              <a:pPr marL="182563" indent="-182563" defTabSz="932472" fontAlgn="base">
                <a:lnSpc>
                  <a:spcPct val="90000"/>
                </a:lnSpc>
                <a:spcBef>
                  <a:spcPct val="0"/>
                </a:spcBef>
                <a:spcAft>
                  <a:spcPts val="300"/>
                </a:spcAft>
                <a:buFont typeface="Arial" panose="020B0604020202020204" pitchFamily="34" charset="0"/>
                <a:buChar char="•"/>
              </a:pPr>
              <a:r>
                <a:rPr lang="en-IN" sz="1200">
                  <a:solidFill>
                    <a:schemeClr val="tx1"/>
                  </a:solidFill>
                  <a:ea typeface="Segoe UI" pitchFamily="34" charset="0"/>
                  <a:cs typeface="Segoe UI" pitchFamily="34" charset="0"/>
                </a:rPr>
                <a:t>Babak, an employee at Contoso Consulting Services works with multiple clients and juggles various projects both internal and client facing in a typical week </a:t>
              </a:r>
            </a:p>
            <a:p>
              <a:pPr marL="182563" indent="-182563" defTabSz="932472" fontAlgn="base">
                <a:lnSpc>
                  <a:spcPct val="90000"/>
                </a:lnSpc>
                <a:spcBef>
                  <a:spcPct val="0"/>
                </a:spcBef>
                <a:spcAft>
                  <a:spcPts val="300"/>
                </a:spcAft>
                <a:buFont typeface="Arial" panose="020B0604020202020204" pitchFamily="34" charset="0"/>
                <a:buChar char="•"/>
              </a:pPr>
              <a:r>
                <a:rPr lang="en-IN" sz="1200">
                  <a:solidFill>
                    <a:schemeClr val="tx1"/>
                  </a:solidFill>
                  <a:ea typeface="Segoe UI" pitchFamily="34" charset="0"/>
                  <a:cs typeface="Segoe UI" pitchFamily="34" charset="0"/>
                </a:rPr>
                <a:t>Contoso Consulting’s org policy states that all Consultants must submit the hours logged for each client project and expenses incurred in a weekly manner. Missing Time &amp; expense submission is a compliance issue and needs to be closely monitored </a:t>
              </a:r>
            </a:p>
          </p:txBody>
        </p:sp>
      </p:grpSp>
      <p:sp>
        <p:nvSpPr>
          <p:cNvPr id="3" name="Rectangle 2">
            <a:extLst>
              <a:ext uri="{FF2B5EF4-FFF2-40B4-BE49-F238E27FC236}">
                <a16:creationId xmlns:a16="http://schemas.microsoft.com/office/drawing/2014/main" id="{2AD5023F-7E35-4F92-80F2-4478317DE4F1}"/>
              </a:ext>
            </a:extLst>
          </p:cNvPr>
          <p:cNvSpPr/>
          <p:nvPr/>
        </p:nvSpPr>
        <p:spPr>
          <a:xfrm rot="16200000">
            <a:off x="9286349" y="531572"/>
            <a:ext cx="1393214" cy="330072"/>
          </a:xfrm>
          <a:prstGeom prst="rect">
            <a:avLst/>
          </a:prstGeom>
          <a:solidFill>
            <a:srgbClr val="004BB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72000" rIns="91440" bIns="72000" numCol="1" spcCol="0" rtlCol="0" fromWordArt="0" anchor="ctr" anchorCtr="0" forceAA="0" compatLnSpc="1">
            <a:prstTxWarp prst="textNoShape">
              <a:avLst/>
            </a:prstTxWarp>
            <a:spAutoFit/>
          </a:bodyPr>
          <a:lstStyle/>
          <a:p>
            <a:pPr algn="ctr" defTabSz="914400">
              <a:spcBef>
                <a:spcPts val="1800"/>
              </a:spcBef>
            </a:pPr>
            <a:r>
              <a:rPr lang="en-US" sz="1200" b="1">
                <a:solidFill>
                  <a:prstClr val="white"/>
                </a:solidFill>
                <a:cs typeface="Segoe UI Semibold" panose="020B0702040204020203" pitchFamily="34" charset="0"/>
              </a:rPr>
              <a:t>Employee</a:t>
            </a:r>
          </a:p>
        </p:txBody>
      </p:sp>
      <p:sp>
        <p:nvSpPr>
          <p:cNvPr id="9" name="Isosceles Triangle 8">
            <a:extLst>
              <a:ext uri="{FF2B5EF4-FFF2-40B4-BE49-F238E27FC236}">
                <a16:creationId xmlns:a16="http://schemas.microsoft.com/office/drawing/2014/main" id="{D3CE65B6-294A-42A7-8D66-81B146C8AF3F}"/>
              </a:ext>
            </a:extLst>
          </p:cNvPr>
          <p:cNvSpPr/>
          <p:nvPr/>
        </p:nvSpPr>
        <p:spPr bwMode="auto">
          <a:xfrm rot="5400000">
            <a:off x="4755576" y="4130674"/>
            <a:ext cx="2880962" cy="289138"/>
          </a:xfrm>
          <a:prstGeom prst="triangle">
            <a:avLst/>
          </a:prstGeom>
          <a:gradFill flip="none" rotWithShape="1">
            <a:gsLst>
              <a:gs pos="0">
                <a:schemeClr val="accent1">
                  <a:shade val="30000"/>
                  <a:satMod val="115000"/>
                </a:schemeClr>
              </a:gs>
              <a:gs pos="68000">
                <a:schemeClr val="accent1"/>
              </a:gs>
              <a:gs pos="100000">
                <a:schemeClr val="accent1">
                  <a:lumMod val="60000"/>
                  <a:lumOff val="40000"/>
                </a:scheme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pic>
        <p:nvPicPr>
          <p:cNvPr id="13" name="Graphic 12" descr="Warning">
            <a:extLst>
              <a:ext uri="{FF2B5EF4-FFF2-40B4-BE49-F238E27FC236}">
                <a16:creationId xmlns:a16="http://schemas.microsoft.com/office/drawing/2014/main" id="{0D967F63-706B-4866-A31D-8AECEA5EC873}"/>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09187" y="2888820"/>
            <a:ext cx="217235" cy="217235"/>
          </a:xfrm>
          <a:prstGeom prst="rect">
            <a:avLst/>
          </a:prstGeom>
        </p:spPr>
      </p:pic>
      <p:pic>
        <p:nvPicPr>
          <p:cNvPr id="22" name="Graphic 21" descr="Warning">
            <a:extLst>
              <a:ext uri="{FF2B5EF4-FFF2-40B4-BE49-F238E27FC236}">
                <a16:creationId xmlns:a16="http://schemas.microsoft.com/office/drawing/2014/main" id="{03441BDA-641D-4FD6-A0E0-2B7EA0A9BE6E}"/>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09187" y="3314775"/>
            <a:ext cx="217235" cy="217235"/>
          </a:xfrm>
          <a:prstGeom prst="rect">
            <a:avLst/>
          </a:prstGeom>
        </p:spPr>
      </p:pic>
      <p:pic>
        <p:nvPicPr>
          <p:cNvPr id="23" name="Graphic 22" descr="Warning">
            <a:extLst>
              <a:ext uri="{FF2B5EF4-FFF2-40B4-BE49-F238E27FC236}">
                <a16:creationId xmlns:a16="http://schemas.microsoft.com/office/drawing/2014/main" id="{E32750EB-4BCE-42CC-8F39-D21B0F5029D5}"/>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09187" y="3723829"/>
            <a:ext cx="217235" cy="217235"/>
          </a:xfrm>
          <a:prstGeom prst="rect">
            <a:avLst/>
          </a:prstGeom>
        </p:spPr>
      </p:pic>
      <p:pic>
        <p:nvPicPr>
          <p:cNvPr id="25" name="Graphic 24" descr="Warning">
            <a:extLst>
              <a:ext uri="{FF2B5EF4-FFF2-40B4-BE49-F238E27FC236}">
                <a16:creationId xmlns:a16="http://schemas.microsoft.com/office/drawing/2014/main" id="{B21ECD72-B9FF-4884-BB5F-57AF466CEA56}"/>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09187" y="4199909"/>
            <a:ext cx="217235" cy="217235"/>
          </a:xfrm>
          <a:prstGeom prst="rect">
            <a:avLst/>
          </a:prstGeom>
        </p:spPr>
      </p:pic>
      <p:pic>
        <p:nvPicPr>
          <p:cNvPr id="26" name="Graphic 25" descr="Warning">
            <a:extLst>
              <a:ext uri="{FF2B5EF4-FFF2-40B4-BE49-F238E27FC236}">
                <a16:creationId xmlns:a16="http://schemas.microsoft.com/office/drawing/2014/main" id="{83E760A9-B34B-41A7-8DF4-8E60BD4C1CE9}"/>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09187" y="6151624"/>
            <a:ext cx="217235" cy="217235"/>
          </a:xfrm>
          <a:prstGeom prst="rect">
            <a:avLst/>
          </a:prstGeom>
        </p:spPr>
      </p:pic>
      <p:pic>
        <p:nvPicPr>
          <p:cNvPr id="27" name="Graphic 26" descr="Warning">
            <a:extLst>
              <a:ext uri="{FF2B5EF4-FFF2-40B4-BE49-F238E27FC236}">
                <a16:creationId xmlns:a16="http://schemas.microsoft.com/office/drawing/2014/main" id="{A5E5A53D-2A57-48B2-BB5D-BA4086C97614}"/>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54255" y="6600103"/>
            <a:ext cx="179533" cy="179533"/>
          </a:xfrm>
          <a:prstGeom prst="rect">
            <a:avLst/>
          </a:prstGeom>
        </p:spPr>
      </p:pic>
      <p:sp>
        <p:nvSpPr>
          <p:cNvPr id="14" name="TextBox 13">
            <a:extLst>
              <a:ext uri="{FF2B5EF4-FFF2-40B4-BE49-F238E27FC236}">
                <a16:creationId xmlns:a16="http://schemas.microsoft.com/office/drawing/2014/main" id="{0A9F480C-7FD3-47D0-96CF-1A826A8DA7C5}"/>
              </a:ext>
            </a:extLst>
          </p:cNvPr>
          <p:cNvSpPr txBox="1"/>
          <p:nvPr/>
        </p:nvSpPr>
        <p:spPr>
          <a:xfrm>
            <a:off x="642700" y="6634469"/>
            <a:ext cx="934551" cy="124650"/>
          </a:xfrm>
          <a:prstGeom prst="rect">
            <a:avLst/>
          </a:prstGeom>
          <a:noFill/>
        </p:spPr>
        <p:txBody>
          <a:bodyPr wrap="none" lIns="0" tIns="0" rIns="0" bIns="0" rtlCol="0">
            <a:spAutoFit/>
          </a:bodyPr>
          <a:lstStyle/>
          <a:p>
            <a:pPr>
              <a:lnSpc>
                <a:spcPct val="90000"/>
              </a:lnSpc>
              <a:spcAft>
                <a:spcPts val="600"/>
              </a:spcAft>
            </a:pPr>
            <a:r>
              <a:rPr lang="en-IN" sz="900">
                <a:gradFill>
                  <a:gsLst>
                    <a:gs pos="2917">
                      <a:schemeClr val="tx1"/>
                    </a:gs>
                    <a:gs pos="30000">
                      <a:schemeClr val="tx1"/>
                    </a:gs>
                  </a:gsLst>
                  <a:lin ang="5400000" scaled="0"/>
                </a:gradFill>
              </a:rPr>
              <a:t>- Points of Friction</a:t>
            </a:r>
          </a:p>
        </p:txBody>
      </p:sp>
      <p:pic>
        <p:nvPicPr>
          <p:cNvPr id="2050" name="Picture 2" descr="CLO20b_Evan_portrait_001">
            <a:extLst>
              <a:ext uri="{FF2B5EF4-FFF2-40B4-BE49-F238E27FC236}">
                <a16:creationId xmlns:a16="http://schemas.microsoft.com/office/drawing/2014/main" id="{B6A4D01B-EF3B-4B7B-A41A-879CE409DD8C}"/>
              </a:ext>
            </a:extLst>
          </p:cNvPr>
          <p:cNvPicPr>
            <a:picLocks noChangeAspect="1" noChangeArrowheads="1"/>
          </p:cNvPicPr>
          <p:nvPr/>
        </p:nvPicPr>
        <p:blipFill rotWithShape="1">
          <a:blip r:embed="rId5" cstate="screen">
            <a:extLst>
              <a:ext uri="{28A0092B-C50C-407E-A947-70E740481C1C}">
                <a14:useLocalDpi xmlns:a14="http://schemas.microsoft.com/office/drawing/2010/main"/>
              </a:ext>
            </a:extLst>
          </a:blip>
          <a:srcRect/>
          <a:stretch/>
        </p:blipFill>
        <p:spPr bwMode="auto">
          <a:xfrm>
            <a:off x="10149840" y="-23643"/>
            <a:ext cx="2042160" cy="1416858"/>
          </a:xfrm>
          <a:prstGeom prst="rect">
            <a:avLst/>
          </a:prstGeom>
          <a:noFill/>
          <a:extLst>
            <a:ext uri="{909E8E84-426E-40DD-AFC4-6F175D3DCCD1}">
              <a14:hiddenFill xmlns:a14="http://schemas.microsoft.com/office/drawing/2010/main">
                <a:solidFill>
                  <a:srgbClr val="FFFFFF"/>
                </a:solidFill>
              </a14:hiddenFill>
            </a:ext>
          </a:extLst>
        </p:spPr>
      </p:pic>
      <p:pic>
        <p:nvPicPr>
          <p:cNvPr id="18" name="Graphic 17" descr="Warning">
            <a:extLst>
              <a:ext uri="{FF2B5EF4-FFF2-40B4-BE49-F238E27FC236}">
                <a16:creationId xmlns:a16="http://schemas.microsoft.com/office/drawing/2014/main" id="{CD812D18-F510-4D29-BF01-50E3C01160B5}"/>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09187" y="4657684"/>
            <a:ext cx="217235" cy="217235"/>
          </a:xfrm>
          <a:prstGeom prst="rect">
            <a:avLst/>
          </a:prstGeom>
        </p:spPr>
      </p:pic>
      <p:pic>
        <p:nvPicPr>
          <p:cNvPr id="19" name="Graphic 18" descr="Warning">
            <a:extLst>
              <a:ext uri="{FF2B5EF4-FFF2-40B4-BE49-F238E27FC236}">
                <a16:creationId xmlns:a16="http://schemas.microsoft.com/office/drawing/2014/main" id="{A8C6DF98-1A44-4A30-8627-A495A783C1D3}"/>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09187" y="5105081"/>
            <a:ext cx="217235" cy="217235"/>
          </a:xfrm>
          <a:prstGeom prst="rect">
            <a:avLst/>
          </a:prstGeom>
        </p:spPr>
      </p:pic>
      <p:pic>
        <p:nvPicPr>
          <p:cNvPr id="20" name="Graphic 19" descr="Warning">
            <a:extLst>
              <a:ext uri="{FF2B5EF4-FFF2-40B4-BE49-F238E27FC236}">
                <a16:creationId xmlns:a16="http://schemas.microsoft.com/office/drawing/2014/main" id="{45F02E4F-7167-404C-AFEF-382223B7B3A2}"/>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09187" y="5715724"/>
            <a:ext cx="217235" cy="217235"/>
          </a:xfrm>
          <a:prstGeom prst="rect">
            <a:avLst/>
          </a:prstGeom>
        </p:spPr>
      </p:pic>
    </p:spTree>
    <p:extLst>
      <p:ext uri="{BB962C8B-B14F-4D97-AF65-F5344CB8AC3E}">
        <p14:creationId xmlns:p14="http://schemas.microsoft.com/office/powerpoint/2010/main" val="394487182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494C18C1-2353-4B34-80A5-D43C7B32559C}"/>
              </a:ext>
            </a:extLst>
          </p:cNvPr>
          <p:cNvSpPr txBox="1"/>
          <p:nvPr/>
        </p:nvSpPr>
        <p:spPr>
          <a:xfrm>
            <a:off x="773191" y="6297744"/>
            <a:ext cx="10908736" cy="461665"/>
          </a:xfrm>
          <a:prstGeom prst="rect">
            <a:avLst/>
          </a:prstGeom>
          <a:noFill/>
        </p:spPr>
        <p:txBody>
          <a:bodyPr wrap="square" lIns="182880" tIns="146304" rIns="182880" bIns="146304" rtlCol="0">
            <a:spAutoFit/>
          </a:bodyPr>
          <a:lstStyle/>
          <a:p>
            <a:pPr>
              <a:lnSpc>
                <a:spcPct val="90000"/>
              </a:lnSpc>
              <a:spcAft>
                <a:spcPts val="600"/>
              </a:spcAft>
            </a:pPr>
            <a:r>
              <a:rPr lang="en-IN" sz="1200">
                <a:gradFill>
                  <a:gsLst>
                    <a:gs pos="2917">
                      <a:schemeClr val="tx1"/>
                    </a:gs>
                    <a:gs pos="30000">
                      <a:schemeClr val="tx1"/>
                    </a:gs>
                  </a:gsLst>
                  <a:lin ang="5400000" scaled="0"/>
                </a:gradFill>
              </a:rPr>
              <a:t>If all team members have submitted their time sheet reports promptly, Miguel can approve all requests in one click using the Approve All button</a:t>
            </a:r>
          </a:p>
        </p:txBody>
      </p:sp>
      <p:sp>
        <p:nvSpPr>
          <p:cNvPr id="4" name="Title 8">
            <a:extLst>
              <a:ext uri="{FF2B5EF4-FFF2-40B4-BE49-F238E27FC236}">
                <a16:creationId xmlns:a16="http://schemas.microsoft.com/office/drawing/2014/main" id="{D500279C-21CD-49E8-B925-F11AB32866E0}"/>
              </a:ext>
            </a:extLst>
          </p:cNvPr>
          <p:cNvSpPr txBox="1">
            <a:spLocks/>
          </p:cNvSpPr>
          <p:nvPr/>
        </p:nvSpPr>
        <p:spPr>
          <a:xfrm>
            <a:off x="318049" y="112490"/>
            <a:ext cx="9139203" cy="25391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14367" rtl="0" eaLnBrk="1" latinLnBrk="0" hangingPunct="1">
              <a:lnSpc>
                <a:spcPct val="90000"/>
              </a:lnSpc>
              <a:spcBef>
                <a:spcPct val="0"/>
              </a:spcBef>
              <a:buNone/>
              <a:defRPr lang="en-US" sz="3200" b="0" kern="1200" cap="none" spc="-147" baseline="0" dirty="0" smtClean="0">
                <a:ln w="3175">
                  <a:noFill/>
                </a:ln>
                <a:solidFill>
                  <a:srgbClr val="000000"/>
                </a:solidFill>
                <a:effectLst/>
                <a:latin typeface="+mj-lt"/>
                <a:ea typeface="+mn-ea"/>
                <a:cs typeface="Segoe UI" pitchFamily="34" charset="0"/>
              </a:defRPr>
            </a:lvl1pPr>
          </a:lstStyle>
          <a:p>
            <a:pPr defTabSz="457200">
              <a:lnSpc>
                <a:spcPct val="100000"/>
              </a:lnSpc>
              <a:spcBef>
                <a:spcPts val="0"/>
              </a:spcBef>
              <a:defRPr/>
            </a:pPr>
            <a:r>
              <a:rPr lang="en-IN" sz="1050" spc="0">
                <a:ln>
                  <a:noFill/>
                </a:ln>
                <a:solidFill>
                  <a:srgbClr val="4B53BC"/>
                </a:solidFill>
                <a:latin typeface="+mn-lt"/>
                <a:cs typeface="Segoe UI Semibold" panose="020B0702040204020203" pitchFamily="34" charset="0"/>
              </a:rPr>
              <a:t>Professional Services </a:t>
            </a:r>
            <a:r>
              <a:rPr lang="en-IN" sz="1050" spc="0">
                <a:ln>
                  <a:noFill/>
                </a:ln>
                <a:latin typeface="+mn-lt"/>
                <a:cs typeface="Segoe UI Light" panose="020B0502040204020203" pitchFamily="34" charset="0"/>
              </a:rPr>
              <a:t>– Time &amp; Expense</a:t>
            </a:r>
          </a:p>
        </p:txBody>
      </p:sp>
      <p:pic>
        <p:nvPicPr>
          <p:cNvPr id="3" name="Picture 2" descr="A screenshot of a computer&#10;&#10;Description automatically generated">
            <a:extLst>
              <a:ext uri="{FF2B5EF4-FFF2-40B4-BE49-F238E27FC236}">
                <a16:creationId xmlns:a16="http://schemas.microsoft.com/office/drawing/2014/main" id="{91C0B3BF-D0DF-42D6-83B6-4CC2067875E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62800" y="550800"/>
            <a:ext cx="9870267" cy="5745600"/>
          </a:xfrm>
          <a:prstGeom prst="rect">
            <a:avLst/>
          </a:prstGeom>
        </p:spPr>
      </p:pic>
    </p:spTree>
    <p:extLst>
      <p:ext uri="{BB962C8B-B14F-4D97-AF65-F5344CB8AC3E}">
        <p14:creationId xmlns:p14="http://schemas.microsoft.com/office/powerpoint/2010/main" val="80220899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A97385E-74B0-4977-8941-99A5C9B7E114}"/>
              </a:ext>
            </a:extLst>
          </p:cNvPr>
          <p:cNvSpPr>
            <a:spLocks noGrp="1"/>
          </p:cNvSpPr>
          <p:nvPr>
            <p:ph type="title"/>
          </p:nvPr>
        </p:nvSpPr>
        <p:spPr/>
        <p:txBody>
          <a:bodyPr/>
          <a:lstStyle/>
          <a:p>
            <a:r>
              <a:rPr lang="en-IN"/>
              <a:t>Solution Highlights – Best Practices</a:t>
            </a:r>
          </a:p>
        </p:txBody>
      </p:sp>
      <p:sp>
        <p:nvSpPr>
          <p:cNvPr id="49" name="TextBox 48">
            <a:extLst>
              <a:ext uri="{FF2B5EF4-FFF2-40B4-BE49-F238E27FC236}">
                <a16:creationId xmlns:a16="http://schemas.microsoft.com/office/drawing/2014/main" id="{11A4E375-3A94-4150-9B11-3EDDE0B49535}"/>
              </a:ext>
            </a:extLst>
          </p:cNvPr>
          <p:cNvSpPr txBox="1"/>
          <p:nvPr/>
        </p:nvSpPr>
        <p:spPr>
          <a:xfrm>
            <a:off x="4366502" y="1178353"/>
            <a:ext cx="3455882" cy="294302"/>
          </a:xfrm>
          <a:prstGeom prst="rect">
            <a:avLst/>
          </a:prstGeom>
          <a:solidFill>
            <a:schemeClr val="bg1"/>
          </a:solidFill>
        </p:spPr>
        <p:txBody>
          <a:bodyPr wrap="none" lIns="182880" tIns="36000" rIns="182880" bIns="36000" rtlCol="0">
            <a:spAutoFit/>
          </a:bodyPr>
          <a:lstStyle/>
          <a:p>
            <a:pPr>
              <a:lnSpc>
                <a:spcPct val="90000"/>
              </a:lnSpc>
              <a:spcAft>
                <a:spcPts val="600"/>
              </a:spcAft>
            </a:pPr>
            <a:r>
              <a:rPr lang="en-IN" sz="1600" spc="-50">
                <a:ln w="3175">
                  <a:noFill/>
                </a:ln>
                <a:solidFill>
                  <a:schemeClr val="accent2"/>
                </a:solidFill>
                <a:latin typeface="Segoe UI Semibold"/>
                <a:cs typeface="Segoe UI" pitchFamily="34" charset="0"/>
              </a:rPr>
              <a:t>Key Solution Design Considerations</a:t>
            </a:r>
            <a:endParaRPr kumimoji="0" lang="en-IN" sz="1600" b="0" i="0" u="none" strike="noStrike" kern="1200" cap="none" spc="-50" normalizeH="0" baseline="0" noProof="0">
              <a:ln w="3175">
                <a:noFill/>
              </a:ln>
              <a:solidFill>
                <a:schemeClr val="accent2"/>
              </a:solidFill>
              <a:effectLst/>
              <a:uLnTx/>
              <a:uFillTx/>
              <a:latin typeface="Segoe UI Semilight" panose="020B0402040204020203" pitchFamily="34" charset="0"/>
              <a:cs typeface="Segoe UI Semilight" panose="020B0402040204020203" pitchFamily="34" charset="0"/>
            </a:endParaRPr>
          </a:p>
        </p:txBody>
      </p:sp>
      <p:sp>
        <p:nvSpPr>
          <p:cNvPr id="13" name="TextBox 12">
            <a:extLst>
              <a:ext uri="{FF2B5EF4-FFF2-40B4-BE49-F238E27FC236}">
                <a16:creationId xmlns:a16="http://schemas.microsoft.com/office/drawing/2014/main" id="{5BC2BC27-16DF-4A50-8FA9-06057B062748}"/>
              </a:ext>
            </a:extLst>
          </p:cNvPr>
          <p:cNvSpPr txBox="1"/>
          <p:nvPr/>
        </p:nvSpPr>
        <p:spPr>
          <a:xfrm>
            <a:off x="340085" y="2470733"/>
            <a:ext cx="5591023" cy="3139321"/>
          </a:xfrm>
          <a:prstGeom prst="rect">
            <a:avLst/>
          </a:prstGeom>
          <a:noFill/>
        </p:spPr>
        <p:txBody>
          <a:bodyPr wrap="square">
            <a:spAutoFit/>
          </a:bodyPr>
          <a:lstStyle/>
          <a:p>
            <a:pPr marL="265113" lvl="1" indent="-171450">
              <a:spcAft>
                <a:spcPts val="1200"/>
              </a:spcAft>
              <a:buFont typeface="Arial" panose="020B0604020202020204" pitchFamily="34" charset="0"/>
              <a:buChar char="•"/>
            </a:pPr>
            <a:r>
              <a:rPr lang="en-IN" sz="1200" b="1" u="sng">
                <a:solidFill>
                  <a:schemeClr val="dk1"/>
                </a:solidFill>
                <a:hlinkClick r:id="rId3"/>
              </a:rPr>
              <a:t>Personal Scoped App</a:t>
            </a:r>
            <a:r>
              <a:rPr lang="en-IN" sz="1200" b="1">
                <a:solidFill>
                  <a:schemeClr val="dk1"/>
                </a:solidFill>
                <a:hlinkClick r:id="rId3"/>
              </a:rPr>
              <a:t> </a:t>
            </a:r>
            <a:r>
              <a:rPr lang="en-IN" sz="1200">
                <a:solidFill>
                  <a:schemeClr val="dk1"/>
                </a:solidFill>
              </a:rPr>
              <a:t>The app is completely personal scoped because Time submission, expense items are personal and confidential information and not required to be handled in a Team context</a:t>
            </a:r>
          </a:p>
          <a:p>
            <a:pPr marL="536575" lvl="2" indent="-285750">
              <a:spcAft>
                <a:spcPts val="1200"/>
              </a:spcAft>
              <a:buFont typeface="Courier New" panose="02070309020205020404" pitchFamily="49" charset="0"/>
              <a:buChar char="o"/>
            </a:pPr>
            <a:r>
              <a:rPr lang="en-IN" sz="1200">
                <a:solidFill>
                  <a:schemeClr val="dk1"/>
                </a:solidFill>
              </a:rPr>
              <a:t>Personal Tab – There are two personal tabs to check the status of submitted time sheets and view time sheets of your direct reports. Since this information has visual element to it along with possible analytics it is presented in a canvas view</a:t>
            </a:r>
          </a:p>
          <a:p>
            <a:pPr marL="536575" lvl="2" indent="-285750">
              <a:spcAft>
                <a:spcPts val="1200"/>
              </a:spcAft>
              <a:buFont typeface="Courier New" panose="02070309020205020404" pitchFamily="49" charset="0"/>
              <a:buChar char="o"/>
            </a:pPr>
            <a:r>
              <a:rPr lang="en-IN" sz="1200">
                <a:solidFill>
                  <a:schemeClr val="dk1"/>
                </a:solidFill>
              </a:rPr>
              <a:t>Personal Bot – A personal scope bot handles the approval workflow, submission workflow and recognizes the role of the user to surface right cards</a:t>
            </a:r>
          </a:p>
          <a:p>
            <a:pPr marL="265113" lvl="1" indent="-171450">
              <a:spcAft>
                <a:spcPts val="1200"/>
              </a:spcAft>
              <a:buFont typeface="Arial" panose="020B0604020202020204" pitchFamily="34" charset="0"/>
              <a:buChar char="•"/>
            </a:pPr>
            <a:r>
              <a:rPr lang="en-IN" sz="1200" b="1">
                <a:solidFill>
                  <a:schemeClr val="dk1"/>
                </a:solidFill>
                <a:hlinkClick r:id="rId4"/>
              </a:rPr>
              <a:t>Task Modules </a:t>
            </a:r>
            <a:r>
              <a:rPr lang="en-IN" sz="1200">
                <a:solidFill>
                  <a:schemeClr val="dk1"/>
                </a:solidFill>
              </a:rPr>
              <a:t>are used extensively to gather user input on time submission, expense submission and approvals as it provides greater control over UI constructs and enables user to perform intermediate steps without switching context. </a:t>
            </a:r>
          </a:p>
        </p:txBody>
      </p:sp>
      <p:sp>
        <p:nvSpPr>
          <p:cNvPr id="7" name="TextBox 6">
            <a:extLst>
              <a:ext uri="{FF2B5EF4-FFF2-40B4-BE49-F238E27FC236}">
                <a16:creationId xmlns:a16="http://schemas.microsoft.com/office/drawing/2014/main" id="{F09F1F8A-5409-432B-B3B6-AE441A57A764}"/>
              </a:ext>
            </a:extLst>
          </p:cNvPr>
          <p:cNvSpPr txBox="1"/>
          <p:nvPr/>
        </p:nvSpPr>
        <p:spPr>
          <a:xfrm>
            <a:off x="6264006" y="2470733"/>
            <a:ext cx="5587909" cy="2954655"/>
          </a:xfrm>
          <a:prstGeom prst="rect">
            <a:avLst/>
          </a:prstGeom>
          <a:noFill/>
        </p:spPr>
        <p:txBody>
          <a:bodyPr wrap="square">
            <a:spAutoFit/>
          </a:bodyPr>
          <a:lstStyle/>
          <a:p>
            <a:pPr marL="265113" lvl="1" indent="-171450">
              <a:spcAft>
                <a:spcPts val="1200"/>
              </a:spcAft>
              <a:buFont typeface="Arial" panose="020B0604020202020204" pitchFamily="34" charset="0"/>
              <a:buChar char="•"/>
            </a:pPr>
            <a:r>
              <a:rPr lang="en-IN" sz="1200">
                <a:solidFill>
                  <a:schemeClr val="dk1"/>
                </a:solidFill>
              </a:rPr>
              <a:t>The app uses Adaptive cards for displaying persistent messages only and not intermediary steps. E.g. Time submission is an end goal represented as Adaptive card whereas intermediary steps of choosing WBS, entering hours are performed via Task modules </a:t>
            </a:r>
          </a:p>
          <a:p>
            <a:pPr marL="265113" lvl="1" indent="-171450">
              <a:spcAft>
                <a:spcPts val="1200"/>
              </a:spcAft>
              <a:buFont typeface="Arial" panose="020B0604020202020204" pitchFamily="34" charset="0"/>
              <a:buChar char="•"/>
            </a:pPr>
            <a:r>
              <a:rPr lang="en-IN" sz="1200" b="1">
                <a:solidFill>
                  <a:schemeClr val="dk1"/>
                </a:solidFill>
                <a:hlinkClick r:id="rId5"/>
              </a:rPr>
              <a:t>Card refreshes</a:t>
            </a:r>
            <a:r>
              <a:rPr lang="en-IN" sz="1200" b="1">
                <a:solidFill>
                  <a:schemeClr val="dk1"/>
                </a:solidFill>
              </a:rPr>
              <a:t> </a:t>
            </a:r>
            <a:r>
              <a:rPr lang="en-IN" sz="1200">
                <a:solidFill>
                  <a:schemeClr val="dk1"/>
                </a:solidFill>
              </a:rPr>
              <a:t>are used to update the card status instead of sending multiple different cards about the same request. This ensures that readability is easier, and app does not spam with multiple cards for updates. </a:t>
            </a:r>
          </a:p>
          <a:p>
            <a:pPr marL="265113" lvl="1" indent="-171450">
              <a:spcAft>
                <a:spcPts val="1200"/>
              </a:spcAft>
              <a:buFont typeface="Arial" panose="020B0604020202020204" pitchFamily="34" charset="0"/>
              <a:buChar char="•"/>
            </a:pPr>
            <a:r>
              <a:rPr lang="en-IN" sz="1200" b="1">
                <a:solidFill>
                  <a:schemeClr val="dk1"/>
                </a:solidFill>
                <a:hlinkClick r:id="rId6"/>
              </a:rPr>
              <a:t>List cards </a:t>
            </a:r>
            <a:r>
              <a:rPr lang="en-IN" sz="1200">
                <a:solidFill>
                  <a:schemeClr val="dk1"/>
                </a:solidFill>
              </a:rPr>
              <a:t>are used for providing a single consolidated view of time submission reports from multiple team members. This is ideal in this case as individual notifications and cards are cumbersome to track each week. It might also slip out of view as more messages come in. </a:t>
            </a:r>
          </a:p>
          <a:p>
            <a:pPr marL="265113" lvl="1" indent="-171450">
              <a:spcAft>
                <a:spcPts val="1200"/>
              </a:spcAft>
              <a:buFont typeface="Arial" panose="020B0604020202020204" pitchFamily="34" charset="0"/>
              <a:buChar char="•"/>
            </a:pPr>
            <a:r>
              <a:rPr lang="en-IN" sz="1200" b="1">
                <a:solidFill>
                  <a:schemeClr val="dk1"/>
                </a:solidFill>
                <a:hlinkClick r:id="rId7"/>
              </a:rPr>
              <a:t>Proactive Messages</a:t>
            </a:r>
            <a:r>
              <a:rPr lang="en-IN" sz="1200" b="1">
                <a:solidFill>
                  <a:schemeClr val="dk1"/>
                </a:solidFill>
              </a:rPr>
              <a:t> </a:t>
            </a:r>
            <a:r>
              <a:rPr lang="en-IN" sz="1200">
                <a:solidFill>
                  <a:schemeClr val="dk1"/>
                </a:solidFill>
              </a:rPr>
              <a:t>are sent at scheduled time every week to remind users to fill in their time sheets. </a:t>
            </a:r>
            <a:endParaRPr lang="en-IN" sz="1200" b="1">
              <a:solidFill>
                <a:schemeClr val="dk1"/>
              </a:solidFill>
            </a:endParaRPr>
          </a:p>
        </p:txBody>
      </p:sp>
      <p:sp>
        <p:nvSpPr>
          <p:cNvPr id="8" name="TextBox 7">
            <a:extLst>
              <a:ext uri="{FF2B5EF4-FFF2-40B4-BE49-F238E27FC236}">
                <a16:creationId xmlns:a16="http://schemas.microsoft.com/office/drawing/2014/main" id="{A97F6128-C527-404D-B29E-F69DCEB7221E}"/>
              </a:ext>
            </a:extLst>
          </p:cNvPr>
          <p:cNvSpPr txBox="1"/>
          <p:nvPr/>
        </p:nvSpPr>
        <p:spPr>
          <a:xfrm>
            <a:off x="1838369" y="1970951"/>
            <a:ext cx="2587760" cy="294302"/>
          </a:xfrm>
          <a:prstGeom prst="rect">
            <a:avLst/>
          </a:prstGeom>
          <a:solidFill>
            <a:schemeClr val="bg1"/>
          </a:solidFill>
        </p:spPr>
        <p:txBody>
          <a:bodyPr wrap="none" lIns="182880" tIns="36000" rIns="182880" bIns="36000" rtlCol="0">
            <a:spAutoFit/>
          </a:bodyPr>
          <a:lstStyle/>
          <a:p>
            <a:pPr>
              <a:lnSpc>
                <a:spcPct val="90000"/>
              </a:lnSpc>
              <a:spcAft>
                <a:spcPts val="600"/>
              </a:spcAft>
            </a:pPr>
            <a:r>
              <a:rPr lang="en-IN" sz="1600" spc="-50">
                <a:ln w="3175">
                  <a:noFill/>
                </a:ln>
                <a:solidFill>
                  <a:schemeClr val="accent2"/>
                </a:solidFill>
                <a:latin typeface="Segoe UI Semibold"/>
                <a:cs typeface="Segoe UI" pitchFamily="34" charset="0"/>
              </a:rPr>
              <a:t>Platform Extension Points</a:t>
            </a:r>
            <a:endParaRPr kumimoji="0" lang="en-IN" sz="1600" b="0" i="0" u="none" strike="noStrike" kern="1200" cap="none" spc="-50" normalizeH="0" baseline="0" noProof="0">
              <a:ln w="3175">
                <a:noFill/>
              </a:ln>
              <a:solidFill>
                <a:schemeClr val="accent2"/>
              </a:solidFill>
              <a:effectLst/>
              <a:uLnTx/>
              <a:uFillTx/>
              <a:latin typeface="Segoe UI Semilight" panose="020B0402040204020203" pitchFamily="34" charset="0"/>
              <a:cs typeface="Segoe UI Semilight" panose="020B0402040204020203" pitchFamily="34" charset="0"/>
            </a:endParaRPr>
          </a:p>
        </p:txBody>
      </p:sp>
      <p:cxnSp>
        <p:nvCxnSpPr>
          <p:cNvPr id="6" name="Straight Connector 5">
            <a:extLst>
              <a:ext uri="{FF2B5EF4-FFF2-40B4-BE49-F238E27FC236}">
                <a16:creationId xmlns:a16="http://schemas.microsoft.com/office/drawing/2014/main" id="{D1883298-C1A0-4292-A8BC-81432C5F8579}"/>
              </a:ext>
            </a:extLst>
          </p:cNvPr>
          <p:cNvCxnSpPr/>
          <p:nvPr/>
        </p:nvCxnSpPr>
        <p:spPr>
          <a:xfrm>
            <a:off x="2016200" y="1931100"/>
            <a:ext cx="2232098" cy="0"/>
          </a:xfrm>
          <a:prstGeom prst="line">
            <a:avLst/>
          </a:prstGeom>
          <a:ln w="285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B06AAB8F-BA3C-4BE1-913D-71E43296B377}"/>
              </a:ext>
            </a:extLst>
          </p:cNvPr>
          <p:cNvSpPr txBox="1"/>
          <p:nvPr/>
        </p:nvSpPr>
        <p:spPr>
          <a:xfrm>
            <a:off x="8196732" y="1970951"/>
            <a:ext cx="1749518" cy="294302"/>
          </a:xfrm>
          <a:prstGeom prst="rect">
            <a:avLst/>
          </a:prstGeom>
          <a:solidFill>
            <a:schemeClr val="bg1"/>
          </a:solidFill>
        </p:spPr>
        <p:txBody>
          <a:bodyPr wrap="none" lIns="182880" tIns="36000" rIns="182880" bIns="36000" rtlCol="0">
            <a:spAutoFit/>
          </a:bodyPr>
          <a:lstStyle/>
          <a:p>
            <a:pPr>
              <a:lnSpc>
                <a:spcPct val="90000"/>
              </a:lnSpc>
              <a:spcAft>
                <a:spcPts val="600"/>
              </a:spcAft>
            </a:pPr>
            <a:r>
              <a:rPr lang="en-IN" sz="1600" spc="-50">
                <a:ln w="3175">
                  <a:noFill/>
                </a:ln>
                <a:solidFill>
                  <a:schemeClr val="accent2"/>
                </a:solidFill>
                <a:latin typeface="Segoe UI Semibold"/>
                <a:cs typeface="Segoe UI" pitchFamily="34" charset="0"/>
              </a:rPr>
              <a:t>User Experience</a:t>
            </a:r>
            <a:endParaRPr kumimoji="0" lang="en-IN" sz="1600" b="0" i="0" u="none" strike="noStrike" kern="1200" cap="none" spc="-50" normalizeH="0" baseline="0" noProof="0">
              <a:ln w="3175">
                <a:noFill/>
              </a:ln>
              <a:solidFill>
                <a:schemeClr val="accent2"/>
              </a:solidFill>
              <a:effectLst/>
              <a:uLnTx/>
              <a:uFillTx/>
              <a:latin typeface="Segoe UI Semilight" panose="020B0402040204020203" pitchFamily="34" charset="0"/>
              <a:cs typeface="Segoe UI Semilight" panose="020B0402040204020203" pitchFamily="34" charset="0"/>
            </a:endParaRPr>
          </a:p>
        </p:txBody>
      </p:sp>
      <p:cxnSp>
        <p:nvCxnSpPr>
          <p:cNvPr id="11" name="Straight Connector 10">
            <a:extLst>
              <a:ext uri="{FF2B5EF4-FFF2-40B4-BE49-F238E27FC236}">
                <a16:creationId xmlns:a16="http://schemas.microsoft.com/office/drawing/2014/main" id="{662C5EC2-D1B3-46CD-9CDC-BA5153619C33}"/>
              </a:ext>
            </a:extLst>
          </p:cNvPr>
          <p:cNvCxnSpPr>
            <a:cxnSpLocks/>
          </p:cNvCxnSpPr>
          <p:nvPr/>
        </p:nvCxnSpPr>
        <p:spPr>
          <a:xfrm>
            <a:off x="8378513" y="1950978"/>
            <a:ext cx="1385957" cy="0"/>
          </a:xfrm>
          <a:prstGeom prst="line">
            <a:avLst/>
          </a:prstGeom>
          <a:ln w="285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EE63D550-6328-43C7-90C6-A8873202BE3C}"/>
              </a:ext>
            </a:extLst>
          </p:cNvPr>
          <p:cNvCxnSpPr>
            <a:cxnSpLocks/>
            <a:stCxn id="49" idx="2"/>
            <a:endCxn id="8" idx="0"/>
          </p:cNvCxnSpPr>
          <p:nvPr/>
        </p:nvCxnSpPr>
        <p:spPr>
          <a:xfrm rot="5400000">
            <a:off x="4364198" y="240706"/>
            <a:ext cx="498296" cy="2962194"/>
          </a:xfrm>
          <a:prstGeom prst="bentConnector3">
            <a:avLst>
              <a:gd name="adj1" fmla="val 50000"/>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A1B840AE-7133-4E3E-99F1-DA1AAB660453}"/>
              </a:ext>
            </a:extLst>
          </p:cNvPr>
          <p:cNvCxnSpPr>
            <a:cxnSpLocks/>
            <a:stCxn id="49" idx="2"/>
            <a:endCxn id="9" idx="0"/>
          </p:cNvCxnSpPr>
          <p:nvPr/>
        </p:nvCxnSpPr>
        <p:spPr>
          <a:xfrm rot="16200000" flipH="1">
            <a:off x="7333819" y="233279"/>
            <a:ext cx="498296" cy="2977048"/>
          </a:xfrm>
          <a:prstGeom prst="bentConnector3">
            <a:avLst>
              <a:gd name="adj1" fmla="val 50000"/>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AF3246DF-44EE-4A01-AFD6-18C9E17F3F0F}"/>
              </a:ext>
            </a:extLst>
          </p:cNvPr>
          <p:cNvGrpSpPr/>
          <p:nvPr/>
        </p:nvGrpSpPr>
        <p:grpSpPr>
          <a:xfrm>
            <a:off x="381696" y="5905084"/>
            <a:ext cx="11470219" cy="754654"/>
            <a:chOff x="426424" y="5881966"/>
            <a:chExt cx="11470219" cy="754654"/>
          </a:xfrm>
        </p:grpSpPr>
        <p:sp>
          <p:nvSpPr>
            <p:cNvPr id="3" name="Rectangle 2">
              <a:extLst>
                <a:ext uri="{FF2B5EF4-FFF2-40B4-BE49-F238E27FC236}">
                  <a16:creationId xmlns:a16="http://schemas.microsoft.com/office/drawing/2014/main" id="{8654143E-94A4-496B-A9BD-A4B300CC62C6}"/>
                </a:ext>
              </a:extLst>
            </p:cNvPr>
            <p:cNvSpPr/>
            <p:nvPr/>
          </p:nvSpPr>
          <p:spPr bwMode="auto">
            <a:xfrm>
              <a:off x="471152" y="5991602"/>
              <a:ext cx="11425491" cy="645018"/>
            </a:xfrm>
            <a:prstGeom prst="rect">
              <a:avLst/>
            </a:prstGeom>
            <a:noFill/>
            <a:ln>
              <a:solidFill>
                <a:schemeClr val="accent5">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14" name="TextBox 13">
              <a:extLst>
                <a:ext uri="{FF2B5EF4-FFF2-40B4-BE49-F238E27FC236}">
                  <a16:creationId xmlns:a16="http://schemas.microsoft.com/office/drawing/2014/main" id="{54D2F3A2-2F05-4033-8D9E-75903BF3BDFC}"/>
                </a:ext>
              </a:extLst>
            </p:cNvPr>
            <p:cNvSpPr txBox="1"/>
            <p:nvPr/>
          </p:nvSpPr>
          <p:spPr>
            <a:xfrm>
              <a:off x="5380384" y="5881966"/>
              <a:ext cx="1517569" cy="294302"/>
            </a:xfrm>
            <a:prstGeom prst="rect">
              <a:avLst/>
            </a:prstGeom>
            <a:solidFill>
              <a:schemeClr val="bg1"/>
            </a:solidFill>
          </p:spPr>
          <p:txBody>
            <a:bodyPr wrap="none" lIns="182880" tIns="36000" rIns="182880" bIns="36000" rtlCol="0">
              <a:spAutoFit/>
            </a:bodyPr>
            <a:lstStyle/>
            <a:p>
              <a:pPr algn="ctr">
                <a:lnSpc>
                  <a:spcPct val="90000"/>
                </a:lnSpc>
                <a:spcAft>
                  <a:spcPts val="600"/>
                </a:spcAft>
              </a:pPr>
              <a:r>
                <a:rPr lang="en-IN" sz="1600" spc="-50">
                  <a:ln w="3175">
                    <a:noFill/>
                  </a:ln>
                  <a:solidFill>
                    <a:schemeClr val="accent2"/>
                  </a:solidFill>
                  <a:latin typeface="Segoe UI Semibold"/>
                  <a:cs typeface="Segoe UI" pitchFamily="34" charset="0"/>
                </a:rPr>
                <a:t>Graph API</a:t>
              </a:r>
              <a:endParaRPr kumimoji="0" lang="en-IN" sz="1600" b="0" i="0" u="none" strike="noStrike" kern="1200" cap="none" spc="-50" normalizeH="0" baseline="0" noProof="0">
                <a:ln w="3175">
                  <a:noFill/>
                </a:ln>
                <a:solidFill>
                  <a:schemeClr val="accent2"/>
                </a:solidFill>
                <a:effectLst/>
                <a:uLnTx/>
                <a:uFillTx/>
                <a:latin typeface="Segoe UI Semilight" panose="020B0402040204020203" pitchFamily="34" charset="0"/>
                <a:cs typeface="Segoe UI Semilight" panose="020B0402040204020203" pitchFamily="34" charset="0"/>
              </a:endParaRPr>
            </a:p>
          </p:txBody>
        </p:sp>
        <p:sp>
          <p:nvSpPr>
            <p:cNvPr id="15" name="TextBox 14">
              <a:extLst>
                <a:ext uri="{FF2B5EF4-FFF2-40B4-BE49-F238E27FC236}">
                  <a16:creationId xmlns:a16="http://schemas.microsoft.com/office/drawing/2014/main" id="{6649C01A-1296-4825-9573-6F2965621286}"/>
                </a:ext>
              </a:extLst>
            </p:cNvPr>
            <p:cNvSpPr txBox="1"/>
            <p:nvPr/>
          </p:nvSpPr>
          <p:spPr>
            <a:xfrm>
              <a:off x="426424" y="6151361"/>
              <a:ext cx="11425491" cy="276999"/>
            </a:xfrm>
            <a:prstGeom prst="rect">
              <a:avLst/>
            </a:prstGeom>
            <a:noFill/>
          </p:spPr>
          <p:txBody>
            <a:bodyPr wrap="square">
              <a:spAutoFit/>
            </a:bodyPr>
            <a:lstStyle/>
            <a:p>
              <a:pPr marL="265113" lvl="1" indent="-171450">
                <a:spcAft>
                  <a:spcPts val="1200"/>
                </a:spcAft>
                <a:buFont typeface="Arial" panose="020B0604020202020204" pitchFamily="34" charset="0"/>
                <a:buChar char="•"/>
              </a:pPr>
              <a:r>
                <a:rPr lang="en-IN" sz="1200">
                  <a:solidFill>
                    <a:schemeClr val="dk1"/>
                  </a:solidFill>
                </a:rPr>
                <a:t>The app also utilizes </a:t>
              </a:r>
              <a:r>
                <a:rPr lang="en-IN" sz="1200">
                  <a:solidFill>
                    <a:schemeClr val="dk1"/>
                  </a:solidFill>
                  <a:hlinkClick r:id="rId8"/>
                </a:rPr>
                <a:t>List </a:t>
              </a:r>
              <a:r>
                <a:rPr lang="en-IN" sz="1200" err="1">
                  <a:solidFill>
                    <a:schemeClr val="dk1"/>
                  </a:solidFill>
                  <a:hlinkClick r:id="rId8"/>
                </a:rPr>
                <a:t>DirectReports</a:t>
              </a:r>
              <a:r>
                <a:rPr lang="en-IN" sz="1200">
                  <a:solidFill>
                    <a:schemeClr val="dk1"/>
                  </a:solidFill>
                </a:rPr>
                <a:t> Graph API to retrieve list of direct reports for all manager role users</a:t>
              </a:r>
            </a:p>
          </p:txBody>
        </p:sp>
      </p:grpSp>
      <p:sp>
        <p:nvSpPr>
          <p:cNvPr id="12" name="Title 8">
            <a:extLst>
              <a:ext uri="{FF2B5EF4-FFF2-40B4-BE49-F238E27FC236}">
                <a16:creationId xmlns:a16="http://schemas.microsoft.com/office/drawing/2014/main" id="{73ACA1FF-7E0E-4B80-98AB-19BED189A6B9}"/>
              </a:ext>
            </a:extLst>
          </p:cNvPr>
          <p:cNvSpPr txBox="1">
            <a:spLocks/>
          </p:cNvSpPr>
          <p:nvPr/>
        </p:nvSpPr>
        <p:spPr>
          <a:xfrm>
            <a:off x="318049" y="112490"/>
            <a:ext cx="9139203" cy="25391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14367" rtl="0" eaLnBrk="1" latinLnBrk="0" hangingPunct="1">
              <a:lnSpc>
                <a:spcPct val="90000"/>
              </a:lnSpc>
              <a:spcBef>
                <a:spcPct val="0"/>
              </a:spcBef>
              <a:buNone/>
              <a:defRPr lang="en-US" sz="3200" b="0" kern="1200" cap="none" spc="-147" baseline="0" dirty="0" smtClean="0">
                <a:ln w="3175">
                  <a:noFill/>
                </a:ln>
                <a:solidFill>
                  <a:srgbClr val="000000"/>
                </a:solidFill>
                <a:effectLst/>
                <a:latin typeface="+mj-lt"/>
                <a:ea typeface="+mn-ea"/>
                <a:cs typeface="Segoe UI" pitchFamily="34" charset="0"/>
              </a:defRPr>
            </a:lvl1pPr>
          </a:lstStyle>
          <a:p>
            <a:pPr defTabSz="457200">
              <a:lnSpc>
                <a:spcPct val="100000"/>
              </a:lnSpc>
              <a:spcBef>
                <a:spcPts val="0"/>
              </a:spcBef>
              <a:defRPr/>
            </a:pPr>
            <a:r>
              <a:rPr lang="en-IN" sz="1050" spc="0">
                <a:ln>
                  <a:noFill/>
                </a:ln>
                <a:solidFill>
                  <a:srgbClr val="4B53BC"/>
                </a:solidFill>
                <a:latin typeface="+mn-lt"/>
                <a:cs typeface="Segoe UI Semibold" panose="020B0702040204020203" pitchFamily="34" charset="0"/>
              </a:rPr>
              <a:t>Professional Services </a:t>
            </a:r>
            <a:r>
              <a:rPr lang="en-IN" sz="1050" spc="0">
                <a:ln>
                  <a:noFill/>
                </a:ln>
                <a:latin typeface="+mn-lt"/>
                <a:cs typeface="Segoe UI Light" panose="020B0502040204020203" pitchFamily="34" charset="0"/>
              </a:rPr>
              <a:t>– Time &amp; Expense</a:t>
            </a:r>
          </a:p>
        </p:txBody>
      </p:sp>
    </p:spTree>
    <p:extLst>
      <p:ext uri="{BB962C8B-B14F-4D97-AF65-F5344CB8AC3E}">
        <p14:creationId xmlns:p14="http://schemas.microsoft.com/office/powerpoint/2010/main" val="413208737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 name="Rectangle 171">
            <a:extLst>
              <a:ext uri="{FF2B5EF4-FFF2-40B4-BE49-F238E27FC236}">
                <a16:creationId xmlns:a16="http://schemas.microsoft.com/office/drawing/2014/main" id="{B91E9EA9-F3B0-4946-9F47-8007D1858BC7}"/>
              </a:ext>
            </a:extLst>
          </p:cNvPr>
          <p:cNvSpPr/>
          <p:nvPr/>
        </p:nvSpPr>
        <p:spPr bwMode="auto">
          <a:xfrm>
            <a:off x="9417601" y="2490253"/>
            <a:ext cx="1596584" cy="3261268"/>
          </a:xfrm>
          <a:prstGeom prst="rect">
            <a:avLst/>
          </a:prstGeom>
          <a:solidFill>
            <a:schemeClr val="bg1">
              <a:lumMod val="95000"/>
            </a:schemeClr>
          </a:solidFill>
          <a:ln>
            <a:solidFill>
              <a:schemeClr val="tx2">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8A97385E-74B0-4977-8941-99A5C9B7E114}"/>
              </a:ext>
            </a:extLst>
          </p:cNvPr>
          <p:cNvSpPr>
            <a:spLocks noGrp="1"/>
          </p:cNvSpPr>
          <p:nvPr>
            <p:ph type="title"/>
          </p:nvPr>
        </p:nvSpPr>
        <p:spPr/>
        <p:txBody>
          <a:bodyPr/>
          <a:lstStyle/>
          <a:p>
            <a:r>
              <a:rPr lang="en-IN"/>
              <a:t>Solution Architecture</a:t>
            </a:r>
          </a:p>
        </p:txBody>
      </p:sp>
      <p:pic>
        <p:nvPicPr>
          <p:cNvPr id="14" name="Graphic 13" descr="User">
            <a:extLst>
              <a:ext uri="{FF2B5EF4-FFF2-40B4-BE49-F238E27FC236}">
                <a16:creationId xmlns:a16="http://schemas.microsoft.com/office/drawing/2014/main" id="{7B0D1248-28B7-4CCE-8453-316C8D8EE013}"/>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67755" y="3238447"/>
            <a:ext cx="516155" cy="516155"/>
          </a:xfrm>
          <a:prstGeom prst="rect">
            <a:avLst/>
          </a:prstGeom>
        </p:spPr>
      </p:pic>
      <p:pic>
        <p:nvPicPr>
          <p:cNvPr id="15" name="Picture 14">
            <a:extLst>
              <a:ext uri="{FF2B5EF4-FFF2-40B4-BE49-F238E27FC236}">
                <a16:creationId xmlns:a16="http://schemas.microsoft.com/office/drawing/2014/main" id="{833D6DF6-3027-462A-B305-1E0D64B8B60F}"/>
              </a:ext>
            </a:extLst>
          </p:cNvPr>
          <p:cNvPicPr>
            <a:picLocks noChangeAspect="1"/>
          </p:cNvPicPr>
          <p:nvPr/>
        </p:nvPicPr>
        <p:blipFill>
          <a:blip r:embed="rId5"/>
          <a:stretch>
            <a:fillRect/>
          </a:stretch>
        </p:blipFill>
        <p:spPr>
          <a:xfrm>
            <a:off x="1776509" y="3260780"/>
            <a:ext cx="523875" cy="471488"/>
          </a:xfrm>
          <a:prstGeom prst="rect">
            <a:avLst/>
          </a:prstGeom>
        </p:spPr>
      </p:pic>
      <p:sp>
        <p:nvSpPr>
          <p:cNvPr id="25" name="TextBox 24">
            <a:extLst>
              <a:ext uri="{FF2B5EF4-FFF2-40B4-BE49-F238E27FC236}">
                <a16:creationId xmlns:a16="http://schemas.microsoft.com/office/drawing/2014/main" id="{899FD667-0E68-415B-AFE9-EBC3FA7C2AE2}"/>
              </a:ext>
            </a:extLst>
          </p:cNvPr>
          <p:cNvSpPr txBox="1"/>
          <p:nvPr/>
        </p:nvSpPr>
        <p:spPr>
          <a:xfrm>
            <a:off x="470293" y="3740942"/>
            <a:ext cx="733974" cy="238902"/>
          </a:xfrm>
          <a:prstGeom prst="rect">
            <a:avLst/>
          </a:prstGeom>
          <a:noFill/>
        </p:spPr>
        <p:txBody>
          <a:bodyPr wrap="none" lIns="36000" tIns="36000" rIns="36000" bIns="36000" rtlCol="0">
            <a:spAutoFit/>
          </a:bodyPr>
          <a:lstStyle/>
          <a:p>
            <a:pPr>
              <a:lnSpc>
                <a:spcPct val="90000"/>
              </a:lnSpc>
              <a:spcAft>
                <a:spcPts val="200"/>
              </a:spcAft>
            </a:pPr>
            <a:r>
              <a:rPr lang="en-IN" sz="1200">
                <a:gradFill>
                  <a:gsLst>
                    <a:gs pos="2917">
                      <a:schemeClr val="tx1"/>
                    </a:gs>
                    <a:gs pos="30000">
                      <a:schemeClr val="tx1"/>
                    </a:gs>
                  </a:gsLst>
                  <a:lin ang="5400000" scaled="0"/>
                </a:gradFill>
              </a:rPr>
              <a:t>Employee</a:t>
            </a:r>
          </a:p>
        </p:txBody>
      </p:sp>
      <p:cxnSp>
        <p:nvCxnSpPr>
          <p:cNvPr id="31" name="Straight Arrow Connector 30">
            <a:extLst>
              <a:ext uri="{FF2B5EF4-FFF2-40B4-BE49-F238E27FC236}">
                <a16:creationId xmlns:a16="http://schemas.microsoft.com/office/drawing/2014/main" id="{DA373C41-1847-47D6-8348-72627B443C6E}"/>
              </a:ext>
            </a:extLst>
          </p:cNvPr>
          <p:cNvCxnSpPr>
            <a:cxnSpLocks/>
            <a:stCxn id="14" idx="3"/>
            <a:endCxn id="15" idx="1"/>
          </p:cNvCxnSpPr>
          <p:nvPr/>
        </p:nvCxnSpPr>
        <p:spPr>
          <a:xfrm flipV="1">
            <a:off x="1083910" y="3496524"/>
            <a:ext cx="692599" cy="1"/>
          </a:xfrm>
          <a:prstGeom prst="straightConnector1">
            <a:avLst/>
          </a:prstGeom>
          <a:ln>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3D98A415-10C2-412F-909A-19BDA9E97940}"/>
              </a:ext>
            </a:extLst>
          </p:cNvPr>
          <p:cNvSpPr txBox="1"/>
          <p:nvPr/>
        </p:nvSpPr>
        <p:spPr>
          <a:xfrm>
            <a:off x="1647323" y="3740942"/>
            <a:ext cx="755775" cy="238902"/>
          </a:xfrm>
          <a:prstGeom prst="rect">
            <a:avLst/>
          </a:prstGeom>
          <a:noFill/>
        </p:spPr>
        <p:txBody>
          <a:bodyPr wrap="none" lIns="36000" tIns="36000" rIns="36000" bIns="36000" rtlCol="0">
            <a:spAutoFit/>
          </a:bodyPr>
          <a:lstStyle/>
          <a:p>
            <a:pPr>
              <a:lnSpc>
                <a:spcPct val="90000"/>
              </a:lnSpc>
              <a:spcAft>
                <a:spcPts val="200"/>
              </a:spcAft>
            </a:pPr>
            <a:r>
              <a:rPr lang="en-IN" sz="1200">
                <a:gradFill>
                  <a:gsLst>
                    <a:gs pos="2917">
                      <a:schemeClr val="tx1"/>
                    </a:gs>
                    <a:gs pos="30000">
                      <a:schemeClr val="tx1"/>
                    </a:gs>
                  </a:gsLst>
                  <a:lin ang="5400000" scaled="0"/>
                </a:gradFill>
              </a:rPr>
              <a:t>MS Teams</a:t>
            </a:r>
          </a:p>
        </p:txBody>
      </p:sp>
      <p:pic>
        <p:nvPicPr>
          <p:cNvPr id="16" name="Picture 15">
            <a:extLst>
              <a:ext uri="{FF2B5EF4-FFF2-40B4-BE49-F238E27FC236}">
                <a16:creationId xmlns:a16="http://schemas.microsoft.com/office/drawing/2014/main" id="{34D63925-B188-4704-83A9-387C70AF57D1}"/>
              </a:ext>
            </a:extLst>
          </p:cNvPr>
          <p:cNvPicPr>
            <a:picLocks noChangeAspect="1"/>
          </p:cNvPicPr>
          <p:nvPr/>
        </p:nvPicPr>
        <p:blipFill>
          <a:blip r:embed="rId6"/>
          <a:stretch>
            <a:fillRect/>
          </a:stretch>
        </p:blipFill>
        <p:spPr>
          <a:xfrm>
            <a:off x="3970406" y="3208169"/>
            <a:ext cx="554182" cy="554182"/>
          </a:xfrm>
          <a:prstGeom prst="rect">
            <a:avLst/>
          </a:prstGeom>
        </p:spPr>
      </p:pic>
      <p:pic>
        <p:nvPicPr>
          <p:cNvPr id="17" name="Picture 16">
            <a:extLst>
              <a:ext uri="{FF2B5EF4-FFF2-40B4-BE49-F238E27FC236}">
                <a16:creationId xmlns:a16="http://schemas.microsoft.com/office/drawing/2014/main" id="{8B208BA0-C201-4B68-895A-A9ACB19842B2}"/>
              </a:ext>
            </a:extLst>
          </p:cNvPr>
          <p:cNvPicPr>
            <a:picLocks noChangeAspect="1"/>
          </p:cNvPicPr>
          <p:nvPr/>
        </p:nvPicPr>
        <p:blipFill>
          <a:blip r:embed="rId7"/>
          <a:stretch>
            <a:fillRect/>
          </a:stretch>
        </p:blipFill>
        <p:spPr>
          <a:xfrm>
            <a:off x="6917730" y="3184292"/>
            <a:ext cx="600075" cy="581025"/>
          </a:xfrm>
          <a:prstGeom prst="rect">
            <a:avLst/>
          </a:prstGeom>
        </p:spPr>
      </p:pic>
      <p:sp>
        <p:nvSpPr>
          <p:cNvPr id="20" name="TextBox 19">
            <a:extLst>
              <a:ext uri="{FF2B5EF4-FFF2-40B4-BE49-F238E27FC236}">
                <a16:creationId xmlns:a16="http://schemas.microsoft.com/office/drawing/2014/main" id="{14BB7C65-D3A5-4679-BE1F-EE3378330CCA}"/>
              </a:ext>
            </a:extLst>
          </p:cNvPr>
          <p:cNvSpPr txBox="1"/>
          <p:nvPr/>
        </p:nvSpPr>
        <p:spPr>
          <a:xfrm>
            <a:off x="6497089" y="3631952"/>
            <a:ext cx="1457771" cy="653512"/>
          </a:xfrm>
          <a:prstGeom prst="rect">
            <a:avLst/>
          </a:prstGeom>
          <a:noFill/>
        </p:spPr>
        <p:txBody>
          <a:bodyPr wrap="none" lIns="182880" tIns="146304" rIns="182880" bIns="146304" rtlCol="0">
            <a:spAutoFit/>
          </a:bodyPr>
          <a:lstStyle/>
          <a:p>
            <a:pPr algn="ctr">
              <a:lnSpc>
                <a:spcPct val="90000"/>
              </a:lnSpc>
              <a:spcAft>
                <a:spcPts val="200"/>
              </a:spcAft>
            </a:pPr>
            <a:r>
              <a:rPr lang="en-IN" sz="1200">
                <a:gradFill>
                  <a:gsLst>
                    <a:gs pos="2917">
                      <a:schemeClr val="tx1"/>
                    </a:gs>
                    <a:gs pos="30000">
                      <a:schemeClr val="tx1"/>
                    </a:gs>
                  </a:gsLst>
                  <a:lin ang="5400000" scaled="0"/>
                </a:gradFill>
              </a:rPr>
              <a:t>Time &amp; Expense</a:t>
            </a:r>
          </a:p>
          <a:p>
            <a:pPr algn="ctr">
              <a:lnSpc>
                <a:spcPct val="90000"/>
              </a:lnSpc>
              <a:spcAft>
                <a:spcPts val="200"/>
              </a:spcAft>
            </a:pPr>
            <a:r>
              <a:rPr lang="en-IN" sz="1200">
                <a:gradFill>
                  <a:gsLst>
                    <a:gs pos="2917">
                      <a:schemeClr val="tx1"/>
                    </a:gs>
                    <a:gs pos="30000">
                      <a:schemeClr val="tx1"/>
                    </a:gs>
                  </a:gsLst>
                  <a:lin ang="5400000" scaled="0"/>
                </a:gradFill>
              </a:rPr>
              <a:t>App Service</a:t>
            </a:r>
          </a:p>
        </p:txBody>
      </p:sp>
      <p:sp>
        <p:nvSpPr>
          <p:cNvPr id="21" name="Rectangle 20">
            <a:extLst>
              <a:ext uri="{FF2B5EF4-FFF2-40B4-BE49-F238E27FC236}">
                <a16:creationId xmlns:a16="http://schemas.microsoft.com/office/drawing/2014/main" id="{2B8D989B-DB65-455A-8B97-814BF64781A4}"/>
              </a:ext>
            </a:extLst>
          </p:cNvPr>
          <p:cNvSpPr/>
          <p:nvPr/>
        </p:nvSpPr>
        <p:spPr bwMode="auto">
          <a:xfrm>
            <a:off x="3526348" y="1747846"/>
            <a:ext cx="4464109" cy="4317068"/>
          </a:xfrm>
          <a:prstGeom prst="rect">
            <a:avLst/>
          </a:prstGeom>
          <a:noFill/>
          <a:ln>
            <a:solidFill>
              <a:schemeClr val="tx2">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Box 25">
            <a:extLst>
              <a:ext uri="{FF2B5EF4-FFF2-40B4-BE49-F238E27FC236}">
                <a16:creationId xmlns:a16="http://schemas.microsoft.com/office/drawing/2014/main" id="{88225392-F58D-4F70-9AB3-EC2789EC1CB3}"/>
              </a:ext>
            </a:extLst>
          </p:cNvPr>
          <p:cNvSpPr txBox="1"/>
          <p:nvPr/>
        </p:nvSpPr>
        <p:spPr>
          <a:xfrm>
            <a:off x="3559643" y="3722280"/>
            <a:ext cx="1453475" cy="461665"/>
          </a:xfrm>
          <a:prstGeom prst="rect">
            <a:avLst/>
          </a:prstGeom>
          <a:noFill/>
        </p:spPr>
        <p:txBody>
          <a:bodyPr wrap="none" lIns="182880" tIns="146304" rIns="182880" bIns="146304" rtlCol="0">
            <a:spAutoFit/>
          </a:bodyPr>
          <a:lstStyle/>
          <a:p>
            <a:pPr>
              <a:lnSpc>
                <a:spcPct val="90000"/>
              </a:lnSpc>
              <a:spcAft>
                <a:spcPts val="600"/>
              </a:spcAft>
            </a:pPr>
            <a:r>
              <a:rPr lang="en-IN" sz="1200">
                <a:gradFill>
                  <a:gsLst>
                    <a:gs pos="2917">
                      <a:schemeClr val="tx1"/>
                    </a:gs>
                    <a:gs pos="30000">
                      <a:schemeClr val="tx1"/>
                    </a:gs>
                  </a:gsLst>
                  <a:lin ang="5400000" scaled="0"/>
                </a:gradFill>
              </a:rPr>
              <a:t>Bot Registration</a:t>
            </a:r>
          </a:p>
        </p:txBody>
      </p:sp>
      <p:cxnSp>
        <p:nvCxnSpPr>
          <p:cNvPr id="27" name="Straight Arrow Connector 26">
            <a:extLst>
              <a:ext uri="{FF2B5EF4-FFF2-40B4-BE49-F238E27FC236}">
                <a16:creationId xmlns:a16="http://schemas.microsoft.com/office/drawing/2014/main" id="{DE80D95C-C286-4D51-8054-13CA809E20E9}"/>
              </a:ext>
            </a:extLst>
          </p:cNvPr>
          <p:cNvCxnSpPr>
            <a:cxnSpLocks/>
          </p:cNvCxnSpPr>
          <p:nvPr/>
        </p:nvCxnSpPr>
        <p:spPr>
          <a:xfrm>
            <a:off x="4674428" y="3495964"/>
            <a:ext cx="2198980" cy="5402"/>
          </a:xfrm>
          <a:prstGeom prst="straightConnector1">
            <a:avLst/>
          </a:prstGeom>
          <a:ln>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EC54F382-C5EA-4541-85CD-08F61C667D62}"/>
              </a:ext>
            </a:extLst>
          </p:cNvPr>
          <p:cNvSpPr txBox="1"/>
          <p:nvPr/>
        </p:nvSpPr>
        <p:spPr>
          <a:xfrm>
            <a:off x="5215506" y="3349583"/>
            <a:ext cx="1158293" cy="349702"/>
          </a:xfrm>
          <a:prstGeom prst="rect">
            <a:avLst/>
          </a:prstGeom>
          <a:solidFill>
            <a:schemeClr val="bg1"/>
          </a:solidFill>
        </p:spPr>
        <p:txBody>
          <a:bodyPr wrap="square" lIns="36000" tIns="36000" rIns="36000" bIns="36000" rtlCol="0">
            <a:spAutoFit/>
          </a:bodyPr>
          <a:lstStyle/>
          <a:p>
            <a:pPr algn="ctr">
              <a:lnSpc>
                <a:spcPct val="90000"/>
              </a:lnSpc>
              <a:spcAft>
                <a:spcPts val="200"/>
              </a:spcAft>
            </a:pPr>
            <a:r>
              <a:rPr lang="en-IN" sz="1000">
                <a:gradFill>
                  <a:gsLst>
                    <a:gs pos="2917">
                      <a:schemeClr val="tx1"/>
                    </a:gs>
                    <a:gs pos="30000">
                      <a:schemeClr val="tx1"/>
                    </a:gs>
                  </a:gsLst>
                  <a:lin ang="5400000" scaled="0"/>
                </a:gradFill>
              </a:rPr>
              <a:t>T&amp;E Submission &amp; Retrieval Forms</a:t>
            </a:r>
          </a:p>
        </p:txBody>
      </p:sp>
      <p:cxnSp>
        <p:nvCxnSpPr>
          <p:cNvPr id="34" name="Straight Arrow Connector 33">
            <a:extLst>
              <a:ext uri="{FF2B5EF4-FFF2-40B4-BE49-F238E27FC236}">
                <a16:creationId xmlns:a16="http://schemas.microsoft.com/office/drawing/2014/main" id="{1DCCEFAF-F9AE-4B87-8CEB-1659B48FBCA5}"/>
              </a:ext>
            </a:extLst>
          </p:cNvPr>
          <p:cNvCxnSpPr>
            <a:cxnSpLocks/>
            <a:stCxn id="84" idx="0"/>
          </p:cNvCxnSpPr>
          <p:nvPr/>
        </p:nvCxnSpPr>
        <p:spPr>
          <a:xfrm flipV="1">
            <a:off x="7197446" y="4222661"/>
            <a:ext cx="4060" cy="1063080"/>
          </a:xfrm>
          <a:prstGeom prst="straightConnector1">
            <a:avLst/>
          </a:prstGeom>
          <a:ln>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7BE30F1D-2210-4D4A-87A4-D885D96B3D29}"/>
              </a:ext>
            </a:extLst>
          </p:cNvPr>
          <p:cNvSpPr txBox="1"/>
          <p:nvPr/>
        </p:nvSpPr>
        <p:spPr>
          <a:xfrm>
            <a:off x="6683516" y="4501101"/>
            <a:ext cx="1158293" cy="488201"/>
          </a:xfrm>
          <a:prstGeom prst="rect">
            <a:avLst/>
          </a:prstGeom>
          <a:solidFill>
            <a:schemeClr val="bg1"/>
          </a:solidFill>
        </p:spPr>
        <p:txBody>
          <a:bodyPr wrap="square" lIns="36000" tIns="36000" rIns="36000" bIns="36000" rtlCol="0">
            <a:spAutoFit/>
          </a:bodyPr>
          <a:lstStyle/>
          <a:p>
            <a:pPr algn="ctr">
              <a:lnSpc>
                <a:spcPct val="90000"/>
              </a:lnSpc>
              <a:spcAft>
                <a:spcPts val="200"/>
              </a:spcAft>
            </a:pPr>
            <a:r>
              <a:rPr lang="en-IN" sz="1000">
                <a:gradFill>
                  <a:gsLst>
                    <a:gs pos="2917">
                      <a:schemeClr val="tx1"/>
                    </a:gs>
                    <a:gs pos="30000">
                      <a:schemeClr val="tx1"/>
                    </a:gs>
                  </a:gsLst>
                  <a:lin ang="5400000" scaled="0"/>
                </a:gradFill>
              </a:rPr>
              <a:t>GET Timesheet reports, Expense Items</a:t>
            </a:r>
          </a:p>
        </p:txBody>
      </p:sp>
      <p:pic>
        <p:nvPicPr>
          <p:cNvPr id="36" name="Graphic 35" descr="Cloud">
            <a:extLst>
              <a:ext uri="{FF2B5EF4-FFF2-40B4-BE49-F238E27FC236}">
                <a16:creationId xmlns:a16="http://schemas.microsoft.com/office/drawing/2014/main" id="{E574CF86-58FB-4C95-9056-82DFF57CC971}"/>
              </a:ext>
            </a:extLst>
          </p:cNvPr>
          <p:cNvPicPr>
            <a:picLocks noChangeAspect="1"/>
          </p:cNvPicPr>
          <p:nvPr/>
        </p:nvPicPr>
        <p:blipFill>
          <a:blip r:embed="rId8">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3277966" y="1299713"/>
            <a:ext cx="755703" cy="755703"/>
          </a:xfrm>
          <a:prstGeom prst="rect">
            <a:avLst/>
          </a:prstGeom>
        </p:spPr>
      </p:pic>
      <p:sp>
        <p:nvSpPr>
          <p:cNvPr id="37" name="TextBox 36">
            <a:extLst>
              <a:ext uri="{FF2B5EF4-FFF2-40B4-BE49-F238E27FC236}">
                <a16:creationId xmlns:a16="http://schemas.microsoft.com/office/drawing/2014/main" id="{DDDA0424-9572-408A-823F-EE57CE1A351B}"/>
              </a:ext>
            </a:extLst>
          </p:cNvPr>
          <p:cNvSpPr txBox="1"/>
          <p:nvPr/>
        </p:nvSpPr>
        <p:spPr>
          <a:xfrm>
            <a:off x="2837388" y="1800617"/>
            <a:ext cx="1636858" cy="461665"/>
          </a:xfrm>
          <a:prstGeom prst="rect">
            <a:avLst/>
          </a:prstGeom>
          <a:noFill/>
        </p:spPr>
        <p:txBody>
          <a:bodyPr wrap="none" lIns="182880" tIns="146304" rIns="182880" bIns="146304" rtlCol="0">
            <a:spAutoFit/>
          </a:bodyPr>
          <a:lstStyle/>
          <a:p>
            <a:pPr>
              <a:lnSpc>
                <a:spcPct val="90000"/>
              </a:lnSpc>
              <a:spcAft>
                <a:spcPts val="600"/>
              </a:spcAft>
            </a:pPr>
            <a:r>
              <a:rPr lang="en-IN" sz="1200">
                <a:gradFill>
                  <a:gsLst>
                    <a:gs pos="2917">
                      <a:schemeClr val="tx1"/>
                    </a:gs>
                    <a:gs pos="30000">
                      <a:schemeClr val="tx1"/>
                    </a:gs>
                  </a:gsLst>
                  <a:lin ang="5400000" scaled="0"/>
                </a:gradFill>
              </a:rPr>
              <a:t>Azure Subscription</a:t>
            </a:r>
          </a:p>
        </p:txBody>
      </p:sp>
      <p:pic>
        <p:nvPicPr>
          <p:cNvPr id="84" name="Picture 83">
            <a:extLst>
              <a:ext uri="{FF2B5EF4-FFF2-40B4-BE49-F238E27FC236}">
                <a16:creationId xmlns:a16="http://schemas.microsoft.com/office/drawing/2014/main" id="{DD58F312-8695-4CAE-8732-2684891BEB22}"/>
              </a:ext>
            </a:extLst>
          </p:cNvPr>
          <p:cNvPicPr>
            <a:picLocks noChangeAspect="1"/>
          </p:cNvPicPr>
          <p:nvPr/>
        </p:nvPicPr>
        <p:blipFill rotWithShape="1">
          <a:blip r:embed="rId10" cstate="screen">
            <a:extLst>
              <a:ext uri="{28A0092B-C50C-407E-A947-70E740481C1C}">
                <a14:useLocalDpi xmlns:a14="http://schemas.microsoft.com/office/drawing/2010/main"/>
              </a:ext>
            </a:extLst>
          </a:blip>
          <a:srcRect b="37277"/>
          <a:stretch/>
        </p:blipFill>
        <p:spPr>
          <a:xfrm>
            <a:off x="6857975" y="5285741"/>
            <a:ext cx="678942" cy="567798"/>
          </a:xfrm>
          <a:prstGeom prst="rect">
            <a:avLst/>
          </a:prstGeom>
        </p:spPr>
      </p:pic>
      <p:cxnSp>
        <p:nvCxnSpPr>
          <p:cNvPr id="29" name="Straight Arrow Connector 28">
            <a:extLst>
              <a:ext uri="{FF2B5EF4-FFF2-40B4-BE49-F238E27FC236}">
                <a16:creationId xmlns:a16="http://schemas.microsoft.com/office/drawing/2014/main" id="{37556E10-8EE7-47A3-A55C-04AB4759FFE3}"/>
              </a:ext>
            </a:extLst>
          </p:cNvPr>
          <p:cNvCxnSpPr>
            <a:cxnSpLocks/>
            <a:stCxn id="15" idx="3"/>
            <a:endCxn id="16" idx="1"/>
          </p:cNvCxnSpPr>
          <p:nvPr/>
        </p:nvCxnSpPr>
        <p:spPr>
          <a:xfrm flipV="1">
            <a:off x="2300384" y="3485260"/>
            <a:ext cx="1670022" cy="11264"/>
          </a:xfrm>
          <a:prstGeom prst="straightConnector1">
            <a:avLst/>
          </a:prstGeom>
          <a:ln>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6CB11297-813A-43AD-A366-3BCEBC036E25}"/>
              </a:ext>
            </a:extLst>
          </p:cNvPr>
          <p:cNvSpPr txBox="1"/>
          <p:nvPr/>
        </p:nvSpPr>
        <p:spPr>
          <a:xfrm>
            <a:off x="2646023" y="3349583"/>
            <a:ext cx="1052418" cy="349702"/>
          </a:xfrm>
          <a:prstGeom prst="rect">
            <a:avLst/>
          </a:prstGeom>
          <a:solidFill>
            <a:schemeClr val="bg1"/>
          </a:solidFill>
        </p:spPr>
        <p:txBody>
          <a:bodyPr wrap="square" lIns="36000" tIns="36000" rIns="36000" bIns="36000" rtlCol="0">
            <a:spAutoFit/>
          </a:bodyPr>
          <a:lstStyle/>
          <a:p>
            <a:pPr algn="ctr">
              <a:lnSpc>
                <a:spcPct val="90000"/>
              </a:lnSpc>
              <a:spcAft>
                <a:spcPts val="200"/>
              </a:spcAft>
            </a:pPr>
            <a:r>
              <a:rPr lang="en-IN" sz="1000">
                <a:gradFill>
                  <a:gsLst>
                    <a:gs pos="2917">
                      <a:schemeClr val="tx1"/>
                    </a:gs>
                    <a:gs pos="30000">
                      <a:schemeClr val="tx1"/>
                    </a:gs>
                  </a:gsLst>
                  <a:lin ang="5400000" scaled="0"/>
                </a:gradFill>
              </a:rPr>
              <a:t>Bot / Task Module / ME</a:t>
            </a:r>
          </a:p>
        </p:txBody>
      </p:sp>
      <p:pic>
        <p:nvPicPr>
          <p:cNvPr id="129" name="Graphic 128" descr="Database">
            <a:extLst>
              <a:ext uri="{FF2B5EF4-FFF2-40B4-BE49-F238E27FC236}">
                <a16:creationId xmlns:a16="http://schemas.microsoft.com/office/drawing/2014/main" id="{ECD7518C-107C-4B2F-98D0-82E37484E01F}"/>
              </a:ext>
            </a:extLst>
          </p:cNvPr>
          <p:cNvPicPr>
            <a:picLocks noChangeAspect="1"/>
          </p:cNvPicPr>
          <p:nvPr/>
        </p:nvPicPr>
        <p:blipFill>
          <a:blip r:embed="rId11" cstate="screen">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9962580" y="2876964"/>
            <a:ext cx="567152" cy="567152"/>
          </a:xfrm>
          <a:prstGeom prst="rect">
            <a:avLst/>
          </a:prstGeom>
        </p:spPr>
      </p:pic>
      <p:sp>
        <p:nvSpPr>
          <p:cNvPr id="130" name="TextBox 129">
            <a:extLst>
              <a:ext uri="{FF2B5EF4-FFF2-40B4-BE49-F238E27FC236}">
                <a16:creationId xmlns:a16="http://schemas.microsoft.com/office/drawing/2014/main" id="{F199F034-E62E-4CFA-B0B9-A7BD4DF95539}"/>
              </a:ext>
            </a:extLst>
          </p:cNvPr>
          <p:cNvSpPr txBox="1"/>
          <p:nvPr/>
        </p:nvSpPr>
        <p:spPr>
          <a:xfrm>
            <a:off x="9660183" y="3450176"/>
            <a:ext cx="1219238" cy="363552"/>
          </a:xfrm>
          <a:prstGeom prst="rect">
            <a:avLst/>
          </a:prstGeom>
          <a:noFill/>
        </p:spPr>
        <p:txBody>
          <a:bodyPr wrap="square" lIns="36000" tIns="36000" rIns="36000" bIns="36000" rtlCol="0">
            <a:spAutoFit/>
          </a:bodyPr>
          <a:lstStyle>
            <a:defPPr>
              <a:defRPr lang="en-US"/>
            </a:defPPr>
            <a:lvl1pPr algn="ctr">
              <a:lnSpc>
                <a:spcPct val="90000"/>
              </a:lnSpc>
              <a:spcAft>
                <a:spcPts val="200"/>
              </a:spcAft>
              <a:defRPr sz="1000">
                <a:gradFill>
                  <a:gsLst>
                    <a:gs pos="2917">
                      <a:schemeClr val="tx1"/>
                    </a:gs>
                    <a:gs pos="30000">
                      <a:schemeClr val="tx1"/>
                    </a:gs>
                  </a:gsLst>
                  <a:lin ang="5400000" scaled="0"/>
                </a:gradFill>
              </a:defRPr>
            </a:lvl1pPr>
          </a:lstStyle>
          <a:p>
            <a:r>
              <a:rPr lang="en-IN" sz="1050"/>
              <a:t>Time &amp; Expense Audit Logs</a:t>
            </a:r>
          </a:p>
        </p:txBody>
      </p:sp>
      <p:cxnSp>
        <p:nvCxnSpPr>
          <p:cNvPr id="131" name="Straight Arrow Connector 130">
            <a:extLst>
              <a:ext uri="{FF2B5EF4-FFF2-40B4-BE49-F238E27FC236}">
                <a16:creationId xmlns:a16="http://schemas.microsoft.com/office/drawing/2014/main" id="{C1A238B4-3F68-4975-A06D-D64965C51BC5}"/>
              </a:ext>
            </a:extLst>
          </p:cNvPr>
          <p:cNvCxnSpPr>
            <a:cxnSpLocks/>
            <a:stCxn id="17" idx="3"/>
          </p:cNvCxnSpPr>
          <p:nvPr/>
        </p:nvCxnSpPr>
        <p:spPr>
          <a:xfrm flipV="1">
            <a:off x="7517805" y="3474804"/>
            <a:ext cx="2052915" cy="1"/>
          </a:xfrm>
          <a:prstGeom prst="straightConnector1">
            <a:avLst/>
          </a:prstGeom>
          <a:ln>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78" name="TextBox 177">
            <a:extLst>
              <a:ext uri="{FF2B5EF4-FFF2-40B4-BE49-F238E27FC236}">
                <a16:creationId xmlns:a16="http://schemas.microsoft.com/office/drawing/2014/main" id="{52FB7046-D373-4E17-A8B9-9C25409EB77A}"/>
              </a:ext>
            </a:extLst>
          </p:cNvPr>
          <p:cNvSpPr txBox="1"/>
          <p:nvPr/>
        </p:nvSpPr>
        <p:spPr>
          <a:xfrm>
            <a:off x="9429519" y="2126536"/>
            <a:ext cx="1584666" cy="461665"/>
          </a:xfrm>
          <a:prstGeom prst="rect">
            <a:avLst/>
          </a:prstGeom>
          <a:noFill/>
        </p:spPr>
        <p:txBody>
          <a:bodyPr wrap="none" lIns="182880" tIns="146304" rIns="182880" bIns="146304" rtlCol="0">
            <a:spAutoFit/>
          </a:bodyPr>
          <a:lstStyle/>
          <a:p>
            <a:pPr algn="ctr">
              <a:lnSpc>
                <a:spcPct val="90000"/>
              </a:lnSpc>
              <a:spcAft>
                <a:spcPts val="600"/>
              </a:spcAft>
            </a:pPr>
            <a:r>
              <a:rPr lang="en-IN" sz="1200" b="1">
                <a:gradFill>
                  <a:gsLst>
                    <a:gs pos="2917">
                      <a:schemeClr val="tx1"/>
                    </a:gs>
                    <a:gs pos="30000">
                      <a:schemeClr val="tx1"/>
                    </a:gs>
                  </a:gsLst>
                  <a:lin ang="5400000" scaled="0"/>
                </a:gradFill>
              </a:rPr>
              <a:t>External Systems</a:t>
            </a:r>
          </a:p>
        </p:txBody>
      </p:sp>
      <p:sp>
        <p:nvSpPr>
          <p:cNvPr id="4" name="Title 8">
            <a:extLst>
              <a:ext uri="{FF2B5EF4-FFF2-40B4-BE49-F238E27FC236}">
                <a16:creationId xmlns:a16="http://schemas.microsoft.com/office/drawing/2014/main" id="{72085B53-CFAB-4DDE-8D69-DC91E969E132}"/>
              </a:ext>
            </a:extLst>
          </p:cNvPr>
          <p:cNvSpPr txBox="1">
            <a:spLocks/>
          </p:cNvSpPr>
          <p:nvPr/>
        </p:nvSpPr>
        <p:spPr>
          <a:xfrm>
            <a:off x="318049" y="112490"/>
            <a:ext cx="9139203" cy="25391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14367" rtl="0" eaLnBrk="1" latinLnBrk="0" hangingPunct="1">
              <a:lnSpc>
                <a:spcPct val="90000"/>
              </a:lnSpc>
              <a:spcBef>
                <a:spcPct val="0"/>
              </a:spcBef>
              <a:buNone/>
              <a:defRPr lang="en-US" sz="3200" b="0" kern="1200" cap="none" spc="-147" baseline="0" dirty="0" smtClean="0">
                <a:ln w="3175">
                  <a:noFill/>
                </a:ln>
                <a:solidFill>
                  <a:srgbClr val="000000"/>
                </a:solidFill>
                <a:effectLst/>
                <a:latin typeface="+mj-lt"/>
                <a:ea typeface="+mn-ea"/>
                <a:cs typeface="Segoe UI" pitchFamily="34" charset="0"/>
              </a:defRPr>
            </a:lvl1pPr>
          </a:lstStyle>
          <a:p>
            <a:pPr defTabSz="457200">
              <a:lnSpc>
                <a:spcPct val="100000"/>
              </a:lnSpc>
              <a:spcBef>
                <a:spcPts val="0"/>
              </a:spcBef>
              <a:defRPr/>
            </a:pPr>
            <a:r>
              <a:rPr lang="en-IN" sz="1050" spc="0">
                <a:ln>
                  <a:noFill/>
                </a:ln>
                <a:solidFill>
                  <a:srgbClr val="4B53BC"/>
                </a:solidFill>
                <a:latin typeface="+mn-lt"/>
                <a:cs typeface="Segoe UI Semibold" panose="020B0702040204020203" pitchFamily="34" charset="0"/>
              </a:rPr>
              <a:t>Professional Services </a:t>
            </a:r>
            <a:r>
              <a:rPr lang="en-IN" sz="1050" spc="0">
                <a:ln>
                  <a:noFill/>
                </a:ln>
                <a:latin typeface="+mn-lt"/>
                <a:cs typeface="Segoe UI Light" panose="020B0502040204020203" pitchFamily="34" charset="0"/>
              </a:rPr>
              <a:t>– Time &amp; Expense</a:t>
            </a:r>
          </a:p>
        </p:txBody>
      </p:sp>
      <p:pic>
        <p:nvPicPr>
          <p:cNvPr id="9" name="Picture 8">
            <a:extLst>
              <a:ext uri="{FF2B5EF4-FFF2-40B4-BE49-F238E27FC236}">
                <a16:creationId xmlns:a16="http://schemas.microsoft.com/office/drawing/2014/main" id="{5FD7F209-60B3-4C55-B63E-E23BEC4B97A0}"/>
              </a:ext>
            </a:extLst>
          </p:cNvPr>
          <p:cNvPicPr>
            <a:picLocks noChangeAspect="1"/>
          </p:cNvPicPr>
          <p:nvPr/>
        </p:nvPicPr>
        <p:blipFill>
          <a:blip r:embed="rId13"/>
          <a:stretch>
            <a:fillRect/>
          </a:stretch>
        </p:blipFill>
        <p:spPr>
          <a:xfrm>
            <a:off x="6999441" y="1947305"/>
            <a:ext cx="419100" cy="419100"/>
          </a:xfrm>
          <a:prstGeom prst="rect">
            <a:avLst/>
          </a:prstGeom>
        </p:spPr>
      </p:pic>
      <p:sp>
        <p:nvSpPr>
          <p:cNvPr id="65" name="TextBox 64">
            <a:extLst>
              <a:ext uri="{FF2B5EF4-FFF2-40B4-BE49-F238E27FC236}">
                <a16:creationId xmlns:a16="http://schemas.microsoft.com/office/drawing/2014/main" id="{8A066EDB-96E8-43F3-AEA2-73D5FA44ED16}"/>
              </a:ext>
            </a:extLst>
          </p:cNvPr>
          <p:cNvSpPr txBox="1"/>
          <p:nvPr/>
        </p:nvSpPr>
        <p:spPr>
          <a:xfrm>
            <a:off x="6822200" y="1793856"/>
            <a:ext cx="791130" cy="211203"/>
          </a:xfrm>
          <a:prstGeom prst="rect">
            <a:avLst/>
          </a:prstGeom>
          <a:solidFill>
            <a:schemeClr val="bg1"/>
          </a:solidFill>
        </p:spPr>
        <p:txBody>
          <a:bodyPr wrap="square" lIns="36000" tIns="36000" rIns="36000" bIns="36000" rtlCol="0">
            <a:spAutoFit/>
          </a:bodyPr>
          <a:lstStyle/>
          <a:p>
            <a:pPr algn="ctr">
              <a:lnSpc>
                <a:spcPct val="90000"/>
              </a:lnSpc>
              <a:spcAft>
                <a:spcPts val="200"/>
              </a:spcAft>
            </a:pPr>
            <a:r>
              <a:rPr lang="en-IN" sz="1000">
                <a:gradFill>
                  <a:gsLst>
                    <a:gs pos="2917">
                      <a:schemeClr val="tx1"/>
                    </a:gs>
                    <a:gs pos="30000">
                      <a:schemeClr val="tx1"/>
                    </a:gs>
                  </a:gsLst>
                  <a:lin ang="5400000" scaled="0"/>
                </a:gradFill>
              </a:rPr>
              <a:t>AAD</a:t>
            </a:r>
          </a:p>
        </p:txBody>
      </p:sp>
      <p:cxnSp>
        <p:nvCxnSpPr>
          <p:cNvPr id="66" name="Straight Arrow Connector 65">
            <a:extLst>
              <a:ext uri="{FF2B5EF4-FFF2-40B4-BE49-F238E27FC236}">
                <a16:creationId xmlns:a16="http://schemas.microsoft.com/office/drawing/2014/main" id="{01706153-5D09-4652-98E3-EC88A7CBBB1C}"/>
              </a:ext>
            </a:extLst>
          </p:cNvPr>
          <p:cNvCxnSpPr>
            <a:cxnSpLocks/>
            <a:stCxn id="9" idx="2"/>
            <a:endCxn id="17" idx="0"/>
          </p:cNvCxnSpPr>
          <p:nvPr/>
        </p:nvCxnSpPr>
        <p:spPr>
          <a:xfrm>
            <a:off x="7208991" y="2366405"/>
            <a:ext cx="8777" cy="817887"/>
          </a:xfrm>
          <a:prstGeom prst="straightConnector1">
            <a:avLst/>
          </a:prstGeom>
          <a:ln>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9" name="TextBox 68">
            <a:extLst>
              <a:ext uri="{FF2B5EF4-FFF2-40B4-BE49-F238E27FC236}">
                <a16:creationId xmlns:a16="http://schemas.microsoft.com/office/drawing/2014/main" id="{69E0DAD0-32C2-4DDF-BB25-605F2A127BE8}"/>
              </a:ext>
            </a:extLst>
          </p:cNvPr>
          <p:cNvSpPr txBox="1"/>
          <p:nvPr/>
        </p:nvSpPr>
        <p:spPr>
          <a:xfrm>
            <a:off x="6638618" y="2586549"/>
            <a:ext cx="1158293" cy="349702"/>
          </a:xfrm>
          <a:prstGeom prst="rect">
            <a:avLst/>
          </a:prstGeom>
          <a:solidFill>
            <a:schemeClr val="bg1"/>
          </a:solidFill>
        </p:spPr>
        <p:txBody>
          <a:bodyPr wrap="square" lIns="36000" tIns="36000" rIns="36000" bIns="36000" rtlCol="0">
            <a:spAutoFit/>
          </a:bodyPr>
          <a:lstStyle/>
          <a:p>
            <a:pPr algn="ctr">
              <a:lnSpc>
                <a:spcPct val="90000"/>
              </a:lnSpc>
              <a:spcAft>
                <a:spcPts val="200"/>
              </a:spcAft>
            </a:pPr>
            <a:r>
              <a:rPr lang="en-IN" sz="1000">
                <a:gradFill>
                  <a:gsLst>
                    <a:gs pos="2917">
                      <a:schemeClr val="tx1"/>
                    </a:gs>
                    <a:gs pos="30000">
                      <a:schemeClr val="tx1"/>
                    </a:gs>
                  </a:gsLst>
                  <a:lin ang="5400000" scaled="0"/>
                </a:gradFill>
              </a:rPr>
              <a:t>SSO and Reporting org</a:t>
            </a:r>
          </a:p>
        </p:txBody>
      </p:sp>
      <p:sp>
        <p:nvSpPr>
          <p:cNvPr id="32" name="TextBox 31">
            <a:extLst>
              <a:ext uri="{FF2B5EF4-FFF2-40B4-BE49-F238E27FC236}">
                <a16:creationId xmlns:a16="http://schemas.microsoft.com/office/drawing/2014/main" id="{2C7704D6-6046-4C7A-936F-0A90FC648D0A}"/>
              </a:ext>
            </a:extLst>
          </p:cNvPr>
          <p:cNvSpPr txBox="1"/>
          <p:nvPr/>
        </p:nvSpPr>
        <p:spPr>
          <a:xfrm>
            <a:off x="5817810" y="5392508"/>
            <a:ext cx="1117995" cy="211203"/>
          </a:xfrm>
          <a:prstGeom prst="rect">
            <a:avLst/>
          </a:prstGeom>
          <a:solidFill>
            <a:schemeClr val="bg1"/>
          </a:solidFill>
        </p:spPr>
        <p:txBody>
          <a:bodyPr wrap="square" lIns="36000" tIns="36000" rIns="36000" bIns="36000" rtlCol="0">
            <a:spAutoFit/>
          </a:bodyPr>
          <a:lstStyle>
            <a:defPPr>
              <a:defRPr lang="en-US"/>
            </a:defPPr>
            <a:lvl1pPr algn="ctr">
              <a:lnSpc>
                <a:spcPct val="90000"/>
              </a:lnSpc>
              <a:spcAft>
                <a:spcPts val="200"/>
              </a:spcAft>
              <a:defRPr sz="1000">
                <a:gradFill>
                  <a:gsLst>
                    <a:gs pos="2917">
                      <a:schemeClr val="tx1"/>
                    </a:gs>
                    <a:gs pos="30000">
                      <a:schemeClr val="tx1"/>
                    </a:gs>
                  </a:gsLst>
                  <a:lin ang="5400000" scaled="0"/>
                </a:gradFill>
              </a:defRPr>
            </a:lvl1pPr>
          </a:lstStyle>
          <a:p>
            <a:r>
              <a:rPr lang="en-IN"/>
              <a:t>T&amp;E Database </a:t>
            </a:r>
          </a:p>
        </p:txBody>
      </p:sp>
      <p:pic>
        <p:nvPicPr>
          <p:cNvPr id="75" name="Graphic 74" descr="Database">
            <a:extLst>
              <a:ext uri="{FF2B5EF4-FFF2-40B4-BE49-F238E27FC236}">
                <a16:creationId xmlns:a16="http://schemas.microsoft.com/office/drawing/2014/main" id="{31609676-1D37-4291-8E11-49F1EDD9AD26}"/>
              </a:ext>
            </a:extLst>
          </p:cNvPr>
          <p:cNvPicPr>
            <a:picLocks noChangeAspect="1"/>
          </p:cNvPicPr>
          <p:nvPr/>
        </p:nvPicPr>
        <p:blipFill>
          <a:blip r:embed="rId11" cstate="screen">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9990185" y="4049662"/>
            <a:ext cx="567152" cy="567152"/>
          </a:xfrm>
          <a:prstGeom prst="rect">
            <a:avLst/>
          </a:prstGeom>
        </p:spPr>
      </p:pic>
      <p:sp>
        <p:nvSpPr>
          <p:cNvPr id="78" name="TextBox 77">
            <a:extLst>
              <a:ext uri="{FF2B5EF4-FFF2-40B4-BE49-F238E27FC236}">
                <a16:creationId xmlns:a16="http://schemas.microsoft.com/office/drawing/2014/main" id="{B47EBAC2-3F64-425C-BD91-1FA7D92DFAA9}"/>
              </a:ext>
            </a:extLst>
          </p:cNvPr>
          <p:cNvSpPr txBox="1"/>
          <p:nvPr/>
        </p:nvSpPr>
        <p:spPr>
          <a:xfrm>
            <a:off x="9687788" y="4622874"/>
            <a:ext cx="1219238" cy="363552"/>
          </a:xfrm>
          <a:prstGeom prst="rect">
            <a:avLst/>
          </a:prstGeom>
          <a:noFill/>
        </p:spPr>
        <p:txBody>
          <a:bodyPr wrap="square" lIns="36000" tIns="36000" rIns="36000" bIns="36000" rtlCol="0">
            <a:spAutoFit/>
          </a:bodyPr>
          <a:lstStyle>
            <a:defPPr>
              <a:defRPr lang="en-US"/>
            </a:defPPr>
            <a:lvl1pPr algn="ctr">
              <a:lnSpc>
                <a:spcPct val="90000"/>
              </a:lnSpc>
              <a:spcAft>
                <a:spcPts val="200"/>
              </a:spcAft>
              <a:defRPr sz="1000">
                <a:gradFill>
                  <a:gsLst>
                    <a:gs pos="2917">
                      <a:schemeClr val="tx1"/>
                    </a:gs>
                    <a:gs pos="30000">
                      <a:schemeClr val="tx1"/>
                    </a:gs>
                  </a:gsLst>
                  <a:lin ang="5400000" scaled="0"/>
                </a:gradFill>
              </a:defRPr>
            </a:lvl1pPr>
          </a:lstStyle>
          <a:p>
            <a:r>
              <a:rPr lang="en-IN" sz="1050"/>
              <a:t>Client Projects WBS Database</a:t>
            </a:r>
          </a:p>
        </p:txBody>
      </p:sp>
      <p:sp>
        <p:nvSpPr>
          <p:cNvPr id="82" name="TextBox 81">
            <a:extLst>
              <a:ext uri="{FF2B5EF4-FFF2-40B4-BE49-F238E27FC236}">
                <a16:creationId xmlns:a16="http://schemas.microsoft.com/office/drawing/2014/main" id="{4C77D6AC-2BF1-4AB6-A1A5-E5598F95661C}"/>
              </a:ext>
            </a:extLst>
          </p:cNvPr>
          <p:cNvSpPr txBox="1"/>
          <p:nvPr/>
        </p:nvSpPr>
        <p:spPr>
          <a:xfrm>
            <a:off x="8178283" y="3346990"/>
            <a:ext cx="1052994" cy="349702"/>
          </a:xfrm>
          <a:prstGeom prst="rect">
            <a:avLst/>
          </a:prstGeom>
          <a:solidFill>
            <a:schemeClr val="bg1"/>
          </a:solidFill>
        </p:spPr>
        <p:txBody>
          <a:bodyPr wrap="square" lIns="36000" tIns="36000" rIns="36000" bIns="36000" rtlCol="0">
            <a:spAutoFit/>
          </a:bodyPr>
          <a:lstStyle/>
          <a:p>
            <a:pPr algn="ctr">
              <a:lnSpc>
                <a:spcPct val="90000"/>
              </a:lnSpc>
              <a:spcAft>
                <a:spcPts val="200"/>
              </a:spcAft>
            </a:pPr>
            <a:r>
              <a:rPr lang="en-IN" sz="1000">
                <a:gradFill>
                  <a:gsLst>
                    <a:gs pos="2917">
                      <a:schemeClr val="tx1"/>
                    </a:gs>
                    <a:gs pos="30000">
                      <a:schemeClr val="tx1"/>
                    </a:gs>
                  </a:gsLst>
                  <a:lin ang="5400000" scaled="0"/>
                </a:gradFill>
              </a:rPr>
              <a:t>POST Approved reports</a:t>
            </a:r>
          </a:p>
        </p:txBody>
      </p:sp>
      <p:cxnSp>
        <p:nvCxnSpPr>
          <p:cNvPr id="38" name="Connector: Elbow 37">
            <a:extLst>
              <a:ext uri="{FF2B5EF4-FFF2-40B4-BE49-F238E27FC236}">
                <a16:creationId xmlns:a16="http://schemas.microsoft.com/office/drawing/2014/main" id="{02B63309-E03F-4902-BC28-322C5324CFDE}"/>
              </a:ext>
            </a:extLst>
          </p:cNvPr>
          <p:cNvCxnSpPr>
            <a:cxnSpLocks/>
            <a:stCxn id="17" idx="3"/>
            <a:endCxn id="78" idx="1"/>
          </p:cNvCxnSpPr>
          <p:nvPr/>
        </p:nvCxnSpPr>
        <p:spPr>
          <a:xfrm>
            <a:off x="7517805" y="3474805"/>
            <a:ext cx="2169983" cy="1329845"/>
          </a:xfrm>
          <a:prstGeom prst="bentConnector3">
            <a:avLst>
              <a:gd name="adj1" fmla="val 25653"/>
            </a:avLst>
          </a:prstGeom>
          <a:ln>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5" name="TextBox 84">
            <a:extLst>
              <a:ext uri="{FF2B5EF4-FFF2-40B4-BE49-F238E27FC236}">
                <a16:creationId xmlns:a16="http://schemas.microsoft.com/office/drawing/2014/main" id="{A1B47FB4-1029-4B96-AED3-E756CD3A0E02}"/>
              </a:ext>
            </a:extLst>
          </p:cNvPr>
          <p:cNvSpPr txBox="1"/>
          <p:nvPr/>
        </p:nvSpPr>
        <p:spPr>
          <a:xfrm>
            <a:off x="8206458" y="4616814"/>
            <a:ext cx="1052994" cy="349702"/>
          </a:xfrm>
          <a:prstGeom prst="rect">
            <a:avLst/>
          </a:prstGeom>
          <a:solidFill>
            <a:schemeClr val="bg1"/>
          </a:solidFill>
        </p:spPr>
        <p:txBody>
          <a:bodyPr wrap="square" lIns="36000" tIns="36000" rIns="36000" bIns="36000" rtlCol="0">
            <a:spAutoFit/>
          </a:bodyPr>
          <a:lstStyle/>
          <a:p>
            <a:pPr algn="ctr">
              <a:lnSpc>
                <a:spcPct val="90000"/>
              </a:lnSpc>
              <a:spcAft>
                <a:spcPts val="200"/>
              </a:spcAft>
            </a:pPr>
            <a:r>
              <a:rPr lang="en-IN" sz="1000">
                <a:gradFill>
                  <a:gsLst>
                    <a:gs pos="2917">
                      <a:schemeClr val="tx1"/>
                    </a:gs>
                    <a:gs pos="30000">
                      <a:schemeClr val="tx1"/>
                    </a:gs>
                  </a:gsLst>
                  <a:lin ang="5400000" scaled="0"/>
                </a:gradFill>
              </a:rPr>
              <a:t>GET WBS Codes &amp; Project details</a:t>
            </a:r>
          </a:p>
        </p:txBody>
      </p:sp>
    </p:spTree>
    <p:extLst>
      <p:ext uri="{BB962C8B-B14F-4D97-AF65-F5344CB8AC3E}">
        <p14:creationId xmlns:p14="http://schemas.microsoft.com/office/powerpoint/2010/main" val="288901956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152401" y="2144766"/>
            <a:ext cx="11887200" cy="1822988"/>
          </a:xfrm>
        </p:spPr>
        <p:txBody>
          <a:bodyPr>
            <a:noAutofit/>
          </a:bodyPr>
          <a:lstStyle/>
          <a:p>
            <a:r>
              <a:rPr lang="en-US" sz="4400" b="1">
                <a:cs typeface="Segoe UI Light" panose="020B0502040204020203" pitchFamily="34" charset="0"/>
              </a:rPr>
              <a:t>Project Finder – Discover internal org wide projects easily</a:t>
            </a:r>
            <a:endParaRPr lang="en-US" sz="2800" b="1" i="1">
              <a:cs typeface="Segoe UI Light" panose="020B0502040204020203" pitchFamily="34" charset="0"/>
            </a:endParaRPr>
          </a:p>
        </p:txBody>
      </p:sp>
      <p:sp>
        <p:nvSpPr>
          <p:cNvPr id="9" name="Title 3"/>
          <p:cNvSpPr txBox="1">
            <a:spLocks/>
          </p:cNvSpPr>
          <p:nvPr/>
        </p:nvSpPr>
        <p:spPr>
          <a:xfrm>
            <a:off x="152441" y="215287"/>
            <a:ext cx="11890296" cy="1822988"/>
          </a:xfrm>
          <a:prstGeom prst="rect">
            <a:avLst/>
          </a:prstGeom>
          <a:noFill/>
        </p:spPr>
        <p:txBody>
          <a:bodyPr vert="horz" lIns="137160" tIns="137160" rIns="137160" bIns="137160" rtlCol="0" anchor="t" anchorCtr="0">
            <a:noAutofit/>
          </a:bodyPr>
          <a:lstStyle>
            <a:lvl1pPr marL="0" algn="l" defTabSz="1088105" rtl="0" eaLnBrk="1" latinLnBrk="0" hangingPunct="1">
              <a:lnSpc>
                <a:spcPct val="90000"/>
              </a:lnSpc>
              <a:spcBef>
                <a:spcPct val="0"/>
              </a:spcBef>
              <a:buNone/>
              <a:defRPr lang="en-US" sz="8600" kern="1200" spc="-98" baseline="0">
                <a:solidFill>
                  <a:schemeClr val="tx1"/>
                </a:solidFill>
                <a:latin typeface="Segoe UI Light" pitchFamily="34" charset="0"/>
                <a:ea typeface="Segoe UI" pitchFamily="34" charset="0"/>
                <a:cs typeface="Segoe UI" pitchFamily="34" charset="0"/>
              </a:defRPr>
            </a:lvl1pPr>
          </a:lstStyle>
          <a:p>
            <a:pPr marL="0" marR="0" lvl="0" indent="0" algn="l" defTabSz="1088105"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98" normalizeH="0" baseline="0" noProof="0">
                <a:ln>
                  <a:noFill/>
                </a:ln>
                <a:solidFill>
                  <a:prstClr val="white"/>
                </a:solidFill>
                <a:effectLst/>
                <a:uLnTx/>
                <a:uFillTx/>
                <a:latin typeface="Segoe UI Light" pitchFamily="34" charset="0"/>
                <a:ea typeface="Segoe UI" pitchFamily="34" charset="0"/>
                <a:cs typeface="Segoe UI" pitchFamily="34" charset="0"/>
              </a:rPr>
              <a:t>Professional Services Book of Dreams</a:t>
            </a:r>
          </a:p>
        </p:txBody>
      </p:sp>
      <p:grpSp>
        <p:nvGrpSpPr>
          <p:cNvPr id="7" name="Group 6">
            <a:extLst>
              <a:ext uri="{FF2B5EF4-FFF2-40B4-BE49-F238E27FC236}">
                <a16:creationId xmlns:a16="http://schemas.microsoft.com/office/drawing/2014/main" id="{2516A882-2504-47BB-9387-965295213898}"/>
              </a:ext>
            </a:extLst>
          </p:cNvPr>
          <p:cNvGrpSpPr>
            <a:grpSpLocks noChangeAspect="1"/>
          </p:cNvGrpSpPr>
          <p:nvPr/>
        </p:nvGrpSpPr>
        <p:grpSpPr>
          <a:xfrm>
            <a:off x="10385371" y="5791201"/>
            <a:ext cx="1175798" cy="674241"/>
            <a:chOff x="5151066" y="2905985"/>
            <a:chExt cx="1597094" cy="915824"/>
          </a:xfrm>
          <a:solidFill>
            <a:schemeClr val="tx1"/>
          </a:solidFill>
        </p:grpSpPr>
        <p:sp>
          <p:nvSpPr>
            <p:cNvPr id="8" name="Man's Body">
              <a:extLst>
                <a:ext uri="{FF2B5EF4-FFF2-40B4-BE49-F238E27FC236}">
                  <a16:creationId xmlns:a16="http://schemas.microsoft.com/office/drawing/2014/main" id="{B6796C25-5171-450F-96EA-1887CC79252D}"/>
                </a:ext>
              </a:extLst>
            </p:cNvPr>
            <p:cNvSpPr>
              <a:spLocks/>
            </p:cNvSpPr>
            <p:nvPr/>
          </p:nvSpPr>
          <p:spPr bwMode="auto">
            <a:xfrm flipH="1">
              <a:off x="6138624" y="2908991"/>
              <a:ext cx="609536" cy="858034"/>
            </a:xfrm>
            <a:custGeom>
              <a:avLst/>
              <a:gdLst>
                <a:gd name="connsiteX0" fmla="*/ 452684 w 609536"/>
                <a:gd name="connsiteY0" fmla="*/ 499119 h 858034"/>
                <a:gd name="connsiteX1" fmla="*/ 364244 w 609536"/>
                <a:gd name="connsiteY1" fmla="*/ 552651 h 858034"/>
                <a:gd name="connsiteX2" fmla="*/ 303255 w 609536"/>
                <a:gd name="connsiteY2" fmla="*/ 763544 h 858034"/>
                <a:gd name="connsiteX3" fmla="*/ 343737 w 609536"/>
                <a:gd name="connsiteY3" fmla="*/ 794501 h 858034"/>
                <a:gd name="connsiteX4" fmla="*/ 367549 w 609536"/>
                <a:gd name="connsiteY4" fmla="*/ 777832 h 858034"/>
                <a:gd name="connsiteX5" fmla="*/ 362787 w 609536"/>
                <a:gd name="connsiteY5" fmla="*/ 754019 h 858034"/>
                <a:gd name="connsiteX6" fmla="*/ 386599 w 609536"/>
                <a:gd name="connsiteY6" fmla="*/ 746876 h 858034"/>
                <a:gd name="connsiteX7" fmla="*/ 398506 w 609536"/>
                <a:gd name="connsiteY7" fmla="*/ 777832 h 858034"/>
                <a:gd name="connsiteX8" fmla="*/ 343737 w 609536"/>
                <a:gd name="connsiteY8" fmla="*/ 815932 h 858034"/>
                <a:gd name="connsiteX9" fmla="*/ 279443 w 609536"/>
                <a:gd name="connsiteY9" fmla="*/ 773069 h 858034"/>
                <a:gd name="connsiteX10" fmla="*/ 331831 w 609536"/>
                <a:gd name="connsiteY10" fmla="*/ 577807 h 858034"/>
                <a:gd name="connsiteX11" fmla="*/ 305637 w 609536"/>
                <a:gd name="connsiteY11" fmla="*/ 563519 h 858034"/>
                <a:gd name="connsiteX12" fmla="*/ 311779 w 609536"/>
                <a:gd name="connsiteY12" fmla="*/ 547549 h 858034"/>
                <a:gd name="connsiteX13" fmla="*/ 237741 w 609536"/>
                <a:gd name="connsiteY13" fmla="*/ 500485 h 858034"/>
                <a:gd name="connsiteX14" fmla="*/ 224038 w 609536"/>
                <a:gd name="connsiteY14" fmla="*/ 528452 h 858034"/>
                <a:gd name="connsiteX15" fmla="*/ 153447 w 609536"/>
                <a:gd name="connsiteY15" fmla="*/ 578809 h 858034"/>
                <a:gd name="connsiteX16" fmla="*/ 8401 w 609536"/>
                <a:gd name="connsiteY16" fmla="*/ 653033 h 858034"/>
                <a:gd name="connsiteX17" fmla="*/ 67793 w 609536"/>
                <a:gd name="connsiteY17" fmla="*/ 850206 h 858034"/>
                <a:gd name="connsiteX18" fmla="*/ 124357 w 609536"/>
                <a:gd name="connsiteY18" fmla="*/ 749115 h 858034"/>
                <a:gd name="connsiteX19" fmla="*/ 100924 w 609536"/>
                <a:gd name="connsiteY19" fmla="*/ 852938 h 858034"/>
                <a:gd name="connsiteX20" fmla="*/ 480551 w 609536"/>
                <a:gd name="connsiteY20" fmla="*/ 858034 h 858034"/>
                <a:gd name="connsiteX21" fmla="*/ 451681 w 609536"/>
                <a:gd name="connsiteY21" fmla="*/ 791472 h 858034"/>
                <a:gd name="connsiteX22" fmla="*/ 442156 w 609536"/>
                <a:gd name="connsiteY22" fmla="*/ 731940 h 858034"/>
                <a:gd name="connsiteX23" fmla="*/ 449300 w 609536"/>
                <a:gd name="connsiteY23" fmla="*/ 691459 h 858034"/>
                <a:gd name="connsiteX24" fmla="*/ 527881 w 609536"/>
                <a:gd name="connsiteY24" fmla="*/ 643834 h 858034"/>
                <a:gd name="connsiteX25" fmla="*/ 609536 w 609536"/>
                <a:gd name="connsiteY25" fmla="*/ 614300 h 858034"/>
                <a:gd name="connsiteX26" fmla="*/ 520157 w 609536"/>
                <a:gd name="connsiteY26" fmla="*/ 578809 h 858034"/>
                <a:gd name="connsiteX27" fmla="*/ 416545 w 609536"/>
                <a:gd name="connsiteY27" fmla="*/ 619374 h 858034"/>
                <a:gd name="connsiteX28" fmla="*/ 402735 w 609536"/>
                <a:gd name="connsiteY28" fmla="*/ 611762 h 858034"/>
                <a:gd name="connsiteX29" fmla="*/ 480966 w 609536"/>
                <a:gd name="connsiteY29" fmla="*/ 558317 h 858034"/>
                <a:gd name="connsiteX30" fmla="*/ 452684 w 609536"/>
                <a:gd name="connsiteY30" fmla="*/ 499119 h 858034"/>
                <a:gd name="connsiteX31" fmla="*/ 360713 w 609536"/>
                <a:gd name="connsiteY31" fmla="*/ 167 h 858034"/>
                <a:gd name="connsiteX32" fmla="*/ 241395 w 609536"/>
                <a:gd name="connsiteY32" fmla="*/ 59839 h 858034"/>
                <a:gd name="connsiteX33" fmla="*/ 169081 w 609536"/>
                <a:gd name="connsiteY33" fmla="*/ 160974 h 858034"/>
                <a:gd name="connsiteX34" fmla="*/ 192109 w 609536"/>
                <a:gd name="connsiteY34" fmla="*/ 186030 h 858034"/>
                <a:gd name="connsiteX35" fmla="*/ 209480 w 609536"/>
                <a:gd name="connsiteY35" fmla="*/ 168263 h 858034"/>
                <a:gd name="connsiteX36" fmla="*/ 352895 w 609536"/>
                <a:gd name="connsiteY36" fmla="*/ 122251 h 858034"/>
                <a:gd name="connsiteX37" fmla="*/ 205036 w 609536"/>
                <a:gd name="connsiteY37" fmla="*/ 213819 h 858034"/>
                <a:gd name="connsiteX38" fmla="*/ 205036 w 609536"/>
                <a:gd name="connsiteY38" fmla="*/ 254364 h 858034"/>
                <a:gd name="connsiteX39" fmla="*/ 186453 w 609536"/>
                <a:gd name="connsiteY39" fmla="*/ 269397 h 858034"/>
                <a:gd name="connsiteX40" fmla="*/ 206248 w 609536"/>
                <a:gd name="connsiteY40" fmla="*/ 358232 h 858034"/>
                <a:gd name="connsiteX41" fmla="*/ 217560 w 609536"/>
                <a:gd name="connsiteY41" fmla="*/ 365976 h 858034"/>
                <a:gd name="connsiteX42" fmla="*/ 265230 w 609536"/>
                <a:gd name="connsiteY42" fmla="*/ 473033 h 858034"/>
                <a:gd name="connsiteX43" fmla="*/ 352895 w 609536"/>
                <a:gd name="connsiteY43" fmla="*/ 522690 h 858034"/>
                <a:gd name="connsiteX44" fmla="*/ 447024 w 609536"/>
                <a:gd name="connsiteY44" fmla="*/ 460733 h 858034"/>
                <a:gd name="connsiteX45" fmla="*/ 488231 w 609536"/>
                <a:gd name="connsiteY45" fmla="*/ 361421 h 858034"/>
                <a:gd name="connsiteX46" fmla="*/ 521357 w 609536"/>
                <a:gd name="connsiteY46" fmla="*/ 283520 h 858034"/>
                <a:gd name="connsiteX47" fmla="*/ 508430 w 609536"/>
                <a:gd name="connsiteY47" fmla="*/ 261653 h 858034"/>
                <a:gd name="connsiteX48" fmla="*/ 535901 w 609536"/>
                <a:gd name="connsiteY48" fmla="*/ 181930 h 858034"/>
                <a:gd name="connsiteX49" fmla="*/ 426016 w 609536"/>
                <a:gd name="connsiteY49" fmla="*/ 17472 h 858034"/>
                <a:gd name="connsiteX50" fmla="*/ 360713 w 609536"/>
                <a:gd name="connsiteY50" fmla="*/ 167 h 858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609536" h="858034">
                  <a:moveTo>
                    <a:pt x="452684" y="499119"/>
                  </a:moveTo>
                  <a:cubicBezTo>
                    <a:pt x="445971" y="497526"/>
                    <a:pt x="395679" y="543306"/>
                    <a:pt x="364244" y="552651"/>
                  </a:cubicBezTo>
                  <a:lnTo>
                    <a:pt x="303255" y="763544"/>
                  </a:lnTo>
                  <a:lnTo>
                    <a:pt x="343737" y="794501"/>
                  </a:lnTo>
                  <a:lnTo>
                    <a:pt x="367549" y="777832"/>
                  </a:lnTo>
                  <a:lnTo>
                    <a:pt x="362787" y="754019"/>
                  </a:lnTo>
                  <a:lnTo>
                    <a:pt x="386599" y="746876"/>
                  </a:lnTo>
                  <a:lnTo>
                    <a:pt x="398506" y="777832"/>
                  </a:lnTo>
                  <a:lnTo>
                    <a:pt x="343737" y="815932"/>
                  </a:lnTo>
                  <a:lnTo>
                    <a:pt x="279443" y="773069"/>
                  </a:lnTo>
                  <a:lnTo>
                    <a:pt x="331831" y="577807"/>
                  </a:lnTo>
                  <a:lnTo>
                    <a:pt x="305637" y="563519"/>
                  </a:lnTo>
                  <a:lnTo>
                    <a:pt x="311779" y="547549"/>
                  </a:lnTo>
                  <a:cubicBezTo>
                    <a:pt x="265856" y="532518"/>
                    <a:pt x="243484" y="498328"/>
                    <a:pt x="237741" y="500485"/>
                  </a:cubicBezTo>
                  <a:cubicBezTo>
                    <a:pt x="234382" y="501482"/>
                    <a:pt x="229709" y="514159"/>
                    <a:pt x="224038" y="528452"/>
                  </a:cubicBezTo>
                  <a:cubicBezTo>
                    <a:pt x="205457" y="548836"/>
                    <a:pt x="184781" y="572298"/>
                    <a:pt x="153447" y="578809"/>
                  </a:cubicBezTo>
                  <a:cubicBezTo>
                    <a:pt x="143751" y="576532"/>
                    <a:pt x="24966" y="624345"/>
                    <a:pt x="8401" y="653033"/>
                  </a:cubicBezTo>
                  <a:cubicBezTo>
                    <a:pt x="-8568" y="682176"/>
                    <a:pt x="-4932" y="756856"/>
                    <a:pt x="67793" y="850206"/>
                  </a:cubicBezTo>
                  <a:cubicBezTo>
                    <a:pt x="75470" y="796473"/>
                    <a:pt x="115065" y="755035"/>
                    <a:pt x="124357" y="749115"/>
                  </a:cubicBezTo>
                  <a:cubicBezTo>
                    <a:pt x="112236" y="775071"/>
                    <a:pt x="101328" y="823340"/>
                    <a:pt x="100924" y="852938"/>
                  </a:cubicBezTo>
                  <a:cubicBezTo>
                    <a:pt x="128188" y="855133"/>
                    <a:pt x="414548" y="856773"/>
                    <a:pt x="480551" y="858034"/>
                  </a:cubicBezTo>
                  <a:cubicBezTo>
                    <a:pt x="466924" y="834305"/>
                    <a:pt x="458117" y="810194"/>
                    <a:pt x="451681" y="791472"/>
                  </a:cubicBezTo>
                  <a:cubicBezTo>
                    <a:pt x="442950" y="766072"/>
                    <a:pt x="442553" y="748609"/>
                    <a:pt x="442156" y="731940"/>
                  </a:cubicBezTo>
                  <a:cubicBezTo>
                    <a:pt x="441759" y="715271"/>
                    <a:pt x="435012" y="706143"/>
                    <a:pt x="449300" y="691459"/>
                  </a:cubicBezTo>
                  <a:cubicBezTo>
                    <a:pt x="463587" y="676775"/>
                    <a:pt x="501175" y="656694"/>
                    <a:pt x="527881" y="643834"/>
                  </a:cubicBezTo>
                  <a:cubicBezTo>
                    <a:pt x="554587" y="630974"/>
                    <a:pt x="583785" y="620160"/>
                    <a:pt x="609536" y="614300"/>
                  </a:cubicBezTo>
                  <a:cubicBezTo>
                    <a:pt x="573506" y="596277"/>
                    <a:pt x="525501" y="577554"/>
                    <a:pt x="520157" y="578809"/>
                  </a:cubicBezTo>
                  <a:cubicBezTo>
                    <a:pt x="513668" y="580027"/>
                    <a:pt x="471919" y="609413"/>
                    <a:pt x="416545" y="619374"/>
                  </a:cubicBezTo>
                  <a:cubicBezTo>
                    <a:pt x="412236" y="616547"/>
                    <a:pt x="407719" y="613840"/>
                    <a:pt x="402735" y="611762"/>
                  </a:cubicBezTo>
                  <a:cubicBezTo>
                    <a:pt x="445434" y="596908"/>
                    <a:pt x="480070" y="566055"/>
                    <a:pt x="480966" y="558317"/>
                  </a:cubicBezTo>
                  <a:cubicBezTo>
                    <a:pt x="482178" y="547388"/>
                    <a:pt x="460765" y="500485"/>
                    <a:pt x="452684" y="499119"/>
                  </a:cubicBezTo>
                  <a:close/>
                  <a:moveTo>
                    <a:pt x="360713" y="167"/>
                  </a:moveTo>
                  <a:cubicBezTo>
                    <a:pt x="320835" y="2218"/>
                    <a:pt x="277249" y="23109"/>
                    <a:pt x="241395" y="59839"/>
                  </a:cubicBezTo>
                  <a:cubicBezTo>
                    <a:pt x="184029" y="118607"/>
                    <a:pt x="167869" y="149129"/>
                    <a:pt x="169081" y="160974"/>
                  </a:cubicBezTo>
                  <a:cubicBezTo>
                    <a:pt x="170294" y="172363"/>
                    <a:pt x="182009" y="188307"/>
                    <a:pt x="192109" y="186030"/>
                  </a:cubicBezTo>
                  <a:cubicBezTo>
                    <a:pt x="202612" y="183752"/>
                    <a:pt x="203824" y="173729"/>
                    <a:pt x="209480" y="168263"/>
                  </a:cubicBezTo>
                  <a:cubicBezTo>
                    <a:pt x="276542" y="104484"/>
                    <a:pt x="330676" y="114506"/>
                    <a:pt x="352895" y="122251"/>
                  </a:cubicBezTo>
                  <a:cubicBezTo>
                    <a:pt x="266442" y="130451"/>
                    <a:pt x="209480" y="202430"/>
                    <a:pt x="205036" y="213819"/>
                  </a:cubicBezTo>
                  <a:cubicBezTo>
                    <a:pt x="200593" y="224750"/>
                    <a:pt x="205034" y="254351"/>
                    <a:pt x="205036" y="254364"/>
                  </a:cubicBezTo>
                  <a:cubicBezTo>
                    <a:pt x="204990" y="254368"/>
                    <a:pt x="186453" y="255747"/>
                    <a:pt x="186453" y="269397"/>
                  </a:cubicBezTo>
                  <a:cubicBezTo>
                    <a:pt x="186453" y="283062"/>
                    <a:pt x="206241" y="358204"/>
                    <a:pt x="206248" y="358232"/>
                  </a:cubicBezTo>
                  <a:cubicBezTo>
                    <a:pt x="206265" y="358260"/>
                    <a:pt x="211510" y="367342"/>
                    <a:pt x="217560" y="365976"/>
                  </a:cubicBezTo>
                  <a:cubicBezTo>
                    <a:pt x="224023" y="421555"/>
                    <a:pt x="246243" y="456178"/>
                    <a:pt x="265230" y="473033"/>
                  </a:cubicBezTo>
                  <a:cubicBezTo>
                    <a:pt x="283813" y="489434"/>
                    <a:pt x="327040" y="522690"/>
                    <a:pt x="352895" y="522690"/>
                  </a:cubicBezTo>
                  <a:cubicBezTo>
                    <a:pt x="378750" y="522690"/>
                    <a:pt x="442176" y="469844"/>
                    <a:pt x="447024" y="460733"/>
                  </a:cubicBezTo>
                  <a:cubicBezTo>
                    <a:pt x="452275" y="451622"/>
                    <a:pt x="487018" y="411077"/>
                    <a:pt x="488231" y="361421"/>
                  </a:cubicBezTo>
                  <a:cubicBezTo>
                    <a:pt x="505198" y="360054"/>
                    <a:pt x="514894" y="309942"/>
                    <a:pt x="521357" y="283520"/>
                  </a:cubicBezTo>
                  <a:cubicBezTo>
                    <a:pt x="526607" y="261206"/>
                    <a:pt x="508444" y="261652"/>
                    <a:pt x="508430" y="261653"/>
                  </a:cubicBezTo>
                  <a:cubicBezTo>
                    <a:pt x="508451" y="261595"/>
                    <a:pt x="533882" y="191493"/>
                    <a:pt x="535901" y="181930"/>
                  </a:cubicBezTo>
                  <a:cubicBezTo>
                    <a:pt x="537517" y="172818"/>
                    <a:pt x="554484" y="11549"/>
                    <a:pt x="426016" y="17472"/>
                  </a:cubicBezTo>
                  <a:cubicBezTo>
                    <a:pt x="407231" y="4488"/>
                    <a:pt x="384639" y="-1064"/>
                    <a:pt x="360713" y="167"/>
                  </a:cubicBezTo>
                  <a:close/>
                </a:path>
              </a:pathLst>
            </a:custGeom>
            <a:grpFill/>
            <a:ln>
              <a:noFill/>
              <a:headEnd type="none" w="med" len="med"/>
              <a:tailEnd type="none" w="med" len="med"/>
            </a:ln>
            <a:effectLst/>
            <a:scene3d>
              <a:camera prst="orthographicFront" fov="0">
                <a:rot lat="0" lon="0" rev="0"/>
              </a:camera>
              <a:lightRig rig="glow" dir="t">
                <a:rot lat="0" lon="0" rev="6360000"/>
              </a:lightRig>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algn="ctr" defTabSz="1096919" fontAlgn="base">
                <a:lnSpc>
                  <a:spcPct val="70000"/>
                </a:lnSpc>
                <a:spcBef>
                  <a:spcPct val="0"/>
                </a:spcBef>
                <a:spcAft>
                  <a:spcPct val="0"/>
                </a:spcAft>
              </a:pPr>
              <a:endParaRPr lang="en-US" sz="2800">
                <a:solidFill>
                  <a:srgbClr val="FFFFFF"/>
                </a:solidFill>
                <a:effectLst>
                  <a:outerShdw blurRad="38100" dist="38100" dir="2700000" algn="tl">
                    <a:srgbClr val="000000">
                      <a:alpha val="43137"/>
                    </a:srgbClr>
                  </a:outerShdw>
                </a:effectLst>
              </a:endParaRPr>
            </a:p>
          </p:txBody>
        </p:sp>
        <p:sp>
          <p:nvSpPr>
            <p:cNvPr id="10" name="Man's Body">
              <a:extLst>
                <a:ext uri="{FF2B5EF4-FFF2-40B4-BE49-F238E27FC236}">
                  <a16:creationId xmlns:a16="http://schemas.microsoft.com/office/drawing/2014/main" id="{C8A9D8AF-7AD3-4998-A028-76BD22AA18BE}"/>
                </a:ext>
              </a:extLst>
            </p:cNvPr>
            <p:cNvSpPr>
              <a:spLocks/>
            </p:cNvSpPr>
            <p:nvPr/>
          </p:nvSpPr>
          <p:spPr bwMode="auto">
            <a:xfrm>
              <a:off x="5151066" y="2905985"/>
              <a:ext cx="633506" cy="861255"/>
            </a:xfrm>
            <a:custGeom>
              <a:avLst/>
              <a:gdLst/>
              <a:ahLst/>
              <a:cxnLst/>
              <a:rect l="l" t="t" r="r" b="b"/>
              <a:pathLst>
                <a:path w="633506" h="861255">
                  <a:moveTo>
                    <a:pt x="256453" y="499120"/>
                  </a:moveTo>
                  <a:cubicBezTo>
                    <a:pt x="264130" y="497298"/>
                    <a:pt x="328774" y="557407"/>
                    <a:pt x="356248" y="556496"/>
                  </a:cubicBezTo>
                  <a:cubicBezTo>
                    <a:pt x="430185" y="553308"/>
                    <a:pt x="464124" y="497754"/>
                    <a:pt x="471396" y="500486"/>
                  </a:cubicBezTo>
                  <a:cubicBezTo>
                    <a:pt x="479073" y="502763"/>
                    <a:pt x="493618" y="566058"/>
                    <a:pt x="510183" y="570612"/>
                  </a:cubicBezTo>
                  <a:cubicBezTo>
                    <a:pt x="536065" y="577458"/>
                    <a:pt x="592849" y="597925"/>
                    <a:pt x="633506" y="619705"/>
                  </a:cubicBezTo>
                  <a:lnTo>
                    <a:pt x="550184" y="652623"/>
                  </a:lnTo>
                  <a:cubicBezTo>
                    <a:pt x="519221" y="665299"/>
                    <a:pt x="483687" y="676104"/>
                    <a:pt x="465400" y="688780"/>
                  </a:cubicBezTo>
                  <a:cubicBezTo>
                    <a:pt x="447113" y="701456"/>
                    <a:pt x="443581" y="714132"/>
                    <a:pt x="440464" y="728678"/>
                  </a:cubicBezTo>
                  <a:cubicBezTo>
                    <a:pt x="437347" y="743225"/>
                    <a:pt x="442334" y="758187"/>
                    <a:pt x="446698" y="776058"/>
                  </a:cubicBezTo>
                  <a:cubicBezTo>
                    <a:pt x="451062" y="793928"/>
                    <a:pt x="460621" y="816995"/>
                    <a:pt x="466647" y="835905"/>
                  </a:cubicBezTo>
                  <a:cubicBezTo>
                    <a:pt x="469140" y="843728"/>
                    <a:pt x="476257" y="851480"/>
                    <a:pt x="482013" y="859117"/>
                  </a:cubicBezTo>
                  <a:cubicBezTo>
                    <a:pt x="426772" y="861357"/>
                    <a:pt x="383089" y="861398"/>
                    <a:pt x="360693" y="861135"/>
                  </a:cubicBezTo>
                  <a:cubicBezTo>
                    <a:pt x="343764" y="861357"/>
                    <a:pt x="314272" y="861362"/>
                    <a:pt x="276708" y="860129"/>
                  </a:cubicBezTo>
                  <a:lnTo>
                    <a:pt x="188866" y="861175"/>
                  </a:lnTo>
                  <a:cubicBezTo>
                    <a:pt x="188860" y="861202"/>
                    <a:pt x="188850" y="861228"/>
                    <a:pt x="188840" y="861255"/>
                  </a:cubicBezTo>
                  <a:lnTo>
                    <a:pt x="187817" y="861195"/>
                  </a:lnTo>
                  <a:lnTo>
                    <a:pt x="184667" y="861255"/>
                  </a:lnTo>
                  <a:cubicBezTo>
                    <a:pt x="184542" y="861199"/>
                    <a:pt x="184417" y="861141"/>
                    <a:pt x="184346" y="860989"/>
                  </a:cubicBezTo>
                  <a:cubicBezTo>
                    <a:pt x="158819" y="859923"/>
                    <a:pt x="131391" y="858325"/>
                    <a:pt x="102874" y="856167"/>
                  </a:cubicBezTo>
                  <a:cubicBezTo>
                    <a:pt x="103285" y="827813"/>
                    <a:pt x="98437" y="820353"/>
                    <a:pt x="110792" y="795487"/>
                  </a:cubicBezTo>
                  <a:cubicBezTo>
                    <a:pt x="101321" y="801159"/>
                    <a:pt x="76929" y="802075"/>
                    <a:pt x="69103" y="853550"/>
                  </a:cubicBezTo>
                  <a:cubicBezTo>
                    <a:pt x="-5028" y="764123"/>
                    <a:pt x="-8734" y="692582"/>
                    <a:pt x="8563" y="664664"/>
                  </a:cubicBezTo>
                  <a:cubicBezTo>
                    <a:pt x="20163" y="645783"/>
                    <a:pt x="80944" y="618255"/>
                    <a:pt x="121197" y="603911"/>
                  </a:cubicBezTo>
                  <a:lnTo>
                    <a:pt x="125773" y="602177"/>
                  </a:lnTo>
                  <a:cubicBezTo>
                    <a:pt x="125566" y="601954"/>
                    <a:pt x="125310" y="601813"/>
                    <a:pt x="125052" y="601673"/>
                  </a:cubicBezTo>
                  <a:cubicBezTo>
                    <a:pt x="155803" y="587721"/>
                    <a:pt x="184426" y="577739"/>
                    <a:pt x="188981" y="578809"/>
                  </a:cubicBezTo>
                  <a:cubicBezTo>
                    <a:pt x="198677" y="580630"/>
                    <a:pt x="258473" y="648935"/>
                    <a:pt x="347764" y="647569"/>
                  </a:cubicBezTo>
                  <a:cubicBezTo>
                    <a:pt x="435010" y="646203"/>
                    <a:pt x="453609" y="597050"/>
                    <a:pt x="453619" y="597023"/>
                  </a:cubicBezTo>
                  <a:cubicBezTo>
                    <a:pt x="453602" y="597053"/>
                    <a:pt x="437815" y="624344"/>
                    <a:pt x="352612" y="622524"/>
                  </a:cubicBezTo>
                  <a:cubicBezTo>
                    <a:pt x="292412" y="621613"/>
                    <a:pt x="229384" y="568791"/>
                    <a:pt x="228171" y="558317"/>
                  </a:cubicBezTo>
                  <a:cubicBezTo>
                    <a:pt x="226959" y="547388"/>
                    <a:pt x="248373" y="500486"/>
                    <a:pt x="256453" y="499120"/>
                  </a:cubicBezTo>
                  <a:close/>
                  <a:moveTo>
                    <a:pt x="348425" y="167"/>
                  </a:moveTo>
                  <a:cubicBezTo>
                    <a:pt x="388302" y="2218"/>
                    <a:pt x="446273" y="21312"/>
                    <a:pt x="475280" y="42250"/>
                  </a:cubicBezTo>
                  <a:cubicBezTo>
                    <a:pt x="504286" y="63189"/>
                    <a:pt x="523678" y="113952"/>
                    <a:pt x="522466" y="125796"/>
                  </a:cubicBezTo>
                  <a:cubicBezTo>
                    <a:pt x="521254" y="137186"/>
                    <a:pt x="520089" y="171360"/>
                    <a:pt x="517028" y="186030"/>
                  </a:cubicBezTo>
                  <a:cubicBezTo>
                    <a:pt x="513968" y="200701"/>
                    <a:pt x="506256" y="202430"/>
                    <a:pt x="504101" y="213819"/>
                  </a:cubicBezTo>
                  <a:cubicBezTo>
                    <a:pt x="508544" y="224750"/>
                    <a:pt x="504103" y="254352"/>
                    <a:pt x="504101" y="254364"/>
                  </a:cubicBezTo>
                  <a:cubicBezTo>
                    <a:pt x="504124" y="254366"/>
                    <a:pt x="522684" y="255739"/>
                    <a:pt x="522684" y="269398"/>
                  </a:cubicBezTo>
                  <a:cubicBezTo>
                    <a:pt x="522684" y="283062"/>
                    <a:pt x="502897" y="358204"/>
                    <a:pt x="502889" y="358232"/>
                  </a:cubicBezTo>
                  <a:cubicBezTo>
                    <a:pt x="502878" y="358251"/>
                    <a:pt x="497631" y="367342"/>
                    <a:pt x="491577" y="365977"/>
                  </a:cubicBezTo>
                  <a:cubicBezTo>
                    <a:pt x="485114" y="421555"/>
                    <a:pt x="462894" y="456178"/>
                    <a:pt x="443907" y="473034"/>
                  </a:cubicBezTo>
                  <a:cubicBezTo>
                    <a:pt x="425324" y="489434"/>
                    <a:pt x="382097" y="522690"/>
                    <a:pt x="356242" y="522690"/>
                  </a:cubicBezTo>
                  <a:cubicBezTo>
                    <a:pt x="330387" y="522690"/>
                    <a:pt x="266961" y="469845"/>
                    <a:pt x="262114" y="460734"/>
                  </a:cubicBezTo>
                  <a:cubicBezTo>
                    <a:pt x="256862" y="451623"/>
                    <a:pt x="222119" y="411077"/>
                    <a:pt x="220907" y="361421"/>
                  </a:cubicBezTo>
                  <a:cubicBezTo>
                    <a:pt x="203940" y="360054"/>
                    <a:pt x="194244" y="309943"/>
                    <a:pt x="187780" y="283520"/>
                  </a:cubicBezTo>
                  <a:cubicBezTo>
                    <a:pt x="182530" y="261207"/>
                    <a:pt x="200694" y="261653"/>
                    <a:pt x="200708" y="261653"/>
                  </a:cubicBezTo>
                  <a:cubicBezTo>
                    <a:pt x="200692" y="261612"/>
                    <a:pt x="175256" y="191494"/>
                    <a:pt x="173237" y="181930"/>
                  </a:cubicBezTo>
                  <a:cubicBezTo>
                    <a:pt x="171621" y="172819"/>
                    <a:pt x="154653" y="11550"/>
                    <a:pt x="283121" y="17472"/>
                  </a:cubicBezTo>
                  <a:cubicBezTo>
                    <a:pt x="301906" y="4488"/>
                    <a:pt x="324498" y="-1064"/>
                    <a:pt x="348425" y="167"/>
                  </a:cubicBezTo>
                  <a:close/>
                </a:path>
              </a:pathLst>
            </a:custGeom>
            <a:grpFill/>
            <a:ln>
              <a:noFill/>
              <a:headEnd type="none" w="med" len="med"/>
              <a:tailEnd type="none" w="med" len="med"/>
            </a:ln>
            <a:effectLst/>
            <a:scene3d>
              <a:camera prst="orthographicFront" fov="0">
                <a:rot lat="0" lon="0" rev="0"/>
              </a:camera>
              <a:lightRig rig="glow" dir="t">
                <a:rot lat="0" lon="0" rev="6360000"/>
              </a:lightRig>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algn="ctr" defTabSz="1096919" fontAlgn="base">
                <a:lnSpc>
                  <a:spcPct val="70000"/>
                </a:lnSpc>
                <a:spcBef>
                  <a:spcPct val="0"/>
                </a:spcBef>
                <a:spcAft>
                  <a:spcPct val="0"/>
                </a:spcAft>
              </a:pPr>
              <a:endParaRPr lang="en-US" sz="2800">
                <a:solidFill>
                  <a:srgbClr val="FFFFFF"/>
                </a:solidFill>
                <a:effectLst>
                  <a:outerShdw blurRad="38100" dist="38100" dir="2700000" algn="tl">
                    <a:srgbClr val="000000">
                      <a:alpha val="43137"/>
                    </a:srgbClr>
                  </a:outerShdw>
                </a:effectLst>
              </a:endParaRPr>
            </a:p>
          </p:txBody>
        </p:sp>
        <p:sp>
          <p:nvSpPr>
            <p:cNvPr id="11" name="Freeform 548">
              <a:extLst>
                <a:ext uri="{FF2B5EF4-FFF2-40B4-BE49-F238E27FC236}">
                  <a16:creationId xmlns:a16="http://schemas.microsoft.com/office/drawing/2014/main" id="{E402D882-BE29-4DA2-BED1-C14AC40A4670}"/>
                </a:ext>
              </a:extLst>
            </p:cNvPr>
            <p:cNvSpPr/>
            <p:nvPr/>
          </p:nvSpPr>
          <p:spPr>
            <a:xfrm>
              <a:off x="5606711" y="2967331"/>
              <a:ext cx="688024" cy="854478"/>
            </a:xfrm>
            <a:custGeom>
              <a:avLst/>
              <a:gdLst>
                <a:gd name="connsiteX0" fmla="*/ 3060949 w 3900488"/>
                <a:gd name="connsiteY0" fmla="*/ 1005769 h 4808141"/>
                <a:gd name="connsiteX1" fmla="*/ 3081338 w 3900488"/>
                <a:gd name="connsiteY1" fmla="*/ 1026716 h 4808141"/>
                <a:gd name="connsiteX2" fmla="*/ 3167063 w 3900488"/>
                <a:gd name="connsiteY2" fmla="*/ 1369616 h 4808141"/>
                <a:gd name="connsiteX3" fmla="*/ 3252788 w 3900488"/>
                <a:gd name="connsiteY3" fmla="*/ 1822054 h 4808141"/>
                <a:gd name="connsiteX4" fmla="*/ 3281363 w 3900488"/>
                <a:gd name="connsiteY4" fmla="*/ 2255441 h 4808141"/>
                <a:gd name="connsiteX5" fmla="*/ 3271838 w 3900488"/>
                <a:gd name="connsiteY5" fmla="*/ 2526904 h 4808141"/>
                <a:gd name="connsiteX6" fmla="*/ 3190875 w 3900488"/>
                <a:gd name="connsiteY6" fmla="*/ 2722166 h 4808141"/>
                <a:gd name="connsiteX7" fmla="*/ 3043238 w 3900488"/>
                <a:gd name="connsiteY7" fmla="*/ 2750741 h 4808141"/>
                <a:gd name="connsiteX8" fmla="*/ 2809875 w 3900488"/>
                <a:gd name="connsiteY8" fmla="*/ 2731691 h 4808141"/>
                <a:gd name="connsiteX9" fmla="*/ 2633663 w 3900488"/>
                <a:gd name="connsiteY9" fmla="*/ 2669779 h 4808141"/>
                <a:gd name="connsiteX10" fmla="*/ 2657475 w 3900488"/>
                <a:gd name="connsiteY10" fmla="*/ 2603104 h 4808141"/>
                <a:gd name="connsiteX11" fmla="*/ 2752725 w 3900488"/>
                <a:gd name="connsiteY11" fmla="*/ 2474516 h 4808141"/>
                <a:gd name="connsiteX12" fmla="*/ 2843213 w 3900488"/>
                <a:gd name="connsiteY12" fmla="*/ 2255441 h 4808141"/>
                <a:gd name="connsiteX13" fmla="*/ 2862263 w 3900488"/>
                <a:gd name="connsiteY13" fmla="*/ 2160191 h 4808141"/>
                <a:gd name="connsiteX14" fmla="*/ 2919413 w 3900488"/>
                <a:gd name="connsiteY14" fmla="*/ 2098279 h 4808141"/>
                <a:gd name="connsiteX15" fmla="*/ 3000375 w 3900488"/>
                <a:gd name="connsiteY15" fmla="*/ 1855391 h 4808141"/>
                <a:gd name="connsiteX16" fmla="*/ 3057525 w 3900488"/>
                <a:gd name="connsiteY16" fmla="*/ 1598216 h 4808141"/>
                <a:gd name="connsiteX17" fmla="*/ 3062288 w 3900488"/>
                <a:gd name="connsiteY17" fmla="*/ 1483916 h 4808141"/>
                <a:gd name="connsiteX18" fmla="*/ 3009900 w 3900488"/>
                <a:gd name="connsiteY18" fmla="*/ 1379141 h 4808141"/>
                <a:gd name="connsiteX19" fmla="*/ 2957513 w 3900488"/>
                <a:gd name="connsiteY19" fmla="*/ 1331516 h 4808141"/>
                <a:gd name="connsiteX20" fmla="*/ 2947988 w 3900488"/>
                <a:gd name="connsiteY20" fmla="*/ 1236266 h 4808141"/>
                <a:gd name="connsiteX21" fmla="*/ 2957513 w 3900488"/>
                <a:gd name="connsiteY21" fmla="*/ 1121966 h 4808141"/>
                <a:gd name="connsiteX22" fmla="*/ 3005138 w 3900488"/>
                <a:gd name="connsiteY22" fmla="*/ 1050529 h 4808141"/>
                <a:gd name="connsiteX23" fmla="*/ 3060949 w 3900488"/>
                <a:gd name="connsiteY23" fmla="*/ 1005769 h 4808141"/>
                <a:gd name="connsiteX24" fmla="*/ 1813321 w 3900488"/>
                <a:gd name="connsiteY24" fmla="*/ 0 h 4808141"/>
                <a:gd name="connsiteX25" fmla="*/ 1955799 w 3900488"/>
                <a:gd name="connsiteY25" fmla="*/ 1191 h 4808141"/>
                <a:gd name="connsiteX26" fmla="*/ 2152649 w 3900488"/>
                <a:gd name="connsiteY26" fmla="*/ 20241 h 4808141"/>
                <a:gd name="connsiteX27" fmla="*/ 2381249 w 3900488"/>
                <a:gd name="connsiteY27" fmla="*/ 121841 h 4808141"/>
                <a:gd name="connsiteX28" fmla="*/ 2641599 w 3900488"/>
                <a:gd name="connsiteY28" fmla="*/ 331391 h 4808141"/>
                <a:gd name="connsiteX29" fmla="*/ 2946399 w 3900488"/>
                <a:gd name="connsiteY29" fmla="*/ 693341 h 4808141"/>
                <a:gd name="connsiteX30" fmla="*/ 3060699 w 3900488"/>
                <a:gd name="connsiteY30" fmla="*/ 883841 h 4808141"/>
                <a:gd name="connsiteX31" fmla="*/ 3009899 w 3900488"/>
                <a:gd name="connsiteY31" fmla="*/ 1004491 h 4808141"/>
                <a:gd name="connsiteX32" fmla="*/ 2901949 w 3900488"/>
                <a:gd name="connsiteY32" fmla="*/ 1061641 h 4808141"/>
                <a:gd name="connsiteX33" fmla="*/ 2825749 w 3900488"/>
                <a:gd name="connsiteY33" fmla="*/ 998141 h 4808141"/>
                <a:gd name="connsiteX34" fmla="*/ 2654299 w 3900488"/>
                <a:gd name="connsiteY34" fmla="*/ 820341 h 4808141"/>
                <a:gd name="connsiteX35" fmla="*/ 2349499 w 3900488"/>
                <a:gd name="connsiteY35" fmla="*/ 674291 h 4808141"/>
                <a:gd name="connsiteX36" fmla="*/ 2019299 w 3900488"/>
                <a:gd name="connsiteY36" fmla="*/ 674291 h 4808141"/>
                <a:gd name="connsiteX37" fmla="*/ 2343149 w 3900488"/>
                <a:gd name="connsiteY37" fmla="*/ 769541 h 4808141"/>
                <a:gd name="connsiteX38" fmla="*/ 2552699 w 3900488"/>
                <a:gd name="connsiteY38" fmla="*/ 909241 h 4808141"/>
                <a:gd name="connsiteX39" fmla="*/ 2629040 w 3900488"/>
                <a:gd name="connsiteY39" fmla="*/ 973620 h 4808141"/>
                <a:gd name="connsiteX40" fmla="*/ 2900212 w 3900488"/>
                <a:gd name="connsiteY40" fmla="*/ 1067700 h 4808141"/>
                <a:gd name="connsiteX41" fmla="*/ 2829545 w 3900488"/>
                <a:gd name="connsiteY41" fmla="*/ 1212445 h 4808141"/>
                <a:gd name="connsiteX42" fmla="*/ 2829545 w 3900488"/>
                <a:gd name="connsiteY42" fmla="*/ 1445256 h 4808141"/>
                <a:gd name="connsiteX43" fmla="*/ 2938456 w 3900488"/>
                <a:gd name="connsiteY43" fmla="*/ 1531580 h 4808141"/>
                <a:gd name="connsiteX44" fmla="*/ 2822442 w 3900488"/>
                <a:gd name="connsiteY44" fmla="*/ 2041674 h 4808141"/>
                <a:gd name="connsiteX45" fmla="*/ 2756148 w 3900488"/>
                <a:gd name="connsiteY45" fmla="*/ 2086142 h 4808141"/>
                <a:gd name="connsiteX46" fmla="*/ 2479547 w 3900488"/>
                <a:gd name="connsiteY46" fmla="*/ 2698176 h 4808141"/>
                <a:gd name="connsiteX47" fmla="*/ 2528888 w 3900488"/>
                <a:gd name="connsiteY47" fmla="*/ 2817416 h 4808141"/>
                <a:gd name="connsiteX48" fmla="*/ 2590800 w 3900488"/>
                <a:gd name="connsiteY48" fmla="*/ 2874566 h 4808141"/>
                <a:gd name="connsiteX49" fmla="*/ 2657475 w 3900488"/>
                <a:gd name="connsiteY49" fmla="*/ 2884091 h 4808141"/>
                <a:gd name="connsiteX50" fmla="*/ 2681288 w 3900488"/>
                <a:gd name="connsiteY50" fmla="*/ 2912666 h 4808141"/>
                <a:gd name="connsiteX51" fmla="*/ 2747963 w 3900488"/>
                <a:gd name="connsiteY51" fmla="*/ 3079354 h 4808141"/>
                <a:gd name="connsiteX52" fmla="*/ 2843213 w 3900488"/>
                <a:gd name="connsiteY52" fmla="*/ 3174604 h 4808141"/>
                <a:gd name="connsiteX53" fmla="*/ 2938463 w 3900488"/>
                <a:gd name="connsiteY53" fmla="*/ 3207941 h 4808141"/>
                <a:gd name="connsiteX54" fmla="*/ 3281363 w 3900488"/>
                <a:gd name="connsiteY54" fmla="*/ 3317479 h 4808141"/>
                <a:gd name="connsiteX55" fmla="*/ 3657600 w 3900488"/>
                <a:gd name="connsiteY55" fmla="*/ 3493691 h 4808141"/>
                <a:gd name="connsiteX56" fmla="*/ 3867150 w 3900488"/>
                <a:gd name="connsiteY56" fmla="*/ 3641329 h 4808141"/>
                <a:gd name="connsiteX57" fmla="*/ 3900488 w 3900488"/>
                <a:gd name="connsiteY57" fmla="*/ 3769916 h 4808141"/>
                <a:gd name="connsiteX58" fmla="*/ 3876675 w 3900488"/>
                <a:gd name="connsiteY58" fmla="*/ 4027091 h 4808141"/>
                <a:gd name="connsiteX59" fmla="*/ 3790950 w 3900488"/>
                <a:gd name="connsiteY59" fmla="*/ 4236641 h 4808141"/>
                <a:gd name="connsiteX60" fmla="*/ 3619500 w 3900488"/>
                <a:gd name="connsiteY60" fmla="*/ 4598591 h 4808141"/>
                <a:gd name="connsiteX61" fmla="*/ 3471863 w 3900488"/>
                <a:gd name="connsiteY61" fmla="*/ 4760516 h 4808141"/>
                <a:gd name="connsiteX62" fmla="*/ 2538413 w 3900488"/>
                <a:gd name="connsiteY62" fmla="*/ 4808141 h 4808141"/>
                <a:gd name="connsiteX63" fmla="*/ 1547813 w 3900488"/>
                <a:gd name="connsiteY63" fmla="*/ 4808141 h 4808141"/>
                <a:gd name="connsiteX64" fmla="*/ 338138 w 3900488"/>
                <a:gd name="connsiteY64" fmla="*/ 4760516 h 4808141"/>
                <a:gd name="connsiteX65" fmla="*/ 161925 w 3900488"/>
                <a:gd name="connsiteY65" fmla="*/ 4436666 h 4808141"/>
                <a:gd name="connsiteX66" fmla="*/ 57150 w 3900488"/>
                <a:gd name="connsiteY66" fmla="*/ 4141391 h 4808141"/>
                <a:gd name="connsiteX67" fmla="*/ 0 w 3900488"/>
                <a:gd name="connsiteY67" fmla="*/ 3855641 h 4808141"/>
                <a:gd name="connsiteX68" fmla="*/ 23813 w 3900488"/>
                <a:gd name="connsiteY68" fmla="*/ 3703241 h 4808141"/>
                <a:gd name="connsiteX69" fmla="*/ 219075 w 3900488"/>
                <a:gd name="connsiteY69" fmla="*/ 3584179 h 4808141"/>
                <a:gd name="connsiteX70" fmla="*/ 533400 w 3900488"/>
                <a:gd name="connsiteY70" fmla="*/ 3450829 h 4808141"/>
                <a:gd name="connsiteX71" fmla="*/ 933450 w 3900488"/>
                <a:gd name="connsiteY71" fmla="*/ 3293666 h 4808141"/>
                <a:gd name="connsiteX72" fmla="*/ 1133475 w 3900488"/>
                <a:gd name="connsiteY72" fmla="*/ 3217466 h 4808141"/>
                <a:gd name="connsiteX73" fmla="*/ 1276350 w 3900488"/>
                <a:gd name="connsiteY73" fmla="*/ 2950766 h 4808141"/>
                <a:gd name="connsiteX74" fmla="*/ 1371600 w 3900488"/>
                <a:gd name="connsiteY74" fmla="*/ 2888854 h 4808141"/>
                <a:gd name="connsiteX75" fmla="*/ 1443038 w 3900488"/>
                <a:gd name="connsiteY75" fmla="*/ 2750741 h 4808141"/>
                <a:gd name="connsiteX76" fmla="*/ 1428750 w 3900488"/>
                <a:gd name="connsiteY76" fmla="*/ 2665016 h 4808141"/>
                <a:gd name="connsiteX77" fmla="*/ 1432339 w 3900488"/>
                <a:gd name="connsiteY77" fmla="*/ 2655556 h 4808141"/>
                <a:gd name="connsiteX78" fmla="*/ 1411332 w 3900488"/>
                <a:gd name="connsiteY78" fmla="*/ 2630242 h 4808141"/>
                <a:gd name="connsiteX79" fmla="*/ 1169833 w 3900488"/>
                <a:gd name="connsiteY79" fmla="*/ 2059985 h 4808141"/>
                <a:gd name="connsiteX80" fmla="*/ 975688 w 3900488"/>
                <a:gd name="connsiteY80" fmla="*/ 1612672 h 4808141"/>
                <a:gd name="connsiteX81" fmla="*/ 1051451 w 3900488"/>
                <a:gd name="connsiteY81" fmla="*/ 1487109 h 4808141"/>
                <a:gd name="connsiteX82" fmla="*/ 1016847 w 3900488"/>
                <a:gd name="connsiteY82" fmla="*/ 1277790 h 4808141"/>
                <a:gd name="connsiteX83" fmla="*/ 933449 w 3900488"/>
                <a:gd name="connsiteY83" fmla="*/ 1341041 h 4808141"/>
                <a:gd name="connsiteX84" fmla="*/ 882649 w 3900488"/>
                <a:gd name="connsiteY84" fmla="*/ 1404541 h 4808141"/>
                <a:gd name="connsiteX85" fmla="*/ 838199 w 3900488"/>
                <a:gd name="connsiteY85" fmla="*/ 1525191 h 4808141"/>
                <a:gd name="connsiteX86" fmla="*/ 857249 w 3900488"/>
                <a:gd name="connsiteY86" fmla="*/ 1645841 h 4808141"/>
                <a:gd name="connsiteX87" fmla="*/ 888999 w 3900488"/>
                <a:gd name="connsiteY87" fmla="*/ 1829991 h 4808141"/>
                <a:gd name="connsiteX88" fmla="*/ 965199 w 3900488"/>
                <a:gd name="connsiteY88" fmla="*/ 2128441 h 4808141"/>
                <a:gd name="connsiteX89" fmla="*/ 1047749 w 3900488"/>
                <a:gd name="connsiteY89" fmla="*/ 2198291 h 4808141"/>
                <a:gd name="connsiteX90" fmla="*/ 1098549 w 3900488"/>
                <a:gd name="connsiteY90" fmla="*/ 2331641 h 4808141"/>
                <a:gd name="connsiteX91" fmla="*/ 1219199 w 3900488"/>
                <a:gd name="connsiteY91" fmla="*/ 2566591 h 4808141"/>
                <a:gd name="connsiteX92" fmla="*/ 1269999 w 3900488"/>
                <a:gd name="connsiteY92" fmla="*/ 2712641 h 4808141"/>
                <a:gd name="connsiteX93" fmla="*/ 1130299 w 3900488"/>
                <a:gd name="connsiteY93" fmla="*/ 2750741 h 4808141"/>
                <a:gd name="connsiteX94" fmla="*/ 927099 w 3900488"/>
                <a:gd name="connsiteY94" fmla="*/ 2776141 h 4808141"/>
                <a:gd name="connsiteX95" fmla="*/ 742949 w 3900488"/>
                <a:gd name="connsiteY95" fmla="*/ 2731691 h 4808141"/>
                <a:gd name="connsiteX96" fmla="*/ 660399 w 3900488"/>
                <a:gd name="connsiteY96" fmla="*/ 2591991 h 4808141"/>
                <a:gd name="connsiteX97" fmla="*/ 622299 w 3900488"/>
                <a:gd name="connsiteY97" fmla="*/ 2344341 h 4808141"/>
                <a:gd name="connsiteX98" fmla="*/ 634999 w 3900488"/>
                <a:gd name="connsiteY98" fmla="*/ 2020491 h 4808141"/>
                <a:gd name="connsiteX99" fmla="*/ 736599 w 3900488"/>
                <a:gd name="connsiteY99" fmla="*/ 1328341 h 4808141"/>
                <a:gd name="connsiteX100" fmla="*/ 971549 w 3900488"/>
                <a:gd name="connsiteY100" fmla="*/ 623491 h 4808141"/>
                <a:gd name="connsiteX101" fmla="*/ 1168399 w 3900488"/>
                <a:gd name="connsiteY101" fmla="*/ 299641 h 4808141"/>
                <a:gd name="connsiteX102" fmla="*/ 1358899 w 3900488"/>
                <a:gd name="connsiteY102" fmla="*/ 140891 h 4808141"/>
                <a:gd name="connsiteX103" fmla="*/ 1530349 w 3900488"/>
                <a:gd name="connsiteY103" fmla="*/ 115491 h 4808141"/>
                <a:gd name="connsiteX104" fmla="*/ 1676399 w 3900488"/>
                <a:gd name="connsiteY104" fmla="*/ 13891 h 4808141"/>
                <a:gd name="connsiteX105" fmla="*/ 1813321 w 3900488"/>
                <a:gd name="connsiteY105" fmla="*/ 0 h 4808141"/>
                <a:gd name="connsiteX0" fmla="*/ 3060949 w 3900488"/>
                <a:gd name="connsiteY0" fmla="*/ 1005769 h 4808141"/>
                <a:gd name="connsiteX1" fmla="*/ 3081338 w 3900488"/>
                <a:gd name="connsiteY1" fmla="*/ 1026716 h 4808141"/>
                <a:gd name="connsiteX2" fmla="*/ 3167063 w 3900488"/>
                <a:gd name="connsiteY2" fmla="*/ 1369616 h 4808141"/>
                <a:gd name="connsiteX3" fmla="*/ 3252788 w 3900488"/>
                <a:gd name="connsiteY3" fmla="*/ 1822054 h 4808141"/>
                <a:gd name="connsiteX4" fmla="*/ 3281363 w 3900488"/>
                <a:gd name="connsiteY4" fmla="*/ 2255441 h 4808141"/>
                <a:gd name="connsiteX5" fmla="*/ 3271838 w 3900488"/>
                <a:gd name="connsiteY5" fmla="*/ 2526904 h 4808141"/>
                <a:gd name="connsiteX6" fmla="*/ 3190875 w 3900488"/>
                <a:gd name="connsiteY6" fmla="*/ 2722166 h 4808141"/>
                <a:gd name="connsiteX7" fmla="*/ 3043238 w 3900488"/>
                <a:gd name="connsiteY7" fmla="*/ 2750741 h 4808141"/>
                <a:gd name="connsiteX8" fmla="*/ 2809875 w 3900488"/>
                <a:gd name="connsiteY8" fmla="*/ 2731691 h 4808141"/>
                <a:gd name="connsiteX9" fmla="*/ 2633663 w 3900488"/>
                <a:gd name="connsiteY9" fmla="*/ 2669779 h 4808141"/>
                <a:gd name="connsiteX10" fmla="*/ 2657475 w 3900488"/>
                <a:gd name="connsiteY10" fmla="*/ 2603104 h 4808141"/>
                <a:gd name="connsiteX11" fmla="*/ 2752725 w 3900488"/>
                <a:gd name="connsiteY11" fmla="*/ 2474516 h 4808141"/>
                <a:gd name="connsiteX12" fmla="*/ 2843213 w 3900488"/>
                <a:gd name="connsiteY12" fmla="*/ 2255441 h 4808141"/>
                <a:gd name="connsiteX13" fmla="*/ 2862263 w 3900488"/>
                <a:gd name="connsiteY13" fmla="*/ 2160191 h 4808141"/>
                <a:gd name="connsiteX14" fmla="*/ 2919413 w 3900488"/>
                <a:gd name="connsiteY14" fmla="*/ 2098279 h 4808141"/>
                <a:gd name="connsiteX15" fmla="*/ 3000375 w 3900488"/>
                <a:gd name="connsiteY15" fmla="*/ 1855391 h 4808141"/>
                <a:gd name="connsiteX16" fmla="*/ 3057525 w 3900488"/>
                <a:gd name="connsiteY16" fmla="*/ 1598216 h 4808141"/>
                <a:gd name="connsiteX17" fmla="*/ 3062288 w 3900488"/>
                <a:gd name="connsiteY17" fmla="*/ 1483916 h 4808141"/>
                <a:gd name="connsiteX18" fmla="*/ 3009900 w 3900488"/>
                <a:gd name="connsiteY18" fmla="*/ 1379141 h 4808141"/>
                <a:gd name="connsiteX19" fmla="*/ 2957513 w 3900488"/>
                <a:gd name="connsiteY19" fmla="*/ 1331516 h 4808141"/>
                <a:gd name="connsiteX20" fmla="*/ 2947988 w 3900488"/>
                <a:gd name="connsiteY20" fmla="*/ 1236266 h 4808141"/>
                <a:gd name="connsiteX21" fmla="*/ 2957513 w 3900488"/>
                <a:gd name="connsiteY21" fmla="*/ 1121966 h 4808141"/>
                <a:gd name="connsiteX22" fmla="*/ 3005138 w 3900488"/>
                <a:gd name="connsiteY22" fmla="*/ 1050529 h 4808141"/>
                <a:gd name="connsiteX23" fmla="*/ 3060949 w 3900488"/>
                <a:gd name="connsiteY23" fmla="*/ 1005769 h 4808141"/>
                <a:gd name="connsiteX24" fmla="*/ 1813321 w 3900488"/>
                <a:gd name="connsiteY24" fmla="*/ 0 h 4808141"/>
                <a:gd name="connsiteX25" fmla="*/ 1955799 w 3900488"/>
                <a:gd name="connsiteY25" fmla="*/ 1191 h 4808141"/>
                <a:gd name="connsiteX26" fmla="*/ 2152649 w 3900488"/>
                <a:gd name="connsiteY26" fmla="*/ 20241 h 4808141"/>
                <a:gd name="connsiteX27" fmla="*/ 2381249 w 3900488"/>
                <a:gd name="connsiteY27" fmla="*/ 121841 h 4808141"/>
                <a:gd name="connsiteX28" fmla="*/ 2641599 w 3900488"/>
                <a:gd name="connsiteY28" fmla="*/ 331391 h 4808141"/>
                <a:gd name="connsiteX29" fmla="*/ 2946399 w 3900488"/>
                <a:gd name="connsiteY29" fmla="*/ 693341 h 4808141"/>
                <a:gd name="connsiteX30" fmla="*/ 3060699 w 3900488"/>
                <a:gd name="connsiteY30" fmla="*/ 883841 h 4808141"/>
                <a:gd name="connsiteX31" fmla="*/ 3009899 w 3900488"/>
                <a:gd name="connsiteY31" fmla="*/ 1004491 h 4808141"/>
                <a:gd name="connsiteX32" fmla="*/ 2901949 w 3900488"/>
                <a:gd name="connsiteY32" fmla="*/ 1061641 h 4808141"/>
                <a:gd name="connsiteX33" fmla="*/ 2825749 w 3900488"/>
                <a:gd name="connsiteY33" fmla="*/ 998141 h 4808141"/>
                <a:gd name="connsiteX34" fmla="*/ 2654299 w 3900488"/>
                <a:gd name="connsiteY34" fmla="*/ 820341 h 4808141"/>
                <a:gd name="connsiteX35" fmla="*/ 2349499 w 3900488"/>
                <a:gd name="connsiteY35" fmla="*/ 674291 h 4808141"/>
                <a:gd name="connsiteX36" fmla="*/ 2019299 w 3900488"/>
                <a:gd name="connsiteY36" fmla="*/ 674291 h 4808141"/>
                <a:gd name="connsiteX37" fmla="*/ 2343149 w 3900488"/>
                <a:gd name="connsiteY37" fmla="*/ 769541 h 4808141"/>
                <a:gd name="connsiteX38" fmla="*/ 2552699 w 3900488"/>
                <a:gd name="connsiteY38" fmla="*/ 909241 h 4808141"/>
                <a:gd name="connsiteX39" fmla="*/ 2629040 w 3900488"/>
                <a:gd name="connsiteY39" fmla="*/ 973620 h 4808141"/>
                <a:gd name="connsiteX40" fmla="*/ 2900212 w 3900488"/>
                <a:gd name="connsiteY40" fmla="*/ 1067700 h 4808141"/>
                <a:gd name="connsiteX41" fmla="*/ 2829545 w 3900488"/>
                <a:gd name="connsiteY41" fmla="*/ 1212445 h 4808141"/>
                <a:gd name="connsiteX42" fmla="*/ 2829545 w 3900488"/>
                <a:gd name="connsiteY42" fmla="*/ 1445256 h 4808141"/>
                <a:gd name="connsiteX43" fmla="*/ 2938456 w 3900488"/>
                <a:gd name="connsiteY43" fmla="*/ 1531580 h 4808141"/>
                <a:gd name="connsiteX44" fmla="*/ 2822442 w 3900488"/>
                <a:gd name="connsiteY44" fmla="*/ 2041674 h 4808141"/>
                <a:gd name="connsiteX45" fmla="*/ 2756148 w 3900488"/>
                <a:gd name="connsiteY45" fmla="*/ 2086142 h 4808141"/>
                <a:gd name="connsiteX46" fmla="*/ 2479547 w 3900488"/>
                <a:gd name="connsiteY46" fmla="*/ 2698176 h 4808141"/>
                <a:gd name="connsiteX47" fmla="*/ 2528888 w 3900488"/>
                <a:gd name="connsiteY47" fmla="*/ 2817416 h 4808141"/>
                <a:gd name="connsiteX48" fmla="*/ 2590800 w 3900488"/>
                <a:gd name="connsiteY48" fmla="*/ 2874566 h 4808141"/>
                <a:gd name="connsiteX49" fmla="*/ 2657475 w 3900488"/>
                <a:gd name="connsiteY49" fmla="*/ 2884091 h 4808141"/>
                <a:gd name="connsiteX50" fmla="*/ 2681288 w 3900488"/>
                <a:gd name="connsiteY50" fmla="*/ 2912666 h 4808141"/>
                <a:gd name="connsiteX51" fmla="*/ 2747963 w 3900488"/>
                <a:gd name="connsiteY51" fmla="*/ 3079354 h 4808141"/>
                <a:gd name="connsiteX52" fmla="*/ 2843213 w 3900488"/>
                <a:gd name="connsiteY52" fmla="*/ 3174604 h 4808141"/>
                <a:gd name="connsiteX53" fmla="*/ 2938463 w 3900488"/>
                <a:gd name="connsiteY53" fmla="*/ 3207941 h 4808141"/>
                <a:gd name="connsiteX54" fmla="*/ 3281363 w 3900488"/>
                <a:gd name="connsiteY54" fmla="*/ 3317479 h 4808141"/>
                <a:gd name="connsiteX55" fmla="*/ 3657600 w 3900488"/>
                <a:gd name="connsiteY55" fmla="*/ 3493691 h 4808141"/>
                <a:gd name="connsiteX56" fmla="*/ 3867150 w 3900488"/>
                <a:gd name="connsiteY56" fmla="*/ 3641329 h 4808141"/>
                <a:gd name="connsiteX57" fmla="*/ 3900488 w 3900488"/>
                <a:gd name="connsiteY57" fmla="*/ 3769916 h 4808141"/>
                <a:gd name="connsiteX58" fmla="*/ 3876675 w 3900488"/>
                <a:gd name="connsiteY58" fmla="*/ 4027091 h 4808141"/>
                <a:gd name="connsiteX59" fmla="*/ 3790950 w 3900488"/>
                <a:gd name="connsiteY59" fmla="*/ 4236641 h 4808141"/>
                <a:gd name="connsiteX60" fmla="*/ 3619500 w 3900488"/>
                <a:gd name="connsiteY60" fmla="*/ 4598591 h 4808141"/>
                <a:gd name="connsiteX61" fmla="*/ 3471863 w 3900488"/>
                <a:gd name="connsiteY61" fmla="*/ 4760516 h 4808141"/>
                <a:gd name="connsiteX62" fmla="*/ 2538413 w 3900488"/>
                <a:gd name="connsiteY62" fmla="*/ 4808141 h 4808141"/>
                <a:gd name="connsiteX63" fmla="*/ 1547813 w 3900488"/>
                <a:gd name="connsiteY63" fmla="*/ 4808141 h 4808141"/>
                <a:gd name="connsiteX64" fmla="*/ 338138 w 3900488"/>
                <a:gd name="connsiteY64" fmla="*/ 4760516 h 4808141"/>
                <a:gd name="connsiteX65" fmla="*/ 161925 w 3900488"/>
                <a:gd name="connsiteY65" fmla="*/ 4436666 h 4808141"/>
                <a:gd name="connsiteX66" fmla="*/ 57150 w 3900488"/>
                <a:gd name="connsiteY66" fmla="*/ 4141391 h 4808141"/>
                <a:gd name="connsiteX67" fmla="*/ 0 w 3900488"/>
                <a:gd name="connsiteY67" fmla="*/ 3855641 h 4808141"/>
                <a:gd name="connsiteX68" fmla="*/ 23813 w 3900488"/>
                <a:gd name="connsiteY68" fmla="*/ 3703241 h 4808141"/>
                <a:gd name="connsiteX69" fmla="*/ 219075 w 3900488"/>
                <a:gd name="connsiteY69" fmla="*/ 3584179 h 4808141"/>
                <a:gd name="connsiteX70" fmla="*/ 533400 w 3900488"/>
                <a:gd name="connsiteY70" fmla="*/ 3450829 h 4808141"/>
                <a:gd name="connsiteX71" fmla="*/ 933450 w 3900488"/>
                <a:gd name="connsiteY71" fmla="*/ 3293666 h 4808141"/>
                <a:gd name="connsiteX72" fmla="*/ 1133475 w 3900488"/>
                <a:gd name="connsiteY72" fmla="*/ 3217466 h 4808141"/>
                <a:gd name="connsiteX73" fmla="*/ 1276350 w 3900488"/>
                <a:gd name="connsiteY73" fmla="*/ 2950766 h 4808141"/>
                <a:gd name="connsiteX74" fmla="*/ 1371600 w 3900488"/>
                <a:gd name="connsiteY74" fmla="*/ 2888854 h 4808141"/>
                <a:gd name="connsiteX75" fmla="*/ 1443038 w 3900488"/>
                <a:gd name="connsiteY75" fmla="*/ 2750741 h 4808141"/>
                <a:gd name="connsiteX76" fmla="*/ 1428750 w 3900488"/>
                <a:gd name="connsiteY76" fmla="*/ 2665016 h 4808141"/>
                <a:gd name="connsiteX77" fmla="*/ 1432339 w 3900488"/>
                <a:gd name="connsiteY77" fmla="*/ 2655556 h 4808141"/>
                <a:gd name="connsiteX78" fmla="*/ 1411332 w 3900488"/>
                <a:gd name="connsiteY78" fmla="*/ 2630242 h 4808141"/>
                <a:gd name="connsiteX79" fmla="*/ 1169833 w 3900488"/>
                <a:gd name="connsiteY79" fmla="*/ 2059985 h 4808141"/>
                <a:gd name="connsiteX80" fmla="*/ 975688 w 3900488"/>
                <a:gd name="connsiteY80" fmla="*/ 1612672 h 4808141"/>
                <a:gd name="connsiteX81" fmla="*/ 1051451 w 3900488"/>
                <a:gd name="connsiteY81" fmla="*/ 1487109 h 4808141"/>
                <a:gd name="connsiteX82" fmla="*/ 1016847 w 3900488"/>
                <a:gd name="connsiteY82" fmla="*/ 1277790 h 4808141"/>
                <a:gd name="connsiteX83" fmla="*/ 933449 w 3900488"/>
                <a:gd name="connsiteY83" fmla="*/ 1341041 h 4808141"/>
                <a:gd name="connsiteX84" fmla="*/ 882649 w 3900488"/>
                <a:gd name="connsiteY84" fmla="*/ 1404541 h 4808141"/>
                <a:gd name="connsiteX85" fmla="*/ 838199 w 3900488"/>
                <a:gd name="connsiteY85" fmla="*/ 1525191 h 4808141"/>
                <a:gd name="connsiteX86" fmla="*/ 857249 w 3900488"/>
                <a:gd name="connsiteY86" fmla="*/ 1645841 h 4808141"/>
                <a:gd name="connsiteX87" fmla="*/ 888999 w 3900488"/>
                <a:gd name="connsiteY87" fmla="*/ 1829991 h 4808141"/>
                <a:gd name="connsiteX88" fmla="*/ 965199 w 3900488"/>
                <a:gd name="connsiteY88" fmla="*/ 2128441 h 4808141"/>
                <a:gd name="connsiteX89" fmla="*/ 1047749 w 3900488"/>
                <a:gd name="connsiteY89" fmla="*/ 2198291 h 4808141"/>
                <a:gd name="connsiteX90" fmla="*/ 1098549 w 3900488"/>
                <a:gd name="connsiteY90" fmla="*/ 2331641 h 4808141"/>
                <a:gd name="connsiteX91" fmla="*/ 1219199 w 3900488"/>
                <a:gd name="connsiteY91" fmla="*/ 2566591 h 4808141"/>
                <a:gd name="connsiteX92" fmla="*/ 1269999 w 3900488"/>
                <a:gd name="connsiteY92" fmla="*/ 2712641 h 4808141"/>
                <a:gd name="connsiteX93" fmla="*/ 1130299 w 3900488"/>
                <a:gd name="connsiteY93" fmla="*/ 2750741 h 4808141"/>
                <a:gd name="connsiteX94" fmla="*/ 927099 w 3900488"/>
                <a:gd name="connsiteY94" fmla="*/ 2776141 h 4808141"/>
                <a:gd name="connsiteX95" fmla="*/ 742949 w 3900488"/>
                <a:gd name="connsiteY95" fmla="*/ 2731691 h 4808141"/>
                <a:gd name="connsiteX96" fmla="*/ 660399 w 3900488"/>
                <a:gd name="connsiteY96" fmla="*/ 2591991 h 4808141"/>
                <a:gd name="connsiteX97" fmla="*/ 622299 w 3900488"/>
                <a:gd name="connsiteY97" fmla="*/ 2344341 h 4808141"/>
                <a:gd name="connsiteX98" fmla="*/ 634999 w 3900488"/>
                <a:gd name="connsiteY98" fmla="*/ 2020491 h 4808141"/>
                <a:gd name="connsiteX99" fmla="*/ 736599 w 3900488"/>
                <a:gd name="connsiteY99" fmla="*/ 1328341 h 4808141"/>
                <a:gd name="connsiteX100" fmla="*/ 971549 w 3900488"/>
                <a:gd name="connsiteY100" fmla="*/ 623491 h 4808141"/>
                <a:gd name="connsiteX101" fmla="*/ 1168399 w 3900488"/>
                <a:gd name="connsiteY101" fmla="*/ 299641 h 4808141"/>
                <a:gd name="connsiteX102" fmla="*/ 1358899 w 3900488"/>
                <a:gd name="connsiteY102" fmla="*/ 140891 h 4808141"/>
                <a:gd name="connsiteX103" fmla="*/ 1530349 w 3900488"/>
                <a:gd name="connsiteY103" fmla="*/ 115491 h 4808141"/>
                <a:gd name="connsiteX104" fmla="*/ 1676399 w 3900488"/>
                <a:gd name="connsiteY104" fmla="*/ 13891 h 4808141"/>
                <a:gd name="connsiteX105" fmla="*/ 1813321 w 3900488"/>
                <a:gd name="connsiteY105" fmla="*/ 0 h 4808141"/>
                <a:gd name="connsiteX0" fmla="*/ 3060949 w 3900488"/>
                <a:gd name="connsiteY0" fmla="*/ 1005769 h 4808141"/>
                <a:gd name="connsiteX1" fmla="*/ 3081338 w 3900488"/>
                <a:gd name="connsiteY1" fmla="*/ 1026716 h 4808141"/>
                <a:gd name="connsiteX2" fmla="*/ 3167063 w 3900488"/>
                <a:gd name="connsiteY2" fmla="*/ 1369616 h 4808141"/>
                <a:gd name="connsiteX3" fmla="*/ 3252788 w 3900488"/>
                <a:gd name="connsiteY3" fmla="*/ 1822054 h 4808141"/>
                <a:gd name="connsiteX4" fmla="*/ 3281363 w 3900488"/>
                <a:gd name="connsiteY4" fmla="*/ 2255441 h 4808141"/>
                <a:gd name="connsiteX5" fmla="*/ 3271838 w 3900488"/>
                <a:gd name="connsiteY5" fmla="*/ 2526904 h 4808141"/>
                <a:gd name="connsiteX6" fmla="*/ 3190875 w 3900488"/>
                <a:gd name="connsiteY6" fmla="*/ 2722166 h 4808141"/>
                <a:gd name="connsiteX7" fmla="*/ 3043238 w 3900488"/>
                <a:gd name="connsiteY7" fmla="*/ 2750741 h 4808141"/>
                <a:gd name="connsiteX8" fmla="*/ 2809875 w 3900488"/>
                <a:gd name="connsiteY8" fmla="*/ 2731691 h 4808141"/>
                <a:gd name="connsiteX9" fmla="*/ 2633663 w 3900488"/>
                <a:gd name="connsiteY9" fmla="*/ 2669779 h 4808141"/>
                <a:gd name="connsiteX10" fmla="*/ 2657475 w 3900488"/>
                <a:gd name="connsiteY10" fmla="*/ 2603104 h 4808141"/>
                <a:gd name="connsiteX11" fmla="*/ 2752725 w 3900488"/>
                <a:gd name="connsiteY11" fmla="*/ 2474516 h 4808141"/>
                <a:gd name="connsiteX12" fmla="*/ 2843213 w 3900488"/>
                <a:gd name="connsiteY12" fmla="*/ 2255441 h 4808141"/>
                <a:gd name="connsiteX13" fmla="*/ 2862263 w 3900488"/>
                <a:gd name="connsiteY13" fmla="*/ 2160191 h 4808141"/>
                <a:gd name="connsiteX14" fmla="*/ 2919413 w 3900488"/>
                <a:gd name="connsiteY14" fmla="*/ 2098279 h 4808141"/>
                <a:gd name="connsiteX15" fmla="*/ 3000375 w 3900488"/>
                <a:gd name="connsiteY15" fmla="*/ 1855391 h 4808141"/>
                <a:gd name="connsiteX16" fmla="*/ 3057525 w 3900488"/>
                <a:gd name="connsiteY16" fmla="*/ 1598216 h 4808141"/>
                <a:gd name="connsiteX17" fmla="*/ 3062288 w 3900488"/>
                <a:gd name="connsiteY17" fmla="*/ 1483916 h 4808141"/>
                <a:gd name="connsiteX18" fmla="*/ 3009900 w 3900488"/>
                <a:gd name="connsiteY18" fmla="*/ 1379141 h 4808141"/>
                <a:gd name="connsiteX19" fmla="*/ 2957513 w 3900488"/>
                <a:gd name="connsiteY19" fmla="*/ 1331516 h 4808141"/>
                <a:gd name="connsiteX20" fmla="*/ 2947988 w 3900488"/>
                <a:gd name="connsiteY20" fmla="*/ 1236266 h 4808141"/>
                <a:gd name="connsiteX21" fmla="*/ 2957513 w 3900488"/>
                <a:gd name="connsiteY21" fmla="*/ 1121966 h 4808141"/>
                <a:gd name="connsiteX22" fmla="*/ 3005138 w 3900488"/>
                <a:gd name="connsiteY22" fmla="*/ 1050529 h 4808141"/>
                <a:gd name="connsiteX23" fmla="*/ 3060949 w 3900488"/>
                <a:gd name="connsiteY23" fmla="*/ 1005769 h 4808141"/>
                <a:gd name="connsiteX24" fmla="*/ 1813321 w 3900488"/>
                <a:gd name="connsiteY24" fmla="*/ 0 h 4808141"/>
                <a:gd name="connsiteX25" fmla="*/ 1955799 w 3900488"/>
                <a:gd name="connsiteY25" fmla="*/ 1191 h 4808141"/>
                <a:gd name="connsiteX26" fmla="*/ 2152649 w 3900488"/>
                <a:gd name="connsiteY26" fmla="*/ 20241 h 4808141"/>
                <a:gd name="connsiteX27" fmla="*/ 2381249 w 3900488"/>
                <a:gd name="connsiteY27" fmla="*/ 121841 h 4808141"/>
                <a:gd name="connsiteX28" fmla="*/ 2641599 w 3900488"/>
                <a:gd name="connsiteY28" fmla="*/ 331391 h 4808141"/>
                <a:gd name="connsiteX29" fmla="*/ 2946399 w 3900488"/>
                <a:gd name="connsiteY29" fmla="*/ 693341 h 4808141"/>
                <a:gd name="connsiteX30" fmla="*/ 3060699 w 3900488"/>
                <a:gd name="connsiteY30" fmla="*/ 883841 h 4808141"/>
                <a:gd name="connsiteX31" fmla="*/ 3009899 w 3900488"/>
                <a:gd name="connsiteY31" fmla="*/ 1004491 h 4808141"/>
                <a:gd name="connsiteX32" fmla="*/ 2901949 w 3900488"/>
                <a:gd name="connsiteY32" fmla="*/ 1061641 h 4808141"/>
                <a:gd name="connsiteX33" fmla="*/ 2825749 w 3900488"/>
                <a:gd name="connsiteY33" fmla="*/ 998141 h 4808141"/>
                <a:gd name="connsiteX34" fmla="*/ 2654299 w 3900488"/>
                <a:gd name="connsiteY34" fmla="*/ 820341 h 4808141"/>
                <a:gd name="connsiteX35" fmla="*/ 2349499 w 3900488"/>
                <a:gd name="connsiteY35" fmla="*/ 674291 h 4808141"/>
                <a:gd name="connsiteX36" fmla="*/ 2019299 w 3900488"/>
                <a:gd name="connsiteY36" fmla="*/ 674291 h 4808141"/>
                <a:gd name="connsiteX37" fmla="*/ 2343149 w 3900488"/>
                <a:gd name="connsiteY37" fmla="*/ 769541 h 4808141"/>
                <a:gd name="connsiteX38" fmla="*/ 2552699 w 3900488"/>
                <a:gd name="connsiteY38" fmla="*/ 909241 h 4808141"/>
                <a:gd name="connsiteX39" fmla="*/ 2629040 w 3900488"/>
                <a:gd name="connsiteY39" fmla="*/ 973620 h 4808141"/>
                <a:gd name="connsiteX40" fmla="*/ 2900212 w 3900488"/>
                <a:gd name="connsiteY40" fmla="*/ 1067700 h 4808141"/>
                <a:gd name="connsiteX41" fmla="*/ 2829545 w 3900488"/>
                <a:gd name="connsiteY41" fmla="*/ 1212445 h 4808141"/>
                <a:gd name="connsiteX42" fmla="*/ 2829545 w 3900488"/>
                <a:gd name="connsiteY42" fmla="*/ 1445256 h 4808141"/>
                <a:gd name="connsiteX43" fmla="*/ 2938456 w 3900488"/>
                <a:gd name="connsiteY43" fmla="*/ 1531580 h 4808141"/>
                <a:gd name="connsiteX44" fmla="*/ 2822442 w 3900488"/>
                <a:gd name="connsiteY44" fmla="*/ 2041674 h 4808141"/>
                <a:gd name="connsiteX45" fmla="*/ 2756148 w 3900488"/>
                <a:gd name="connsiteY45" fmla="*/ 2086142 h 4808141"/>
                <a:gd name="connsiteX46" fmla="*/ 2479547 w 3900488"/>
                <a:gd name="connsiteY46" fmla="*/ 2698176 h 4808141"/>
                <a:gd name="connsiteX47" fmla="*/ 2528888 w 3900488"/>
                <a:gd name="connsiteY47" fmla="*/ 2817416 h 4808141"/>
                <a:gd name="connsiteX48" fmla="*/ 2590800 w 3900488"/>
                <a:gd name="connsiteY48" fmla="*/ 2874566 h 4808141"/>
                <a:gd name="connsiteX49" fmla="*/ 2657475 w 3900488"/>
                <a:gd name="connsiteY49" fmla="*/ 2884091 h 4808141"/>
                <a:gd name="connsiteX50" fmla="*/ 2681288 w 3900488"/>
                <a:gd name="connsiteY50" fmla="*/ 2912666 h 4808141"/>
                <a:gd name="connsiteX51" fmla="*/ 2747963 w 3900488"/>
                <a:gd name="connsiteY51" fmla="*/ 3079354 h 4808141"/>
                <a:gd name="connsiteX52" fmla="*/ 2843213 w 3900488"/>
                <a:gd name="connsiteY52" fmla="*/ 3174604 h 4808141"/>
                <a:gd name="connsiteX53" fmla="*/ 2938463 w 3900488"/>
                <a:gd name="connsiteY53" fmla="*/ 3207941 h 4808141"/>
                <a:gd name="connsiteX54" fmla="*/ 3281363 w 3900488"/>
                <a:gd name="connsiteY54" fmla="*/ 3317479 h 4808141"/>
                <a:gd name="connsiteX55" fmla="*/ 3657600 w 3900488"/>
                <a:gd name="connsiteY55" fmla="*/ 3493691 h 4808141"/>
                <a:gd name="connsiteX56" fmla="*/ 3867150 w 3900488"/>
                <a:gd name="connsiteY56" fmla="*/ 3641329 h 4808141"/>
                <a:gd name="connsiteX57" fmla="*/ 3900488 w 3900488"/>
                <a:gd name="connsiteY57" fmla="*/ 3769916 h 4808141"/>
                <a:gd name="connsiteX58" fmla="*/ 3876675 w 3900488"/>
                <a:gd name="connsiteY58" fmla="*/ 4027091 h 4808141"/>
                <a:gd name="connsiteX59" fmla="*/ 3790950 w 3900488"/>
                <a:gd name="connsiteY59" fmla="*/ 4236641 h 4808141"/>
                <a:gd name="connsiteX60" fmla="*/ 3619500 w 3900488"/>
                <a:gd name="connsiteY60" fmla="*/ 4598591 h 4808141"/>
                <a:gd name="connsiteX61" fmla="*/ 3471863 w 3900488"/>
                <a:gd name="connsiteY61" fmla="*/ 4760516 h 4808141"/>
                <a:gd name="connsiteX62" fmla="*/ 2538413 w 3900488"/>
                <a:gd name="connsiteY62" fmla="*/ 4808141 h 4808141"/>
                <a:gd name="connsiteX63" fmla="*/ 1547813 w 3900488"/>
                <a:gd name="connsiteY63" fmla="*/ 4808141 h 4808141"/>
                <a:gd name="connsiteX64" fmla="*/ 338138 w 3900488"/>
                <a:gd name="connsiteY64" fmla="*/ 4760516 h 4808141"/>
                <a:gd name="connsiteX65" fmla="*/ 161925 w 3900488"/>
                <a:gd name="connsiteY65" fmla="*/ 4436666 h 4808141"/>
                <a:gd name="connsiteX66" fmla="*/ 57150 w 3900488"/>
                <a:gd name="connsiteY66" fmla="*/ 4141391 h 4808141"/>
                <a:gd name="connsiteX67" fmla="*/ 0 w 3900488"/>
                <a:gd name="connsiteY67" fmla="*/ 3855641 h 4808141"/>
                <a:gd name="connsiteX68" fmla="*/ 23813 w 3900488"/>
                <a:gd name="connsiteY68" fmla="*/ 3703241 h 4808141"/>
                <a:gd name="connsiteX69" fmla="*/ 219075 w 3900488"/>
                <a:gd name="connsiteY69" fmla="*/ 3584179 h 4808141"/>
                <a:gd name="connsiteX70" fmla="*/ 533400 w 3900488"/>
                <a:gd name="connsiteY70" fmla="*/ 3450829 h 4808141"/>
                <a:gd name="connsiteX71" fmla="*/ 933450 w 3900488"/>
                <a:gd name="connsiteY71" fmla="*/ 3293666 h 4808141"/>
                <a:gd name="connsiteX72" fmla="*/ 1133475 w 3900488"/>
                <a:gd name="connsiteY72" fmla="*/ 3217466 h 4808141"/>
                <a:gd name="connsiteX73" fmla="*/ 1276350 w 3900488"/>
                <a:gd name="connsiteY73" fmla="*/ 2950766 h 4808141"/>
                <a:gd name="connsiteX74" fmla="*/ 1371600 w 3900488"/>
                <a:gd name="connsiteY74" fmla="*/ 2888854 h 4808141"/>
                <a:gd name="connsiteX75" fmla="*/ 1443038 w 3900488"/>
                <a:gd name="connsiteY75" fmla="*/ 2750741 h 4808141"/>
                <a:gd name="connsiteX76" fmla="*/ 1428750 w 3900488"/>
                <a:gd name="connsiteY76" fmla="*/ 2665016 h 4808141"/>
                <a:gd name="connsiteX77" fmla="*/ 1432339 w 3900488"/>
                <a:gd name="connsiteY77" fmla="*/ 2655556 h 4808141"/>
                <a:gd name="connsiteX78" fmla="*/ 1411332 w 3900488"/>
                <a:gd name="connsiteY78" fmla="*/ 2630242 h 4808141"/>
                <a:gd name="connsiteX79" fmla="*/ 1169833 w 3900488"/>
                <a:gd name="connsiteY79" fmla="*/ 2059985 h 4808141"/>
                <a:gd name="connsiteX80" fmla="*/ 975688 w 3900488"/>
                <a:gd name="connsiteY80" fmla="*/ 1612672 h 4808141"/>
                <a:gd name="connsiteX81" fmla="*/ 1051451 w 3900488"/>
                <a:gd name="connsiteY81" fmla="*/ 1487109 h 4808141"/>
                <a:gd name="connsiteX82" fmla="*/ 1016847 w 3900488"/>
                <a:gd name="connsiteY82" fmla="*/ 1277790 h 4808141"/>
                <a:gd name="connsiteX83" fmla="*/ 933449 w 3900488"/>
                <a:gd name="connsiteY83" fmla="*/ 1341041 h 4808141"/>
                <a:gd name="connsiteX84" fmla="*/ 882649 w 3900488"/>
                <a:gd name="connsiteY84" fmla="*/ 1404541 h 4808141"/>
                <a:gd name="connsiteX85" fmla="*/ 838199 w 3900488"/>
                <a:gd name="connsiteY85" fmla="*/ 1525191 h 4808141"/>
                <a:gd name="connsiteX86" fmla="*/ 857249 w 3900488"/>
                <a:gd name="connsiteY86" fmla="*/ 1645841 h 4808141"/>
                <a:gd name="connsiteX87" fmla="*/ 888999 w 3900488"/>
                <a:gd name="connsiteY87" fmla="*/ 1829991 h 4808141"/>
                <a:gd name="connsiteX88" fmla="*/ 965199 w 3900488"/>
                <a:gd name="connsiteY88" fmla="*/ 2128441 h 4808141"/>
                <a:gd name="connsiteX89" fmla="*/ 1047749 w 3900488"/>
                <a:gd name="connsiteY89" fmla="*/ 2198291 h 4808141"/>
                <a:gd name="connsiteX90" fmla="*/ 1098549 w 3900488"/>
                <a:gd name="connsiteY90" fmla="*/ 2331641 h 4808141"/>
                <a:gd name="connsiteX91" fmla="*/ 1219199 w 3900488"/>
                <a:gd name="connsiteY91" fmla="*/ 2566591 h 4808141"/>
                <a:gd name="connsiteX92" fmla="*/ 1269999 w 3900488"/>
                <a:gd name="connsiteY92" fmla="*/ 2712641 h 4808141"/>
                <a:gd name="connsiteX93" fmla="*/ 1130299 w 3900488"/>
                <a:gd name="connsiteY93" fmla="*/ 2750741 h 4808141"/>
                <a:gd name="connsiteX94" fmla="*/ 927099 w 3900488"/>
                <a:gd name="connsiteY94" fmla="*/ 2776141 h 4808141"/>
                <a:gd name="connsiteX95" fmla="*/ 742949 w 3900488"/>
                <a:gd name="connsiteY95" fmla="*/ 2731691 h 4808141"/>
                <a:gd name="connsiteX96" fmla="*/ 660399 w 3900488"/>
                <a:gd name="connsiteY96" fmla="*/ 2591991 h 4808141"/>
                <a:gd name="connsiteX97" fmla="*/ 622299 w 3900488"/>
                <a:gd name="connsiteY97" fmla="*/ 2344341 h 4808141"/>
                <a:gd name="connsiteX98" fmla="*/ 634999 w 3900488"/>
                <a:gd name="connsiteY98" fmla="*/ 2020491 h 4808141"/>
                <a:gd name="connsiteX99" fmla="*/ 736599 w 3900488"/>
                <a:gd name="connsiteY99" fmla="*/ 1328341 h 4808141"/>
                <a:gd name="connsiteX100" fmla="*/ 971549 w 3900488"/>
                <a:gd name="connsiteY100" fmla="*/ 623491 h 4808141"/>
                <a:gd name="connsiteX101" fmla="*/ 1168399 w 3900488"/>
                <a:gd name="connsiteY101" fmla="*/ 299641 h 4808141"/>
                <a:gd name="connsiteX102" fmla="*/ 1358899 w 3900488"/>
                <a:gd name="connsiteY102" fmla="*/ 140891 h 4808141"/>
                <a:gd name="connsiteX103" fmla="*/ 1530349 w 3900488"/>
                <a:gd name="connsiteY103" fmla="*/ 115491 h 4808141"/>
                <a:gd name="connsiteX104" fmla="*/ 1676399 w 3900488"/>
                <a:gd name="connsiteY104" fmla="*/ 13891 h 4808141"/>
                <a:gd name="connsiteX105" fmla="*/ 1813321 w 3900488"/>
                <a:gd name="connsiteY105" fmla="*/ 0 h 4808141"/>
                <a:gd name="connsiteX0" fmla="*/ 3060949 w 3900488"/>
                <a:gd name="connsiteY0" fmla="*/ 1005769 h 4808141"/>
                <a:gd name="connsiteX1" fmla="*/ 3081338 w 3900488"/>
                <a:gd name="connsiteY1" fmla="*/ 1026716 h 4808141"/>
                <a:gd name="connsiteX2" fmla="*/ 3167063 w 3900488"/>
                <a:gd name="connsiteY2" fmla="*/ 1369616 h 4808141"/>
                <a:gd name="connsiteX3" fmla="*/ 3252788 w 3900488"/>
                <a:gd name="connsiteY3" fmla="*/ 1822054 h 4808141"/>
                <a:gd name="connsiteX4" fmla="*/ 3281363 w 3900488"/>
                <a:gd name="connsiteY4" fmla="*/ 2255441 h 4808141"/>
                <a:gd name="connsiteX5" fmla="*/ 3271838 w 3900488"/>
                <a:gd name="connsiteY5" fmla="*/ 2526904 h 4808141"/>
                <a:gd name="connsiteX6" fmla="*/ 3190875 w 3900488"/>
                <a:gd name="connsiteY6" fmla="*/ 2722166 h 4808141"/>
                <a:gd name="connsiteX7" fmla="*/ 3043238 w 3900488"/>
                <a:gd name="connsiteY7" fmla="*/ 2750741 h 4808141"/>
                <a:gd name="connsiteX8" fmla="*/ 2809875 w 3900488"/>
                <a:gd name="connsiteY8" fmla="*/ 2731691 h 4808141"/>
                <a:gd name="connsiteX9" fmla="*/ 2633663 w 3900488"/>
                <a:gd name="connsiteY9" fmla="*/ 2669779 h 4808141"/>
                <a:gd name="connsiteX10" fmla="*/ 2657475 w 3900488"/>
                <a:gd name="connsiteY10" fmla="*/ 2603104 h 4808141"/>
                <a:gd name="connsiteX11" fmla="*/ 2752725 w 3900488"/>
                <a:gd name="connsiteY11" fmla="*/ 2474516 h 4808141"/>
                <a:gd name="connsiteX12" fmla="*/ 2843213 w 3900488"/>
                <a:gd name="connsiteY12" fmla="*/ 2255441 h 4808141"/>
                <a:gd name="connsiteX13" fmla="*/ 2862263 w 3900488"/>
                <a:gd name="connsiteY13" fmla="*/ 2160191 h 4808141"/>
                <a:gd name="connsiteX14" fmla="*/ 2919413 w 3900488"/>
                <a:gd name="connsiteY14" fmla="*/ 2098279 h 4808141"/>
                <a:gd name="connsiteX15" fmla="*/ 3000375 w 3900488"/>
                <a:gd name="connsiteY15" fmla="*/ 1855391 h 4808141"/>
                <a:gd name="connsiteX16" fmla="*/ 3057525 w 3900488"/>
                <a:gd name="connsiteY16" fmla="*/ 1598216 h 4808141"/>
                <a:gd name="connsiteX17" fmla="*/ 3062288 w 3900488"/>
                <a:gd name="connsiteY17" fmla="*/ 1483916 h 4808141"/>
                <a:gd name="connsiteX18" fmla="*/ 3009900 w 3900488"/>
                <a:gd name="connsiteY18" fmla="*/ 1379141 h 4808141"/>
                <a:gd name="connsiteX19" fmla="*/ 2957513 w 3900488"/>
                <a:gd name="connsiteY19" fmla="*/ 1331516 h 4808141"/>
                <a:gd name="connsiteX20" fmla="*/ 2947988 w 3900488"/>
                <a:gd name="connsiteY20" fmla="*/ 1236266 h 4808141"/>
                <a:gd name="connsiteX21" fmla="*/ 2957513 w 3900488"/>
                <a:gd name="connsiteY21" fmla="*/ 1121966 h 4808141"/>
                <a:gd name="connsiteX22" fmla="*/ 3005138 w 3900488"/>
                <a:gd name="connsiteY22" fmla="*/ 1050529 h 4808141"/>
                <a:gd name="connsiteX23" fmla="*/ 3060949 w 3900488"/>
                <a:gd name="connsiteY23" fmla="*/ 1005769 h 4808141"/>
                <a:gd name="connsiteX24" fmla="*/ 1813321 w 3900488"/>
                <a:gd name="connsiteY24" fmla="*/ 0 h 4808141"/>
                <a:gd name="connsiteX25" fmla="*/ 1955799 w 3900488"/>
                <a:gd name="connsiteY25" fmla="*/ 1191 h 4808141"/>
                <a:gd name="connsiteX26" fmla="*/ 2152649 w 3900488"/>
                <a:gd name="connsiteY26" fmla="*/ 20241 h 4808141"/>
                <a:gd name="connsiteX27" fmla="*/ 2381249 w 3900488"/>
                <a:gd name="connsiteY27" fmla="*/ 121841 h 4808141"/>
                <a:gd name="connsiteX28" fmla="*/ 2641599 w 3900488"/>
                <a:gd name="connsiteY28" fmla="*/ 331391 h 4808141"/>
                <a:gd name="connsiteX29" fmla="*/ 2946399 w 3900488"/>
                <a:gd name="connsiteY29" fmla="*/ 693341 h 4808141"/>
                <a:gd name="connsiteX30" fmla="*/ 3060699 w 3900488"/>
                <a:gd name="connsiteY30" fmla="*/ 883841 h 4808141"/>
                <a:gd name="connsiteX31" fmla="*/ 3009899 w 3900488"/>
                <a:gd name="connsiteY31" fmla="*/ 1004491 h 4808141"/>
                <a:gd name="connsiteX32" fmla="*/ 2901949 w 3900488"/>
                <a:gd name="connsiteY32" fmla="*/ 1061641 h 4808141"/>
                <a:gd name="connsiteX33" fmla="*/ 2825749 w 3900488"/>
                <a:gd name="connsiteY33" fmla="*/ 998141 h 4808141"/>
                <a:gd name="connsiteX34" fmla="*/ 2654299 w 3900488"/>
                <a:gd name="connsiteY34" fmla="*/ 820341 h 4808141"/>
                <a:gd name="connsiteX35" fmla="*/ 2349499 w 3900488"/>
                <a:gd name="connsiteY35" fmla="*/ 674291 h 4808141"/>
                <a:gd name="connsiteX36" fmla="*/ 2019299 w 3900488"/>
                <a:gd name="connsiteY36" fmla="*/ 674291 h 4808141"/>
                <a:gd name="connsiteX37" fmla="*/ 2343149 w 3900488"/>
                <a:gd name="connsiteY37" fmla="*/ 769541 h 4808141"/>
                <a:gd name="connsiteX38" fmla="*/ 2552699 w 3900488"/>
                <a:gd name="connsiteY38" fmla="*/ 909241 h 4808141"/>
                <a:gd name="connsiteX39" fmla="*/ 2629040 w 3900488"/>
                <a:gd name="connsiteY39" fmla="*/ 973620 h 4808141"/>
                <a:gd name="connsiteX40" fmla="*/ 2900212 w 3900488"/>
                <a:gd name="connsiteY40" fmla="*/ 1067700 h 4808141"/>
                <a:gd name="connsiteX41" fmla="*/ 2829545 w 3900488"/>
                <a:gd name="connsiteY41" fmla="*/ 1212445 h 4808141"/>
                <a:gd name="connsiteX42" fmla="*/ 2829545 w 3900488"/>
                <a:gd name="connsiteY42" fmla="*/ 1445256 h 4808141"/>
                <a:gd name="connsiteX43" fmla="*/ 2938456 w 3900488"/>
                <a:gd name="connsiteY43" fmla="*/ 1531580 h 4808141"/>
                <a:gd name="connsiteX44" fmla="*/ 2822442 w 3900488"/>
                <a:gd name="connsiteY44" fmla="*/ 2041674 h 4808141"/>
                <a:gd name="connsiteX45" fmla="*/ 2756148 w 3900488"/>
                <a:gd name="connsiteY45" fmla="*/ 2086142 h 4808141"/>
                <a:gd name="connsiteX46" fmla="*/ 2479547 w 3900488"/>
                <a:gd name="connsiteY46" fmla="*/ 2698176 h 4808141"/>
                <a:gd name="connsiteX47" fmla="*/ 2528888 w 3900488"/>
                <a:gd name="connsiteY47" fmla="*/ 2817416 h 4808141"/>
                <a:gd name="connsiteX48" fmla="*/ 2590800 w 3900488"/>
                <a:gd name="connsiteY48" fmla="*/ 2874566 h 4808141"/>
                <a:gd name="connsiteX49" fmla="*/ 2657475 w 3900488"/>
                <a:gd name="connsiteY49" fmla="*/ 2884091 h 4808141"/>
                <a:gd name="connsiteX50" fmla="*/ 2681288 w 3900488"/>
                <a:gd name="connsiteY50" fmla="*/ 2912666 h 4808141"/>
                <a:gd name="connsiteX51" fmla="*/ 2747963 w 3900488"/>
                <a:gd name="connsiteY51" fmla="*/ 3079354 h 4808141"/>
                <a:gd name="connsiteX52" fmla="*/ 2843213 w 3900488"/>
                <a:gd name="connsiteY52" fmla="*/ 3174604 h 4808141"/>
                <a:gd name="connsiteX53" fmla="*/ 2938463 w 3900488"/>
                <a:gd name="connsiteY53" fmla="*/ 3207941 h 4808141"/>
                <a:gd name="connsiteX54" fmla="*/ 3281363 w 3900488"/>
                <a:gd name="connsiteY54" fmla="*/ 3317479 h 4808141"/>
                <a:gd name="connsiteX55" fmla="*/ 3657600 w 3900488"/>
                <a:gd name="connsiteY55" fmla="*/ 3493691 h 4808141"/>
                <a:gd name="connsiteX56" fmla="*/ 3867150 w 3900488"/>
                <a:gd name="connsiteY56" fmla="*/ 3641329 h 4808141"/>
                <a:gd name="connsiteX57" fmla="*/ 3900488 w 3900488"/>
                <a:gd name="connsiteY57" fmla="*/ 3769916 h 4808141"/>
                <a:gd name="connsiteX58" fmla="*/ 3876675 w 3900488"/>
                <a:gd name="connsiteY58" fmla="*/ 4027091 h 4808141"/>
                <a:gd name="connsiteX59" fmla="*/ 3790950 w 3900488"/>
                <a:gd name="connsiteY59" fmla="*/ 4236641 h 4808141"/>
                <a:gd name="connsiteX60" fmla="*/ 3619500 w 3900488"/>
                <a:gd name="connsiteY60" fmla="*/ 4598591 h 4808141"/>
                <a:gd name="connsiteX61" fmla="*/ 3471863 w 3900488"/>
                <a:gd name="connsiteY61" fmla="*/ 4760516 h 4808141"/>
                <a:gd name="connsiteX62" fmla="*/ 2538413 w 3900488"/>
                <a:gd name="connsiteY62" fmla="*/ 4808141 h 4808141"/>
                <a:gd name="connsiteX63" fmla="*/ 1547813 w 3900488"/>
                <a:gd name="connsiteY63" fmla="*/ 4808141 h 4808141"/>
                <a:gd name="connsiteX64" fmla="*/ 338138 w 3900488"/>
                <a:gd name="connsiteY64" fmla="*/ 4760516 h 4808141"/>
                <a:gd name="connsiteX65" fmla="*/ 161925 w 3900488"/>
                <a:gd name="connsiteY65" fmla="*/ 4436666 h 4808141"/>
                <a:gd name="connsiteX66" fmla="*/ 57150 w 3900488"/>
                <a:gd name="connsiteY66" fmla="*/ 4141391 h 4808141"/>
                <a:gd name="connsiteX67" fmla="*/ 0 w 3900488"/>
                <a:gd name="connsiteY67" fmla="*/ 3855641 h 4808141"/>
                <a:gd name="connsiteX68" fmla="*/ 23813 w 3900488"/>
                <a:gd name="connsiteY68" fmla="*/ 3703241 h 4808141"/>
                <a:gd name="connsiteX69" fmla="*/ 219075 w 3900488"/>
                <a:gd name="connsiteY69" fmla="*/ 3584179 h 4808141"/>
                <a:gd name="connsiteX70" fmla="*/ 533400 w 3900488"/>
                <a:gd name="connsiteY70" fmla="*/ 3450829 h 4808141"/>
                <a:gd name="connsiteX71" fmla="*/ 933450 w 3900488"/>
                <a:gd name="connsiteY71" fmla="*/ 3293666 h 4808141"/>
                <a:gd name="connsiteX72" fmla="*/ 1133475 w 3900488"/>
                <a:gd name="connsiteY72" fmla="*/ 3217466 h 4808141"/>
                <a:gd name="connsiteX73" fmla="*/ 1276350 w 3900488"/>
                <a:gd name="connsiteY73" fmla="*/ 2950766 h 4808141"/>
                <a:gd name="connsiteX74" fmla="*/ 1371600 w 3900488"/>
                <a:gd name="connsiteY74" fmla="*/ 2888854 h 4808141"/>
                <a:gd name="connsiteX75" fmla="*/ 1443038 w 3900488"/>
                <a:gd name="connsiteY75" fmla="*/ 2750741 h 4808141"/>
                <a:gd name="connsiteX76" fmla="*/ 1428750 w 3900488"/>
                <a:gd name="connsiteY76" fmla="*/ 2665016 h 4808141"/>
                <a:gd name="connsiteX77" fmla="*/ 1432339 w 3900488"/>
                <a:gd name="connsiteY77" fmla="*/ 2655556 h 4808141"/>
                <a:gd name="connsiteX78" fmla="*/ 1411332 w 3900488"/>
                <a:gd name="connsiteY78" fmla="*/ 2630242 h 4808141"/>
                <a:gd name="connsiteX79" fmla="*/ 1169833 w 3900488"/>
                <a:gd name="connsiteY79" fmla="*/ 2059985 h 4808141"/>
                <a:gd name="connsiteX80" fmla="*/ 975688 w 3900488"/>
                <a:gd name="connsiteY80" fmla="*/ 1612672 h 4808141"/>
                <a:gd name="connsiteX81" fmla="*/ 1051451 w 3900488"/>
                <a:gd name="connsiteY81" fmla="*/ 1487109 h 4808141"/>
                <a:gd name="connsiteX82" fmla="*/ 1016847 w 3900488"/>
                <a:gd name="connsiteY82" fmla="*/ 1277790 h 4808141"/>
                <a:gd name="connsiteX83" fmla="*/ 933449 w 3900488"/>
                <a:gd name="connsiteY83" fmla="*/ 1341041 h 4808141"/>
                <a:gd name="connsiteX84" fmla="*/ 882649 w 3900488"/>
                <a:gd name="connsiteY84" fmla="*/ 1404541 h 4808141"/>
                <a:gd name="connsiteX85" fmla="*/ 838199 w 3900488"/>
                <a:gd name="connsiteY85" fmla="*/ 1525191 h 4808141"/>
                <a:gd name="connsiteX86" fmla="*/ 857249 w 3900488"/>
                <a:gd name="connsiteY86" fmla="*/ 1645841 h 4808141"/>
                <a:gd name="connsiteX87" fmla="*/ 888999 w 3900488"/>
                <a:gd name="connsiteY87" fmla="*/ 1829991 h 4808141"/>
                <a:gd name="connsiteX88" fmla="*/ 965199 w 3900488"/>
                <a:gd name="connsiteY88" fmla="*/ 2128441 h 4808141"/>
                <a:gd name="connsiteX89" fmla="*/ 1047749 w 3900488"/>
                <a:gd name="connsiteY89" fmla="*/ 2198291 h 4808141"/>
                <a:gd name="connsiteX90" fmla="*/ 1098549 w 3900488"/>
                <a:gd name="connsiteY90" fmla="*/ 2331641 h 4808141"/>
                <a:gd name="connsiteX91" fmla="*/ 1219199 w 3900488"/>
                <a:gd name="connsiteY91" fmla="*/ 2566591 h 4808141"/>
                <a:gd name="connsiteX92" fmla="*/ 1269999 w 3900488"/>
                <a:gd name="connsiteY92" fmla="*/ 2712641 h 4808141"/>
                <a:gd name="connsiteX93" fmla="*/ 1130299 w 3900488"/>
                <a:gd name="connsiteY93" fmla="*/ 2750741 h 4808141"/>
                <a:gd name="connsiteX94" fmla="*/ 927099 w 3900488"/>
                <a:gd name="connsiteY94" fmla="*/ 2776141 h 4808141"/>
                <a:gd name="connsiteX95" fmla="*/ 742949 w 3900488"/>
                <a:gd name="connsiteY95" fmla="*/ 2731691 h 4808141"/>
                <a:gd name="connsiteX96" fmla="*/ 660399 w 3900488"/>
                <a:gd name="connsiteY96" fmla="*/ 2591991 h 4808141"/>
                <a:gd name="connsiteX97" fmla="*/ 622299 w 3900488"/>
                <a:gd name="connsiteY97" fmla="*/ 2344341 h 4808141"/>
                <a:gd name="connsiteX98" fmla="*/ 634999 w 3900488"/>
                <a:gd name="connsiteY98" fmla="*/ 2020491 h 4808141"/>
                <a:gd name="connsiteX99" fmla="*/ 736599 w 3900488"/>
                <a:gd name="connsiteY99" fmla="*/ 1328341 h 4808141"/>
                <a:gd name="connsiteX100" fmla="*/ 971549 w 3900488"/>
                <a:gd name="connsiteY100" fmla="*/ 623491 h 4808141"/>
                <a:gd name="connsiteX101" fmla="*/ 1168399 w 3900488"/>
                <a:gd name="connsiteY101" fmla="*/ 299641 h 4808141"/>
                <a:gd name="connsiteX102" fmla="*/ 1358899 w 3900488"/>
                <a:gd name="connsiteY102" fmla="*/ 140891 h 4808141"/>
                <a:gd name="connsiteX103" fmla="*/ 1530349 w 3900488"/>
                <a:gd name="connsiteY103" fmla="*/ 115491 h 4808141"/>
                <a:gd name="connsiteX104" fmla="*/ 1676399 w 3900488"/>
                <a:gd name="connsiteY104" fmla="*/ 13891 h 4808141"/>
                <a:gd name="connsiteX105" fmla="*/ 1813321 w 3900488"/>
                <a:gd name="connsiteY105" fmla="*/ 0 h 4808141"/>
                <a:gd name="connsiteX0" fmla="*/ 3060949 w 3900488"/>
                <a:gd name="connsiteY0" fmla="*/ 1005769 h 4808141"/>
                <a:gd name="connsiteX1" fmla="*/ 3081338 w 3900488"/>
                <a:gd name="connsiteY1" fmla="*/ 1026716 h 4808141"/>
                <a:gd name="connsiteX2" fmla="*/ 3167063 w 3900488"/>
                <a:gd name="connsiteY2" fmla="*/ 1369616 h 4808141"/>
                <a:gd name="connsiteX3" fmla="*/ 3252788 w 3900488"/>
                <a:gd name="connsiteY3" fmla="*/ 1822054 h 4808141"/>
                <a:gd name="connsiteX4" fmla="*/ 3281363 w 3900488"/>
                <a:gd name="connsiteY4" fmla="*/ 2255441 h 4808141"/>
                <a:gd name="connsiteX5" fmla="*/ 3271838 w 3900488"/>
                <a:gd name="connsiteY5" fmla="*/ 2526904 h 4808141"/>
                <a:gd name="connsiteX6" fmla="*/ 3190875 w 3900488"/>
                <a:gd name="connsiteY6" fmla="*/ 2722166 h 4808141"/>
                <a:gd name="connsiteX7" fmla="*/ 3043238 w 3900488"/>
                <a:gd name="connsiteY7" fmla="*/ 2750741 h 4808141"/>
                <a:gd name="connsiteX8" fmla="*/ 2809875 w 3900488"/>
                <a:gd name="connsiteY8" fmla="*/ 2731691 h 4808141"/>
                <a:gd name="connsiteX9" fmla="*/ 2633663 w 3900488"/>
                <a:gd name="connsiteY9" fmla="*/ 2669779 h 4808141"/>
                <a:gd name="connsiteX10" fmla="*/ 2657475 w 3900488"/>
                <a:gd name="connsiteY10" fmla="*/ 2603104 h 4808141"/>
                <a:gd name="connsiteX11" fmla="*/ 2752725 w 3900488"/>
                <a:gd name="connsiteY11" fmla="*/ 2474516 h 4808141"/>
                <a:gd name="connsiteX12" fmla="*/ 2843213 w 3900488"/>
                <a:gd name="connsiteY12" fmla="*/ 2255441 h 4808141"/>
                <a:gd name="connsiteX13" fmla="*/ 2862263 w 3900488"/>
                <a:gd name="connsiteY13" fmla="*/ 2160191 h 4808141"/>
                <a:gd name="connsiteX14" fmla="*/ 2919413 w 3900488"/>
                <a:gd name="connsiteY14" fmla="*/ 2098279 h 4808141"/>
                <a:gd name="connsiteX15" fmla="*/ 3000375 w 3900488"/>
                <a:gd name="connsiteY15" fmla="*/ 1855391 h 4808141"/>
                <a:gd name="connsiteX16" fmla="*/ 3057525 w 3900488"/>
                <a:gd name="connsiteY16" fmla="*/ 1598216 h 4808141"/>
                <a:gd name="connsiteX17" fmla="*/ 3062288 w 3900488"/>
                <a:gd name="connsiteY17" fmla="*/ 1483916 h 4808141"/>
                <a:gd name="connsiteX18" fmla="*/ 3009900 w 3900488"/>
                <a:gd name="connsiteY18" fmla="*/ 1379141 h 4808141"/>
                <a:gd name="connsiteX19" fmla="*/ 2957513 w 3900488"/>
                <a:gd name="connsiteY19" fmla="*/ 1331516 h 4808141"/>
                <a:gd name="connsiteX20" fmla="*/ 2947988 w 3900488"/>
                <a:gd name="connsiteY20" fmla="*/ 1236266 h 4808141"/>
                <a:gd name="connsiteX21" fmla="*/ 2957513 w 3900488"/>
                <a:gd name="connsiteY21" fmla="*/ 1121966 h 4808141"/>
                <a:gd name="connsiteX22" fmla="*/ 3005138 w 3900488"/>
                <a:gd name="connsiteY22" fmla="*/ 1050529 h 4808141"/>
                <a:gd name="connsiteX23" fmla="*/ 3060949 w 3900488"/>
                <a:gd name="connsiteY23" fmla="*/ 1005769 h 4808141"/>
                <a:gd name="connsiteX24" fmla="*/ 1813321 w 3900488"/>
                <a:gd name="connsiteY24" fmla="*/ 0 h 4808141"/>
                <a:gd name="connsiteX25" fmla="*/ 1955799 w 3900488"/>
                <a:gd name="connsiteY25" fmla="*/ 1191 h 4808141"/>
                <a:gd name="connsiteX26" fmla="*/ 2152649 w 3900488"/>
                <a:gd name="connsiteY26" fmla="*/ 20241 h 4808141"/>
                <a:gd name="connsiteX27" fmla="*/ 2381249 w 3900488"/>
                <a:gd name="connsiteY27" fmla="*/ 121841 h 4808141"/>
                <a:gd name="connsiteX28" fmla="*/ 2641599 w 3900488"/>
                <a:gd name="connsiteY28" fmla="*/ 331391 h 4808141"/>
                <a:gd name="connsiteX29" fmla="*/ 2946399 w 3900488"/>
                <a:gd name="connsiteY29" fmla="*/ 693341 h 4808141"/>
                <a:gd name="connsiteX30" fmla="*/ 3060699 w 3900488"/>
                <a:gd name="connsiteY30" fmla="*/ 883841 h 4808141"/>
                <a:gd name="connsiteX31" fmla="*/ 3009899 w 3900488"/>
                <a:gd name="connsiteY31" fmla="*/ 1004491 h 4808141"/>
                <a:gd name="connsiteX32" fmla="*/ 2901949 w 3900488"/>
                <a:gd name="connsiteY32" fmla="*/ 1061641 h 4808141"/>
                <a:gd name="connsiteX33" fmla="*/ 2825749 w 3900488"/>
                <a:gd name="connsiteY33" fmla="*/ 998141 h 4808141"/>
                <a:gd name="connsiteX34" fmla="*/ 2654299 w 3900488"/>
                <a:gd name="connsiteY34" fmla="*/ 820341 h 4808141"/>
                <a:gd name="connsiteX35" fmla="*/ 2349499 w 3900488"/>
                <a:gd name="connsiteY35" fmla="*/ 674291 h 4808141"/>
                <a:gd name="connsiteX36" fmla="*/ 2019299 w 3900488"/>
                <a:gd name="connsiteY36" fmla="*/ 674291 h 4808141"/>
                <a:gd name="connsiteX37" fmla="*/ 2343149 w 3900488"/>
                <a:gd name="connsiteY37" fmla="*/ 769541 h 4808141"/>
                <a:gd name="connsiteX38" fmla="*/ 2552699 w 3900488"/>
                <a:gd name="connsiteY38" fmla="*/ 909241 h 4808141"/>
                <a:gd name="connsiteX39" fmla="*/ 2629040 w 3900488"/>
                <a:gd name="connsiteY39" fmla="*/ 973620 h 4808141"/>
                <a:gd name="connsiteX40" fmla="*/ 2900212 w 3900488"/>
                <a:gd name="connsiteY40" fmla="*/ 1067700 h 4808141"/>
                <a:gd name="connsiteX41" fmla="*/ 2829545 w 3900488"/>
                <a:gd name="connsiteY41" fmla="*/ 1212445 h 4808141"/>
                <a:gd name="connsiteX42" fmla="*/ 2829545 w 3900488"/>
                <a:gd name="connsiteY42" fmla="*/ 1445256 h 4808141"/>
                <a:gd name="connsiteX43" fmla="*/ 2938456 w 3900488"/>
                <a:gd name="connsiteY43" fmla="*/ 1531580 h 4808141"/>
                <a:gd name="connsiteX44" fmla="*/ 2822442 w 3900488"/>
                <a:gd name="connsiteY44" fmla="*/ 2041674 h 4808141"/>
                <a:gd name="connsiteX45" fmla="*/ 2756148 w 3900488"/>
                <a:gd name="connsiteY45" fmla="*/ 2086142 h 4808141"/>
                <a:gd name="connsiteX46" fmla="*/ 2479547 w 3900488"/>
                <a:gd name="connsiteY46" fmla="*/ 2698176 h 4808141"/>
                <a:gd name="connsiteX47" fmla="*/ 2528888 w 3900488"/>
                <a:gd name="connsiteY47" fmla="*/ 2817416 h 4808141"/>
                <a:gd name="connsiteX48" fmla="*/ 2590800 w 3900488"/>
                <a:gd name="connsiteY48" fmla="*/ 2874566 h 4808141"/>
                <a:gd name="connsiteX49" fmla="*/ 2657475 w 3900488"/>
                <a:gd name="connsiteY49" fmla="*/ 2884091 h 4808141"/>
                <a:gd name="connsiteX50" fmla="*/ 2681288 w 3900488"/>
                <a:gd name="connsiteY50" fmla="*/ 2912666 h 4808141"/>
                <a:gd name="connsiteX51" fmla="*/ 2747963 w 3900488"/>
                <a:gd name="connsiteY51" fmla="*/ 3079354 h 4808141"/>
                <a:gd name="connsiteX52" fmla="*/ 2843213 w 3900488"/>
                <a:gd name="connsiteY52" fmla="*/ 3174604 h 4808141"/>
                <a:gd name="connsiteX53" fmla="*/ 2938463 w 3900488"/>
                <a:gd name="connsiteY53" fmla="*/ 3207941 h 4808141"/>
                <a:gd name="connsiteX54" fmla="*/ 3281363 w 3900488"/>
                <a:gd name="connsiteY54" fmla="*/ 3317479 h 4808141"/>
                <a:gd name="connsiteX55" fmla="*/ 3657600 w 3900488"/>
                <a:gd name="connsiteY55" fmla="*/ 3493691 h 4808141"/>
                <a:gd name="connsiteX56" fmla="*/ 3867150 w 3900488"/>
                <a:gd name="connsiteY56" fmla="*/ 3641329 h 4808141"/>
                <a:gd name="connsiteX57" fmla="*/ 3900488 w 3900488"/>
                <a:gd name="connsiteY57" fmla="*/ 3769916 h 4808141"/>
                <a:gd name="connsiteX58" fmla="*/ 3876675 w 3900488"/>
                <a:gd name="connsiteY58" fmla="*/ 4027091 h 4808141"/>
                <a:gd name="connsiteX59" fmla="*/ 3790950 w 3900488"/>
                <a:gd name="connsiteY59" fmla="*/ 4236641 h 4808141"/>
                <a:gd name="connsiteX60" fmla="*/ 3619500 w 3900488"/>
                <a:gd name="connsiteY60" fmla="*/ 4598591 h 4808141"/>
                <a:gd name="connsiteX61" fmla="*/ 3471863 w 3900488"/>
                <a:gd name="connsiteY61" fmla="*/ 4760516 h 4808141"/>
                <a:gd name="connsiteX62" fmla="*/ 2538413 w 3900488"/>
                <a:gd name="connsiteY62" fmla="*/ 4808141 h 4808141"/>
                <a:gd name="connsiteX63" fmla="*/ 338138 w 3900488"/>
                <a:gd name="connsiteY63" fmla="*/ 4760516 h 4808141"/>
                <a:gd name="connsiteX64" fmla="*/ 161925 w 3900488"/>
                <a:gd name="connsiteY64" fmla="*/ 4436666 h 4808141"/>
                <a:gd name="connsiteX65" fmla="*/ 57150 w 3900488"/>
                <a:gd name="connsiteY65" fmla="*/ 4141391 h 4808141"/>
                <a:gd name="connsiteX66" fmla="*/ 0 w 3900488"/>
                <a:gd name="connsiteY66" fmla="*/ 3855641 h 4808141"/>
                <a:gd name="connsiteX67" fmla="*/ 23813 w 3900488"/>
                <a:gd name="connsiteY67" fmla="*/ 3703241 h 4808141"/>
                <a:gd name="connsiteX68" fmla="*/ 219075 w 3900488"/>
                <a:gd name="connsiteY68" fmla="*/ 3584179 h 4808141"/>
                <a:gd name="connsiteX69" fmla="*/ 533400 w 3900488"/>
                <a:gd name="connsiteY69" fmla="*/ 3450829 h 4808141"/>
                <a:gd name="connsiteX70" fmla="*/ 933450 w 3900488"/>
                <a:gd name="connsiteY70" fmla="*/ 3293666 h 4808141"/>
                <a:gd name="connsiteX71" fmla="*/ 1133475 w 3900488"/>
                <a:gd name="connsiteY71" fmla="*/ 3217466 h 4808141"/>
                <a:gd name="connsiteX72" fmla="*/ 1276350 w 3900488"/>
                <a:gd name="connsiteY72" fmla="*/ 2950766 h 4808141"/>
                <a:gd name="connsiteX73" fmla="*/ 1371600 w 3900488"/>
                <a:gd name="connsiteY73" fmla="*/ 2888854 h 4808141"/>
                <a:gd name="connsiteX74" fmla="*/ 1443038 w 3900488"/>
                <a:gd name="connsiteY74" fmla="*/ 2750741 h 4808141"/>
                <a:gd name="connsiteX75" fmla="*/ 1428750 w 3900488"/>
                <a:gd name="connsiteY75" fmla="*/ 2665016 h 4808141"/>
                <a:gd name="connsiteX76" fmla="*/ 1432339 w 3900488"/>
                <a:gd name="connsiteY76" fmla="*/ 2655556 h 4808141"/>
                <a:gd name="connsiteX77" fmla="*/ 1411332 w 3900488"/>
                <a:gd name="connsiteY77" fmla="*/ 2630242 h 4808141"/>
                <a:gd name="connsiteX78" fmla="*/ 1169833 w 3900488"/>
                <a:gd name="connsiteY78" fmla="*/ 2059985 h 4808141"/>
                <a:gd name="connsiteX79" fmla="*/ 975688 w 3900488"/>
                <a:gd name="connsiteY79" fmla="*/ 1612672 h 4808141"/>
                <a:gd name="connsiteX80" fmla="*/ 1051451 w 3900488"/>
                <a:gd name="connsiteY80" fmla="*/ 1487109 h 4808141"/>
                <a:gd name="connsiteX81" fmla="*/ 1016847 w 3900488"/>
                <a:gd name="connsiteY81" fmla="*/ 1277790 h 4808141"/>
                <a:gd name="connsiteX82" fmla="*/ 933449 w 3900488"/>
                <a:gd name="connsiteY82" fmla="*/ 1341041 h 4808141"/>
                <a:gd name="connsiteX83" fmla="*/ 882649 w 3900488"/>
                <a:gd name="connsiteY83" fmla="*/ 1404541 h 4808141"/>
                <a:gd name="connsiteX84" fmla="*/ 838199 w 3900488"/>
                <a:gd name="connsiteY84" fmla="*/ 1525191 h 4808141"/>
                <a:gd name="connsiteX85" fmla="*/ 857249 w 3900488"/>
                <a:gd name="connsiteY85" fmla="*/ 1645841 h 4808141"/>
                <a:gd name="connsiteX86" fmla="*/ 888999 w 3900488"/>
                <a:gd name="connsiteY86" fmla="*/ 1829991 h 4808141"/>
                <a:gd name="connsiteX87" fmla="*/ 965199 w 3900488"/>
                <a:gd name="connsiteY87" fmla="*/ 2128441 h 4808141"/>
                <a:gd name="connsiteX88" fmla="*/ 1047749 w 3900488"/>
                <a:gd name="connsiteY88" fmla="*/ 2198291 h 4808141"/>
                <a:gd name="connsiteX89" fmla="*/ 1098549 w 3900488"/>
                <a:gd name="connsiteY89" fmla="*/ 2331641 h 4808141"/>
                <a:gd name="connsiteX90" fmla="*/ 1219199 w 3900488"/>
                <a:gd name="connsiteY90" fmla="*/ 2566591 h 4808141"/>
                <a:gd name="connsiteX91" fmla="*/ 1269999 w 3900488"/>
                <a:gd name="connsiteY91" fmla="*/ 2712641 h 4808141"/>
                <a:gd name="connsiteX92" fmla="*/ 1130299 w 3900488"/>
                <a:gd name="connsiteY92" fmla="*/ 2750741 h 4808141"/>
                <a:gd name="connsiteX93" fmla="*/ 927099 w 3900488"/>
                <a:gd name="connsiteY93" fmla="*/ 2776141 h 4808141"/>
                <a:gd name="connsiteX94" fmla="*/ 742949 w 3900488"/>
                <a:gd name="connsiteY94" fmla="*/ 2731691 h 4808141"/>
                <a:gd name="connsiteX95" fmla="*/ 660399 w 3900488"/>
                <a:gd name="connsiteY95" fmla="*/ 2591991 h 4808141"/>
                <a:gd name="connsiteX96" fmla="*/ 622299 w 3900488"/>
                <a:gd name="connsiteY96" fmla="*/ 2344341 h 4808141"/>
                <a:gd name="connsiteX97" fmla="*/ 634999 w 3900488"/>
                <a:gd name="connsiteY97" fmla="*/ 2020491 h 4808141"/>
                <a:gd name="connsiteX98" fmla="*/ 736599 w 3900488"/>
                <a:gd name="connsiteY98" fmla="*/ 1328341 h 4808141"/>
                <a:gd name="connsiteX99" fmla="*/ 971549 w 3900488"/>
                <a:gd name="connsiteY99" fmla="*/ 623491 h 4808141"/>
                <a:gd name="connsiteX100" fmla="*/ 1168399 w 3900488"/>
                <a:gd name="connsiteY100" fmla="*/ 299641 h 4808141"/>
                <a:gd name="connsiteX101" fmla="*/ 1358899 w 3900488"/>
                <a:gd name="connsiteY101" fmla="*/ 140891 h 4808141"/>
                <a:gd name="connsiteX102" fmla="*/ 1530349 w 3900488"/>
                <a:gd name="connsiteY102" fmla="*/ 115491 h 4808141"/>
                <a:gd name="connsiteX103" fmla="*/ 1676399 w 3900488"/>
                <a:gd name="connsiteY103" fmla="*/ 13891 h 4808141"/>
                <a:gd name="connsiteX104" fmla="*/ 1813321 w 3900488"/>
                <a:gd name="connsiteY104" fmla="*/ 0 h 4808141"/>
                <a:gd name="connsiteX0" fmla="*/ 3060949 w 3900488"/>
                <a:gd name="connsiteY0" fmla="*/ 1005769 h 4760516"/>
                <a:gd name="connsiteX1" fmla="*/ 3081338 w 3900488"/>
                <a:gd name="connsiteY1" fmla="*/ 1026716 h 4760516"/>
                <a:gd name="connsiteX2" fmla="*/ 3167063 w 3900488"/>
                <a:gd name="connsiteY2" fmla="*/ 1369616 h 4760516"/>
                <a:gd name="connsiteX3" fmla="*/ 3252788 w 3900488"/>
                <a:gd name="connsiteY3" fmla="*/ 1822054 h 4760516"/>
                <a:gd name="connsiteX4" fmla="*/ 3281363 w 3900488"/>
                <a:gd name="connsiteY4" fmla="*/ 2255441 h 4760516"/>
                <a:gd name="connsiteX5" fmla="*/ 3271838 w 3900488"/>
                <a:gd name="connsiteY5" fmla="*/ 2526904 h 4760516"/>
                <a:gd name="connsiteX6" fmla="*/ 3190875 w 3900488"/>
                <a:gd name="connsiteY6" fmla="*/ 2722166 h 4760516"/>
                <a:gd name="connsiteX7" fmla="*/ 3043238 w 3900488"/>
                <a:gd name="connsiteY7" fmla="*/ 2750741 h 4760516"/>
                <a:gd name="connsiteX8" fmla="*/ 2809875 w 3900488"/>
                <a:gd name="connsiteY8" fmla="*/ 2731691 h 4760516"/>
                <a:gd name="connsiteX9" fmla="*/ 2633663 w 3900488"/>
                <a:gd name="connsiteY9" fmla="*/ 2669779 h 4760516"/>
                <a:gd name="connsiteX10" fmla="*/ 2657475 w 3900488"/>
                <a:gd name="connsiteY10" fmla="*/ 2603104 h 4760516"/>
                <a:gd name="connsiteX11" fmla="*/ 2752725 w 3900488"/>
                <a:gd name="connsiteY11" fmla="*/ 2474516 h 4760516"/>
                <a:gd name="connsiteX12" fmla="*/ 2843213 w 3900488"/>
                <a:gd name="connsiteY12" fmla="*/ 2255441 h 4760516"/>
                <a:gd name="connsiteX13" fmla="*/ 2862263 w 3900488"/>
                <a:gd name="connsiteY13" fmla="*/ 2160191 h 4760516"/>
                <a:gd name="connsiteX14" fmla="*/ 2919413 w 3900488"/>
                <a:gd name="connsiteY14" fmla="*/ 2098279 h 4760516"/>
                <a:gd name="connsiteX15" fmla="*/ 3000375 w 3900488"/>
                <a:gd name="connsiteY15" fmla="*/ 1855391 h 4760516"/>
                <a:gd name="connsiteX16" fmla="*/ 3057525 w 3900488"/>
                <a:gd name="connsiteY16" fmla="*/ 1598216 h 4760516"/>
                <a:gd name="connsiteX17" fmla="*/ 3062288 w 3900488"/>
                <a:gd name="connsiteY17" fmla="*/ 1483916 h 4760516"/>
                <a:gd name="connsiteX18" fmla="*/ 3009900 w 3900488"/>
                <a:gd name="connsiteY18" fmla="*/ 1379141 h 4760516"/>
                <a:gd name="connsiteX19" fmla="*/ 2957513 w 3900488"/>
                <a:gd name="connsiteY19" fmla="*/ 1331516 h 4760516"/>
                <a:gd name="connsiteX20" fmla="*/ 2947988 w 3900488"/>
                <a:gd name="connsiteY20" fmla="*/ 1236266 h 4760516"/>
                <a:gd name="connsiteX21" fmla="*/ 2957513 w 3900488"/>
                <a:gd name="connsiteY21" fmla="*/ 1121966 h 4760516"/>
                <a:gd name="connsiteX22" fmla="*/ 3005138 w 3900488"/>
                <a:gd name="connsiteY22" fmla="*/ 1050529 h 4760516"/>
                <a:gd name="connsiteX23" fmla="*/ 3060949 w 3900488"/>
                <a:gd name="connsiteY23" fmla="*/ 1005769 h 4760516"/>
                <a:gd name="connsiteX24" fmla="*/ 1813321 w 3900488"/>
                <a:gd name="connsiteY24" fmla="*/ 0 h 4760516"/>
                <a:gd name="connsiteX25" fmla="*/ 1955799 w 3900488"/>
                <a:gd name="connsiteY25" fmla="*/ 1191 h 4760516"/>
                <a:gd name="connsiteX26" fmla="*/ 2152649 w 3900488"/>
                <a:gd name="connsiteY26" fmla="*/ 20241 h 4760516"/>
                <a:gd name="connsiteX27" fmla="*/ 2381249 w 3900488"/>
                <a:gd name="connsiteY27" fmla="*/ 121841 h 4760516"/>
                <a:gd name="connsiteX28" fmla="*/ 2641599 w 3900488"/>
                <a:gd name="connsiteY28" fmla="*/ 331391 h 4760516"/>
                <a:gd name="connsiteX29" fmla="*/ 2946399 w 3900488"/>
                <a:gd name="connsiteY29" fmla="*/ 693341 h 4760516"/>
                <a:gd name="connsiteX30" fmla="*/ 3060699 w 3900488"/>
                <a:gd name="connsiteY30" fmla="*/ 883841 h 4760516"/>
                <a:gd name="connsiteX31" fmla="*/ 3009899 w 3900488"/>
                <a:gd name="connsiteY31" fmla="*/ 1004491 h 4760516"/>
                <a:gd name="connsiteX32" fmla="*/ 2901949 w 3900488"/>
                <a:gd name="connsiteY32" fmla="*/ 1061641 h 4760516"/>
                <a:gd name="connsiteX33" fmla="*/ 2825749 w 3900488"/>
                <a:gd name="connsiteY33" fmla="*/ 998141 h 4760516"/>
                <a:gd name="connsiteX34" fmla="*/ 2654299 w 3900488"/>
                <a:gd name="connsiteY34" fmla="*/ 820341 h 4760516"/>
                <a:gd name="connsiteX35" fmla="*/ 2349499 w 3900488"/>
                <a:gd name="connsiteY35" fmla="*/ 674291 h 4760516"/>
                <a:gd name="connsiteX36" fmla="*/ 2019299 w 3900488"/>
                <a:gd name="connsiteY36" fmla="*/ 674291 h 4760516"/>
                <a:gd name="connsiteX37" fmla="*/ 2343149 w 3900488"/>
                <a:gd name="connsiteY37" fmla="*/ 769541 h 4760516"/>
                <a:gd name="connsiteX38" fmla="*/ 2552699 w 3900488"/>
                <a:gd name="connsiteY38" fmla="*/ 909241 h 4760516"/>
                <a:gd name="connsiteX39" fmla="*/ 2629040 w 3900488"/>
                <a:gd name="connsiteY39" fmla="*/ 973620 h 4760516"/>
                <a:gd name="connsiteX40" fmla="*/ 2900212 w 3900488"/>
                <a:gd name="connsiteY40" fmla="*/ 1067700 h 4760516"/>
                <a:gd name="connsiteX41" fmla="*/ 2829545 w 3900488"/>
                <a:gd name="connsiteY41" fmla="*/ 1212445 h 4760516"/>
                <a:gd name="connsiteX42" fmla="*/ 2829545 w 3900488"/>
                <a:gd name="connsiteY42" fmla="*/ 1445256 h 4760516"/>
                <a:gd name="connsiteX43" fmla="*/ 2938456 w 3900488"/>
                <a:gd name="connsiteY43" fmla="*/ 1531580 h 4760516"/>
                <a:gd name="connsiteX44" fmla="*/ 2822442 w 3900488"/>
                <a:gd name="connsiteY44" fmla="*/ 2041674 h 4760516"/>
                <a:gd name="connsiteX45" fmla="*/ 2756148 w 3900488"/>
                <a:gd name="connsiteY45" fmla="*/ 2086142 h 4760516"/>
                <a:gd name="connsiteX46" fmla="*/ 2479547 w 3900488"/>
                <a:gd name="connsiteY46" fmla="*/ 2698176 h 4760516"/>
                <a:gd name="connsiteX47" fmla="*/ 2528888 w 3900488"/>
                <a:gd name="connsiteY47" fmla="*/ 2817416 h 4760516"/>
                <a:gd name="connsiteX48" fmla="*/ 2590800 w 3900488"/>
                <a:gd name="connsiteY48" fmla="*/ 2874566 h 4760516"/>
                <a:gd name="connsiteX49" fmla="*/ 2657475 w 3900488"/>
                <a:gd name="connsiteY49" fmla="*/ 2884091 h 4760516"/>
                <a:gd name="connsiteX50" fmla="*/ 2681288 w 3900488"/>
                <a:gd name="connsiteY50" fmla="*/ 2912666 h 4760516"/>
                <a:gd name="connsiteX51" fmla="*/ 2747963 w 3900488"/>
                <a:gd name="connsiteY51" fmla="*/ 3079354 h 4760516"/>
                <a:gd name="connsiteX52" fmla="*/ 2843213 w 3900488"/>
                <a:gd name="connsiteY52" fmla="*/ 3174604 h 4760516"/>
                <a:gd name="connsiteX53" fmla="*/ 2938463 w 3900488"/>
                <a:gd name="connsiteY53" fmla="*/ 3207941 h 4760516"/>
                <a:gd name="connsiteX54" fmla="*/ 3281363 w 3900488"/>
                <a:gd name="connsiteY54" fmla="*/ 3317479 h 4760516"/>
                <a:gd name="connsiteX55" fmla="*/ 3657600 w 3900488"/>
                <a:gd name="connsiteY55" fmla="*/ 3493691 h 4760516"/>
                <a:gd name="connsiteX56" fmla="*/ 3867150 w 3900488"/>
                <a:gd name="connsiteY56" fmla="*/ 3641329 h 4760516"/>
                <a:gd name="connsiteX57" fmla="*/ 3900488 w 3900488"/>
                <a:gd name="connsiteY57" fmla="*/ 3769916 h 4760516"/>
                <a:gd name="connsiteX58" fmla="*/ 3876675 w 3900488"/>
                <a:gd name="connsiteY58" fmla="*/ 4027091 h 4760516"/>
                <a:gd name="connsiteX59" fmla="*/ 3790950 w 3900488"/>
                <a:gd name="connsiteY59" fmla="*/ 4236641 h 4760516"/>
                <a:gd name="connsiteX60" fmla="*/ 3619500 w 3900488"/>
                <a:gd name="connsiteY60" fmla="*/ 4598591 h 4760516"/>
                <a:gd name="connsiteX61" fmla="*/ 3471863 w 3900488"/>
                <a:gd name="connsiteY61" fmla="*/ 4760516 h 4760516"/>
                <a:gd name="connsiteX62" fmla="*/ 338138 w 3900488"/>
                <a:gd name="connsiteY62" fmla="*/ 4760516 h 4760516"/>
                <a:gd name="connsiteX63" fmla="*/ 161925 w 3900488"/>
                <a:gd name="connsiteY63" fmla="*/ 4436666 h 4760516"/>
                <a:gd name="connsiteX64" fmla="*/ 57150 w 3900488"/>
                <a:gd name="connsiteY64" fmla="*/ 4141391 h 4760516"/>
                <a:gd name="connsiteX65" fmla="*/ 0 w 3900488"/>
                <a:gd name="connsiteY65" fmla="*/ 3855641 h 4760516"/>
                <a:gd name="connsiteX66" fmla="*/ 23813 w 3900488"/>
                <a:gd name="connsiteY66" fmla="*/ 3703241 h 4760516"/>
                <a:gd name="connsiteX67" fmla="*/ 219075 w 3900488"/>
                <a:gd name="connsiteY67" fmla="*/ 3584179 h 4760516"/>
                <a:gd name="connsiteX68" fmla="*/ 533400 w 3900488"/>
                <a:gd name="connsiteY68" fmla="*/ 3450829 h 4760516"/>
                <a:gd name="connsiteX69" fmla="*/ 933450 w 3900488"/>
                <a:gd name="connsiteY69" fmla="*/ 3293666 h 4760516"/>
                <a:gd name="connsiteX70" fmla="*/ 1133475 w 3900488"/>
                <a:gd name="connsiteY70" fmla="*/ 3217466 h 4760516"/>
                <a:gd name="connsiteX71" fmla="*/ 1276350 w 3900488"/>
                <a:gd name="connsiteY71" fmla="*/ 2950766 h 4760516"/>
                <a:gd name="connsiteX72" fmla="*/ 1371600 w 3900488"/>
                <a:gd name="connsiteY72" fmla="*/ 2888854 h 4760516"/>
                <a:gd name="connsiteX73" fmla="*/ 1443038 w 3900488"/>
                <a:gd name="connsiteY73" fmla="*/ 2750741 h 4760516"/>
                <a:gd name="connsiteX74" fmla="*/ 1428750 w 3900488"/>
                <a:gd name="connsiteY74" fmla="*/ 2665016 h 4760516"/>
                <a:gd name="connsiteX75" fmla="*/ 1432339 w 3900488"/>
                <a:gd name="connsiteY75" fmla="*/ 2655556 h 4760516"/>
                <a:gd name="connsiteX76" fmla="*/ 1411332 w 3900488"/>
                <a:gd name="connsiteY76" fmla="*/ 2630242 h 4760516"/>
                <a:gd name="connsiteX77" fmla="*/ 1169833 w 3900488"/>
                <a:gd name="connsiteY77" fmla="*/ 2059985 h 4760516"/>
                <a:gd name="connsiteX78" fmla="*/ 975688 w 3900488"/>
                <a:gd name="connsiteY78" fmla="*/ 1612672 h 4760516"/>
                <a:gd name="connsiteX79" fmla="*/ 1051451 w 3900488"/>
                <a:gd name="connsiteY79" fmla="*/ 1487109 h 4760516"/>
                <a:gd name="connsiteX80" fmla="*/ 1016847 w 3900488"/>
                <a:gd name="connsiteY80" fmla="*/ 1277790 h 4760516"/>
                <a:gd name="connsiteX81" fmla="*/ 933449 w 3900488"/>
                <a:gd name="connsiteY81" fmla="*/ 1341041 h 4760516"/>
                <a:gd name="connsiteX82" fmla="*/ 882649 w 3900488"/>
                <a:gd name="connsiteY82" fmla="*/ 1404541 h 4760516"/>
                <a:gd name="connsiteX83" fmla="*/ 838199 w 3900488"/>
                <a:gd name="connsiteY83" fmla="*/ 1525191 h 4760516"/>
                <a:gd name="connsiteX84" fmla="*/ 857249 w 3900488"/>
                <a:gd name="connsiteY84" fmla="*/ 1645841 h 4760516"/>
                <a:gd name="connsiteX85" fmla="*/ 888999 w 3900488"/>
                <a:gd name="connsiteY85" fmla="*/ 1829991 h 4760516"/>
                <a:gd name="connsiteX86" fmla="*/ 965199 w 3900488"/>
                <a:gd name="connsiteY86" fmla="*/ 2128441 h 4760516"/>
                <a:gd name="connsiteX87" fmla="*/ 1047749 w 3900488"/>
                <a:gd name="connsiteY87" fmla="*/ 2198291 h 4760516"/>
                <a:gd name="connsiteX88" fmla="*/ 1098549 w 3900488"/>
                <a:gd name="connsiteY88" fmla="*/ 2331641 h 4760516"/>
                <a:gd name="connsiteX89" fmla="*/ 1219199 w 3900488"/>
                <a:gd name="connsiteY89" fmla="*/ 2566591 h 4760516"/>
                <a:gd name="connsiteX90" fmla="*/ 1269999 w 3900488"/>
                <a:gd name="connsiteY90" fmla="*/ 2712641 h 4760516"/>
                <a:gd name="connsiteX91" fmla="*/ 1130299 w 3900488"/>
                <a:gd name="connsiteY91" fmla="*/ 2750741 h 4760516"/>
                <a:gd name="connsiteX92" fmla="*/ 927099 w 3900488"/>
                <a:gd name="connsiteY92" fmla="*/ 2776141 h 4760516"/>
                <a:gd name="connsiteX93" fmla="*/ 742949 w 3900488"/>
                <a:gd name="connsiteY93" fmla="*/ 2731691 h 4760516"/>
                <a:gd name="connsiteX94" fmla="*/ 660399 w 3900488"/>
                <a:gd name="connsiteY94" fmla="*/ 2591991 h 4760516"/>
                <a:gd name="connsiteX95" fmla="*/ 622299 w 3900488"/>
                <a:gd name="connsiteY95" fmla="*/ 2344341 h 4760516"/>
                <a:gd name="connsiteX96" fmla="*/ 634999 w 3900488"/>
                <a:gd name="connsiteY96" fmla="*/ 2020491 h 4760516"/>
                <a:gd name="connsiteX97" fmla="*/ 736599 w 3900488"/>
                <a:gd name="connsiteY97" fmla="*/ 1328341 h 4760516"/>
                <a:gd name="connsiteX98" fmla="*/ 971549 w 3900488"/>
                <a:gd name="connsiteY98" fmla="*/ 623491 h 4760516"/>
                <a:gd name="connsiteX99" fmla="*/ 1168399 w 3900488"/>
                <a:gd name="connsiteY99" fmla="*/ 299641 h 4760516"/>
                <a:gd name="connsiteX100" fmla="*/ 1358899 w 3900488"/>
                <a:gd name="connsiteY100" fmla="*/ 140891 h 4760516"/>
                <a:gd name="connsiteX101" fmla="*/ 1530349 w 3900488"/>
                <a:gd name="connsiteY101" fmla="*/ 115491 h 4760516"/>
                <a:gd name="connsiteX102" fmla="*/ 1676399 w 3900488"/>
                <a:gd name="connsiteY102" fmla="*/ 13891 h 4760516"/>
                <a:gd name="connsiteX103" fmla="*/ 1813321 w 3900488"/>
                <a:gd name="connsiteY103" fmla="*/ 0 h 4760516"/>
                <a:gd name="connsiteX0" fmla="*/ 3061653 w 3901192"/>
                <a:gd name="connsiteY0" fmla="*/ 1005769 h 4760516"/>
                <a:gd name="connsiteX1" fmla="*/ 3082042 w 3901192"/>
                <a:gd name="connsiteY1" fmla="*/ 1026716 h 4760516"/>
                <a:gd name="connsiteX2" fmla="*/ 3167767 w 3901192"/>
                <a:gd name="connsiteY2" fmla="*/ 1369616 h 4760516"/>
                <a:gd name="connsiteX3" fmla="*/ 3253492 w 3901192"/>
                <a:gd name="connsiteY3" fmla="*/ 1822054 h 4760516"/>
                <a:gd name="connsiteX4" fmla="*/ 3282067 w 3901192"/>
                <a:gd name="connsiteY4" fmla="*/ 2255441 h 4760516"/>
                <a:gd name="connsiteX5" fmla="*/ 3272542 w 3901192"/>
                <a:gd name="connsiteY5" fmla="*/ 2526904 h 4760516"/>
                <a:gd name="connsiteX6" fmla="*/ 3191579 w 3901192"/>
                <a:gd name="connsiteY6" fmla="*/ 2722166 h 4760516"/>
                <a:gd name="connsiteX7" fmla="*/ 3043942 w 3901192"/>
                <a:gd name="connsiteY7" fmla="*/ 2750741 h 4760516"/>
                <a:gd name="connsiteX8" fmla="*/ 2810579 w 3901192"/>
                <a:gd name="connsiteY8" fmla="*/ 2731691 h 4760516"/>
                <a:gd name="connsiteX9" fmla="*/ 2634367 w 3901192"/>
                <a:gd name="connsiteY9" fmla="*/ 2669779 h 4760516"/>
                <a:gd name="connsiteX10" fmla="*/ 2658179 w 3901192"/>
                <a:gd name="connsiteY10" fmla="*/ 2603104 h 4760516"/>
                <a:gd name="connsiteX11" fmla="*/ 2753429 w 3901192"/>
                <a:gd name="connsiteY11" fmla="*/ 2474516 h 4760516"/>
                <a:gd name="connsiteX12" fmla="*/ 2843917 w 3901192"/>
                <a:gd name="connsiteY12" fmla="*/ 2255441 h 4760516"/>
                <a:gd name="connsiteX13" fmla="*/ 2862967 w 3901192"/>
                <a:gd name="connsiteY13" fmla="*/ 2160191 h 4760516"/>
                <a:gd name="connsiteX14" fmla="*/ 2920117 w 3901192"/>
                <a:gd name="connsiteY14" fmla="*/ 2098279 h 4760516"/>
                <a:gd name="connsiteX15" fmla="*/ 3001079 w 3901192"/>
                <a:gd name="connsiteY15" fmla="*/ 1855391 h 4760516"/>
                <a:gd name="connsiteX16" fmla="*/ 3058229 w 3901192"/>
                <a:gd name="connsiteY16" fmla="*/ 1598216 h 4760516"/>
                <a:gd name="connsiteX17" fmla="*/ 3062992 w 3901192"/>
                <a:gd name="connsiteY17" fmla="*/ 1483916 h 4760516"/>
                <a:gd name="connsiteX18" fmla="*/ 3010604 w 3901192"/>
                <a:gd name="connsiteY18" fmla="*/ 1379141 h 4760516"/>
                <a:gd name="connsiteX19" fmla="*/ 2958217 w 3901192"/>
                <a:gd name="connsiteY19" fmla="*/ 1331516 h 4760516"/>
                <a:gd name="connsiteX20" fmla="*/ 2948692 w 3901192"/>
                <a:gd name="connsiteY20" fmla="*/ 1236266 h 4760516"/>
                <a:gd name="connsiteX21" fmla="*/ 2958217 w 3901192"/>
                <a:gd name="connsiteY21" fmla="*/ 1121966 h 4760516"/>
                <a:gd name="connsiteX22" fmla="*/ 3005842 w 3901192"/>
                <a:gd name="connsiteY22" fmla="*/ 1050529 h 4760516"/>
                <a:gd name="connsiteX23" fmla="*/ 3061653 w 3901192"/>
                <a:gd name="connsiteY23" fmla="*/ 1005769 h 4760516"/>
                <a:gd name="connsiteX24" fmla="*/ 1814025 w 3901192"/>
                <a:gd name="connsiteY24" fmla="*/ 0 h 4760516"/>
                <a:gd name="connsiteX25" fmla="*/ 1956503 w 3901192"/>
                <a:gd name="connsiteY25" fmla="*/ 1191 h 4760516"/>
                <a:gd name="connsiteX26" fmla="*/ 2153353 w 3901192"/>
                <a:gd name="connsiteY26" fmla="*/ 20241 h 4760516"/>
                <a:gd name="connsiteX27" fmla="*/ 2381953 w 3901192"/>
                <a:gd name="connsiteY27" fmla="*/ 121841 h 4760516"/>
                <a:gd name="connsiteX28" fmla="*/ 2642303 w 3901192"/>
                <a:gd name="connsiteY28" fmla="*/ 331391 h 4760516"/>
                <a:gd name="connsiteX29" fmla="*/ 2947103 w 3901192"/>
                <a:gd name="connsiteY29" fmla="*/ 693341 h 4760516"/>
                <a:gd name="connsiteX30" fmla="*/ 3061403 w 3901192"/>
                <a:gd name="connsiteY30" fmla="*/ 883841 h 4760516"/>
                <a:gd name="connsiteX31" fmla="*/ 3010603 w 3901192"/>
                <a:gd name="connsiteY31" fmla="*/ 1004491 h 4760516"/>
                <a:gd name="connsiteX32" fmla="*/ 2902653 w 3901192"/>
                <a:gd name="connsiteY32" fmla="*/ 1061641 h 4760516"/>
                <a:gd name="connsiteX33" fmla="*/ 2826453 w 3901192"/>
                <a:gd name="connsiteY33" fmla="*/ 998141 h 4760516"/>
                <a:gd name="connsiteX34" fmla="*/ 2655003 w 3901192"/>
                <a:gd name="connsiteY34" fmla="*/ 820341 h 4760516"/>
                <a:gd name="connsiteX35" fmla="*/ 2350203 w 3901192"/>
                <a:gd name="connsiteY35" fmla="*/ 674291 h 4760516"/>
                <a:gd name="connsiteX36" fmla="*/ 2020003 w 3901192"/>
                <a:gd name="connsiteY36" fmla="*/ 674291 h 4760516"/>
                <a:gd name="connsiteX37" fmla="*/ 2343853 w 3901192"/>
                <a:gd name="connsiteY37" fmla="*/ 769541 h 4760516"/>
                <a:gd name="connsiteX38" fmla="*/ 2553403 w 3901192"/>
                <a:gd name="connsiteY38" fmla="*/ 909241 h 4760516"/>
                <a:gd name="connsiteX39" fmla="*/ 2629744 w 3901192"/>
                <a:gd name="connsiteY39" fmla="*/ 973620 h 4760516"/>
                <a:gd name="connsiteX40" fmla="*/ 2900916 w 3901192"/>
                <a:gd name="connsiteY40" fmla="*/ 1067700 h 4760516"/>
                <a:gd name="connsiteX41" fmla="*/ 2830249 w 3901192"/>
                <a:gd name="connsiteY41" fmla="*/ 1212445 h 4760516"/>
                <a:gd name="connsiteX42" fmla="*/ 2830249 w 3901192"/>
                <a:gd name="connsiteY42" fmla="*/ 1445256 h 4760516"/>
                <a:gd name="connsiteX43" fmla="*/ 2939160 w 3901192"/>
                <a:gd name="connsiteY43" fmla="*/ 1531580 h 4760516"/>
                <a:gd name="connsiteX44" fmla="*/ 2823146 w 3901192"/>
                <a:gd name="connsiteY44" fmla="*/ 2041674 h 4760516"/>
                <a:gd name="connsiteX45" fmla="*/ 2756852 w 3901192"/>
                <a:gd name="connsiteY45" fmla="*/ 2086142 h 4760516"/>
                <a:gd name="connsiteX46" fmla="*/ 2480251 w 3901192"/>
                <a:gd name="connsiteY46" fmla="*/ 2698176 h 4760516"/>
                <a:gd name="connsiteX47" fmla="*/ 2529592 w 3901192"/>
                <a:gd name="connsiteY47" fmla="*/ 2817416 h 4760516"/>
                <a:gd name="connsiteX48" fmla="*/ 2591504 w 3901192"/>
                <a:gd name="connsiteY48" fmla="*/ 2874566 h 4760516"/>
                <a:gd name="connsiteX49" fmla="*/ 2658179 w 3901192"/>
                <a:gd name="connsiteY49" fmla="*/ 2884091 h 4760516"/>
                <a:gd name="connsiteX50" fmla="*/ 2681992 w 3901192"/>
                <a:gd name="connsiteY50" fmla="*/ 2912666 h 4760516"/>
                <a:gd name="connsiteX51" fmla="*/ 2748667 w 3901192"/>
                <a:gd name="connsiteY51" fmla="*/ 3079354 h 4760516"/>
                <a:gd name="connsiteX52" fmla="*/ 2843917 w 3901192"/>
                <a:gd name="connsiteY52" fmla="*/ 3174604 h 4760516"/>
                <a:gd name="connsiteX53" fmla="*/ 2939167 w 3901192"/>
                <a:gd name="connsiteY53" fmla="*/ 3207941 h 4760516"/>
                <a:gd name="connsiteX54" fmla="*/ 3282067 w 3901192"/>
                <a:gd name="connsiteY54" fmla="*/ 3317479 h 4760516"/>
                <a:gd name="connsiteX55" fmla="*/ 3658304 w 3901192"/>
                <a:gd name="connsiteY55" fmla="*/ 3493691 h 4760516"/>
                <a:gd name="connsiteX56" fmla="*/ 3867854 w 3901192"/>
                <a:gd name="connsiteY56" fmla="*/ 3641329 h 4760516"/>
                <a:gd name="connsiteX57" fmla="*/ 3901192 w 3901192"/>
                <a:gd name="connsiteY57" fmla="*/ 3769916 h 4760516"/>
                <a:gd name="connsiteX58" fmla="*/ 3877379 w 3901192"/>
                <a:gd name="connsiteY58" fmla="*/ 4027091 h 4760516"/>
                <a:gd name="connsiteX59" fmla="*/ 3791654 w 3901192"/>
                <a:gd name="connsiteY59" fmla="*/ 4236641 h 4760516"/>
                <a:gd name="connsiteX60" fmla="*/ 3620204 w 3901192"/>
                <a:gd name="connsiteY60" fmla="*/ 4598591 h 4760516"/>
                <a:gd name="connsiteX61" fmla="*/ 3472567 w 3901192"/>
                <a:gd name="connsiteY61" fmla="*/ 4760516 h 4760516"/>
                <a:gd name="connsiteX62" fmla="*/ 338842 w 3901192"/>
                <a:gd name="connsiteY62" fmla="*/ 4760516 h 4760516"/>
                <a:gd name="connsiteX63" fmla="*/ 162629 w 3901192"/>
                <a:gd name="connsiteY63" fmla="*/ 4436666 h 4760516"/>
                <a:gd name="connsiteX64" fmla="*/ 57854 w 3901192"/>
                <a:gd name="connsiteY64" fmla="*/ 4141391 h 4760516"/>
                <a:gd name="connsiteX65" fmla="*/ 704 w 3901192"/>
                <a:gd name="connsiteY65" fmla="*/ 3855641 h 4760516"/>
                <a:gd name="connsiteX66" fmla="*/ 24517 w 3901192"/>
                <a:gd name="connsiteY66" fmla="*/ 3703241 h 4760516"/>
                <a:gd name="connsiteX67" fmla="*/ 219779 w 3901192"/>
                <a:gd name="connsiteY67" fmla="*/ 3584179 h 4760516"/>
                <a:gd name="connsiteX68" fmla="*/ 534104 w 3901192"/>
                <a:gd name="connsiteY68" fmla="*/ 3450829 h 4760516"/>
                <a:gd name="connsiteX69" fmla="*/ 934154 w 3901192"/>
                <a:gd name="connsiteY69" fmla="*/ 3293666 h 4760516"/>
                <a:gd name="connsiteX70" fmla="*/ 1134179 w 3901192"/>
                <a:gd name="connsiteY70" fmla="*/ 3217466 h 4760516"/>
                <a:gd name="connsiteX71" fmla="*/ 1277054 w 3901192"/>
                <a:gd name="connsiteY71" fmla="*/ 2950766 h 4760516"/>
                <a:gd name="connsiteX72" fmla="*/ 1372304 w 3901192"/>
                <a:gd name="connsiteY72" fmla="*/ 2888854 h 4760516"/>
                <a:gd name="connsiteX73" fmla="*/ 1443742 w 3901192"/>
                <a:gd name="connsiteY73" fmla="*/ 2750741 h 4760516"/>
                <a:gd name="connsiteX74" fmla="*/ 1429454 w 3901192"/>
                <a:gd name="connsiteY74" fmla="*/ 2665016 h 4760516"/>
                <a:gd name="connsiteX75" fmla="*/ 1433043 w 3901192"/>
                <a:gd name="connsiteY75" fmla="*/ 2655556 h 4760516"/>
                <a:gd name="connsiteX76" fmla="*/ 1412036 w 3901192"/>
                <a:gd name="connsiteY76" fmla="*/ 2630242 h 4760516"/>
                <a:gd name="connsiteX77" fmla="*/ 1170537 w 3901192"/>
                <a:gd name="connsiteY77" fmla="*/ 2059985 h 4760516"/>
                <a:gd name="connsiteX78" fmla="*/ 976392 w 3901192"/>
                <a:gd name="connsiteY78" fmla="*/ 1612672 h 4760516"/>
                <a:gd name="connsiteX79" fmla="*/ 1052155 w 3901192"/>
                <a:gd name="connsiteY79" fmla="*/ 1487109 h 4760516"/>
                <a:gd name="connsiteX80" fmla="*/ 1017551 w 3901192"/>
                <a:gd name="connsiteY80" fmla="*/ 1277790 h 4760516"/>
                <a:gd name="connsiteX81" fmla="*/ 934153 w 3901192"/>
                <a:gd name="connsiteY81" fmla="*/ 1341041 h 4760516"/>
                <a:gd name="connsiteX82" fmla="*/ 883353 w 3901192"/>
                <a:gd name="connsiteY82" fmla="*/ 1404541 h 4760516"/>
                <a:gd name="connsiteX83" fmla="*/ 838903 w 3901192"/>
                <a:gd name="connsiteY83" fmla="*/ 1525191 h 4760516"/>
                <a:gd name="connsiteX84" fmla="*/ 857953 w 3901192"/>
                <a:gd name="connsiteY84" fmla="*/ 1645841 h 4760516"/>
                <a:gd name="connsiteX85" fmla="*/ 889703 w 3901192"/>
                <a:gd name="connsiteY85" fmla="*/ 1829991 h 4760516"/>
                <a:gd name="connsiteX86" fmla="*/ 965903 w 3901192"/>
                <a:gd name="connsiteY86" fmla="*/ 2128441 h 4760516"/>
                <a:gd name="connsiteX87" fmla="*/ 1048453 w 3901192"/>
                <a:gd name="connsiteY87" fmla="*/ 2198291 h 4760516"/>
                <a:gd name="connsiteX88" fmla="*/ 1099253 w 3901192"/>
                <a:gd name="connsiteY88" fmla="*/ 2331641 h 4760516"/>
                <a:gd name="connsiteX89" fmla="*/ 1219903 w 3901192"/>
                <a:gd name="connsiteY89" fmla="*/ 2566591 h 4760516"/>
                <a:gd name="connsiteX90" fmla="*/ 1270703 w 3901192"/>
                <a:gd name="connsiteY90" fmla="*/ 2712641 h 4760516"/>
                <a:gd name="connsiteX91" fmla="*/ 1131003 w 3901192"/>
                <a:gd name="connsiteY91" fmla="*/ 2750741 h 4760516"/>
                <a:gd name="connsiteX92" fmla="*/ 927803 w 3901192"/>
                <a:gd name="connsiteY92" fmla="*/ 2776141 h 4760516"/>
                <a:gd name="connsiteX93" fmla="*/ 743653 w 3901192"/>
                <a:gd name="connsiteY93" fmla="*/ 2731691 h 4760516"/>
                <a:gd name="connsiteX94" fmla="*/ 661103 w 3901192"/>
                <a:gd name="connsiteY94" fmla="*/ 2591991 h 4760516"/>
                <a:gd name="connsiteX95" fmla="*/ 623003 w 3901192"/>
                <a:gd name="connsiteY95" fmla="*/ 2344341 h 4760516"/>
                <a:gd name="connsiteX96" fmla="*/ 635703 w 3901192"/>
                <a:gd name="connsiteY96" fmla="*/ 2020491 h 4760516"/>
                <a:gd name="connsiteX97" fmla="*/ 737303 w 3901192"/>
                <a:gd name="connsiteY97" fmla="*/ 1328341 h 4760516"/>
                <a:gd name="connsiteX98" fmla="*/ 972253 w 3901192"/>
                <a:gd name="connsiteY98" fmla="*/ 623491 h 4760516"/>
                <a:gd name="connsiteX99" fmla="*/ 1169103 w 3901192"/>
                <a:gd name="connsiteY99" fmla="*/ 299641 h 4760516"/>
                <a:gd name="connsiteX100" fmla="*/ 1359603 w 3901192"/>
                <a:gd name="connsiteY100" fmla="*/ 140891 h 4760516"/>
                <a:gd name="connsiteX101" fmla="*/ 1531053 w 3901192"/>
                <a:gd name="connsiteY101" fmla="*/ 115491 h 4760516"/>
                <a:gd name="connsiteX102" fmla="*/ 1677103 w 3901192"/>
                <a:gd name="connsiteY102" fmla="*/ 13891 h 4760516"/>
                <a:gd name="connsiteX103" fmla="*/ 1814025 w 3901192"/>
                <a:gd name="connsiteY103" fmla="*/ 0 h 4760516"/>
                <a:gd name="connsiteX0" fmla="*/ 3062288 w 3901827"/>
                <a:gd name="connsiteY0" fmla="*/ 1005769 h 4760516"/>
                <a:gd name="connsiteX1" fmla="*/ 3082677 w 3901827"/>
                <a:gd name="connsiteY1" fmla="*/ 1026716 h 4760516"/>
                <a:gd name="connsiteX2" fmla="*/ 3168402 w 3901827"/>
                <a:gd name="connsiteY2" fmla="*/ 1369616 h 4760516"/>
                <a:gd name="connsiteX3" fmla="*/ 3254127 w 3901827"/>
                <a:gd name="connsiteY3" fmla="*/ 1822054 h 4760516"/>
                <a:gd name="connsiteX4" fmla="*/ 3282702 w 3901827"/>
                <a:gd name="connsiteY4" fmla="*/ 2255441 h 4760516"/>
                <a:gd name="connsiteX5" fmla="*/ 3273177 w 3901827"/>
                <a:gd name="connsiteY5" fmla="*/ 2526904 h 4760516"/>
                <a:gd name="connsiteX6" fmla="*/ 3192214 w 3901827"/>
                <a:gd name="connsiteY6" fmla="*/ 2722166 h 4760516"/>
                <a:gd name="connsiteX7" fmla="*/ 3044577 w 3901827"/>
                <a:gd name="connsiteY7" fmla="*/ 2750741 h 4760516"/>
                <a:gd name="connsiteX8" fmla="*/ 2811214 w 3901827"/>
                <a:gd name="connsiteY8" fmla="*/ 2731691 h 4760516"/>
                <a:gd name="connsiteX9" fmla="*/ 2635002 w 3901827"/>
                <a:gd name="connsiteY9" fmla="*/ 2669779 h 4760516"/>
                <a:gd name="connsiteX10" fmla="*/ 2658814 w 3901827"/>
                <a:gd name="connsiteY10" fmla="*/ 2603104 h 4760516"/>
                <a:gd name="connsiteX11" fmla="*/ 2754064 w 3901827"/>
                <a:gd name="connsiteY11" fmla="*/ 2474516 h 4760516"/>
                <a:gd name="connsiteX12" fmla="*/ 2844552 w 3901827"/>
                <a:gd name="connsiteY12" fmla="*/ 2255441 h 4760516"/>
                <a:gd name="connsiteX13" fmla="*/ 2863602 w 3901827"/>
                <a:gd name="connsiteY13" fmla="*/ 2160191 h 4760516"/>
                <a:gd name="connsiteX14" fmla="*/ 2920752 w 3901827"/>
                <a:gd name="connsiteY14" fmla="*/ 2098279 h 4760516"/>
                <a:gd name="connsiteX15" fmla="*/ 3001714 w 3901827"/>
                <a:gd name="connsiteY15" fmla="*/ 1855391 h 4760516"/>
                <a:gd name="connsiteX16" fmla="*/ 3058864 w 3901827"/>
                <a:gd name="connsiteY16" fmla="*/ 1598216 h 4760516"/>
                <a:gd name="connsiteX17" fmla="*/ 3063627 w 3901827"/>
                <a:gd name="connsiteY17" fmla="*/ 1483916 h 4760516"/>
                <a:gd name="connsiteX18" fmla="*/ 3011239 w 3901827"/>
                <a:gd name="connsiteY18" fmla="*/ 1379141 h 4760516"/>
                <a:gd name="connsiteX19" fmla="*/ 2958852 w 3901827"/>
                <a:gd name="connsiteY19" fmla="*/ 1331516 h 4760516"/>
                <a:gd name="connsiteX20" fmla="*/ 2949327 w 3901827"/>
                <a:gd name="connsiteY20" fmla="*/ 1236266 h 4760516"/>
                <a:gd name="connsiteX21" fmla="*/ 2958852 w 3901827"/>
                <a:gd name="connsiteY21" fmla="*/ 1121966 h 4760516"/>
                <a:gd name="connsiteX22" fmla="*/ 3006477 w 3901827"/>
                <a:gd name="connsiteY22" fmla="*/ 1050529 h 4760516"/>
                <a:gd name="connsiteX23" fmla="*/ 3062288 w 3901827"/>
                <a:gd name="connsiteY23" fmla="*/ 1005769 h 4760516"/>
                <a:gd name="connsiteX24" fmla="*/ 1814660 w 3901827"/>
                <a:gd name="connsiteY24" fmla="*/ 0 h 4760516"/>
                <a:gd name="connsiteX25" fmla="*/ 1957138 w 3901827"/>
                <a:gd name="connsiteY25" fmla="*/ 1191 h 4760516"/>
                <a:gd name="connsiteX26" fmla="*/ 2153988 w 3901827"/>
                <a:gd name="connsiteY26" fmla="*/ 20241 h 4760516"/>
                <a:gd name="connsiteX27" fmla="*/ 2382588 w 3901827"/>
                <a:gd name="connsiteY27" fmla="*/ 121841 h 4760516"/>
                <a:gd name="connsiteX28" fmla="*/ 2642938 w 3901827"/>
                <a:gd name="connsiteY28" fmla="*/ 331391 h 4760516"/>
                <a:gd name="connsiteX29" fmla="*/ 2947738 w 3901827"/>
                <a:gd name="connsiteY29" fmla="*/ 693341 h 4760516"/>
                <a:gd name="connsiteX30" fmla="*/ 3062038 w 3901827"/>
                <a:gd name="connsiteY30" fmla="*/ 883841 h 4760516"/>
                <a:gd name="connsiteX31" fmla="*/ 3011238 w 3901827"/>
                <a:gd name="connsiteY31" fmla="*/ 1004491 h 4760516"/>
                <a:gd name="connsiteX32" fmla="*/ 2903288 w 3901827"/>
                <a:gd name="connsiteY32" fmla="*/ 1061641 h 4760516"/>
                <a:gd name="connsiteX33" fmla="*/ 2827088 w 3901827"/>
                <a:gd name="connsiteY33" fmla="*/ 998141 h 4760516"/>
                <a:gd name="connsiteX34" fmla="*/ 2655638 w 3901827"/>
                <a:gd name="connsiteY34" fmla="*/ 820341 h 4760516"/>
                <a:gd name="connsiteX35" fmla="*/ 2350838 w 3901827"/>
                <a:gd name="connsiteY35" fmla="*/ 674291 h 4760516"/>
                <a:gd name="connsiteX36" fmla="*/ 2020638 w 3901827"/>
                <a:gd name="connsiteY36" fmla="*/ 674291 h 4760516"/>
                <a:gd name="connsiteX37" fmla="*/ 2344488 w 3901827"/>
                <a:gd name="connsiteY37" fmla="*/ 769541 h 4760516"/>
                <a:gd name="connsiteX38" fmla="*/ 2554038 w 3901827"/>
                <a:gd name="connsiteY38" fmla="*/ 909241 h 4760516"/>
                <a:gd name="connsiteX39" fmla="*/ 2630379 w 3901827"/>
                <a:gd name="connsiteY39" fmla="*/ 973620 h 4760516"/>
                <a:gd name="connsiteX40" fmla="*/ 2901551 w 3901827"/>
                <a:gd name="connsiteY40" fmla="*/ 1067700 h 4760516"/>
                <a:gd name="connsiteX41" fmla="*/ 2830884 w 3901827"/>
                <a:gd name="connsiteY41" fmla="*/ 1212445 h 4760516"/>
                <a:gd name="connsiteX42" fmla="*/ 2830884 w 3901827"/>
                <a:gd name="connsiteY42" fmla="*/ 1445256 h 4760516"/>
                <a:gd name="connsiteX43" fmla="*/ 2939795 w 3901827"/>
                <a:gd name="connsiteY43" fmla="*/ 1531580 h 4760516"/>
                <a:gd name="connsiteX44" fmla="*/ 2823781 w 3901827"/>
                <a:gd name="connsiteY44" fmla="*/ 2041674 h 4760516"/>
                <a:gd name="connsiteX45" fmla="*/ 2757487 w 3901827"/>
                <a:gd name="connsiteY45" fmla="*/ 2086142 h 4760516"/>
                <a:gd name="connsiteX46" fmla="*/ 2480886 w 3901827"/>
                <a:gd name="connsiteY46" fmla="*/ 2698176 h 4760516"/>
                <a:gd name="connsiteX47" fmla="*/ 2530227 w 3901827"/>
                <a:gd name="connsiteY47" fmla="*/ 2817416 h 4760516"/>
                <a:gd name="connsiteX48" fmla="*/ 2592139 w 3901827"/>
                <a:gd name="connsiteY48" fmla="*/ 2874566 h 4760516"/>
                <a:gd name="connsiteX49" fmla="*/ 2658814 w 3901827"/>
                <a:gd name="connsiteY49" fmla="*/ 2884091 h 4760516"/>
                <a:gd name="connsiteX50" fmla="*/ 2682627 w 3901827"/>
                <a:gd name="connsiteY50" fmla="*/ 2912666 h 4760516"/>
                <a:gd name="connsiteX51" fmla="*/ 2749302 w 3901827"/>
                <a:gd name="connsiteY51" fmla="*/ 3079354 h 4760516"/>
                <a:gd name="connsiteX52" fmla="*/ 2844552 w 3901827"/>
                <a:gd name="connsiteY52" fmla="*/ 3174604 h 4760516"/>
                <a:gd name="connsiteX53" fmla="*/ 2939802 w 3901827"/>
                <a:gd name="connsiteY53" fmla="*/ 3207941 h 4760516"/>
                <a:gd name="connsiteX54" fmla="*/ 3282702 w 3901827"/>
                <a:gd name="connsiteY54" fmla="*/ 3317479 h 4760516"/>
                <a:gd name="connsiteX55" fmla="*/ 3658939 w 3901827"/>
                <a:gd name="connsiteY55" fmla="*/ 3493691 h 4760516"/>
                <a:gd name="connsiteX56" fmla="*/ 3868489 w 3901827"/>
                <a:gd name="connsiteY56" fmla="*/ 3641329 h 4760516"/>
                <a:gd name="connsiteX57" fmla="*/ 3901827 w 3901827"/>
                <a:gd name="connsiteY57" fmla="*/ 3769916 h 4760516"/>
                <a:gd name="connsiteX58" fmla="*/ 3878014 w 3901827"/>
                <a:gd name="connsiteY58" fmla="*/ 4027091 h 4760516"/>
                <a:gd name="connsiteX59" fmla="*/ 3792289 w 3901827"/>
                <a:gd name="connsiteY59" fmla="*/ 4236641 h 4760516"/>
                <a:gd name="connsiteX60" fmla="*/ 3620839 w 3901827"/>
                <a:gd name="connsiteY60" fmla="*/ 4598591 h 4760516"/>
                <a:gd name="connsiteX61" fmla="*/ 3473202 w 3901827"/>
                <a:gd name="connsiteY61" fmla="*/ 4760516 h 4760516"/>
                <a:gd name="connsiteX62" fmla="*/ 339477 w 3901827"/>
                <a:gd name="connsiteY62" fmla="*/ 4760516 h 4760516"/>
                <a:gd name="connsiteX63" fmla="*/ 163264 w 3901827"/>
                <a:gd name="connsiteY63" fmla="*/ 4436666 h 4760516"/>
                <a:gd name="connsiteX64" fmla="*/ 58489 w 3901827"/>
                <a:gd name="connsiteY64" fmla="*/ 4141391 h 4760516"/>
                <a:gd name="connsiteX65" fmla="*/ 1339 w 3901827"/>
                <a:gd name="connsiteY65" fmla="*/ 3855641 h 4760516"/>
                <a:gd name="connsiteX66" fmla="*/ 25152 w 3901827"/>
                <a:gd name="connsiteY66" fmla="*/ 3703241 h 4760516"/>
                <a:gd name="connsiteX67" fmla="*/ 220414 w 3901827"/>
                <a:gd name="connsiteY67" fmla="*/ 3584179 h 4760516"/>
                <a:gd name="connsiteX68" fmla="*/ 534739 w 3901827"/>
                <a:gd name="connsiteY68" fmla="*/ 3450829 h 4760516"/>
                <a:gd name="connsiteX69" fmla="*/ 934789 w 3901827"/>
                <a:gd name="connsiteY69" fmla="*/ 3293666 h 4760516"/>
                <a:gd name="connsiteX70" fmla="*/ 1134814 w 3901827"/>
                <a:gd name="connsiteY70" fmla="*/ 3217466 h 4760516"/>
                <a:gd name="connsiteX71" fmla="*/ 1277689 w 3901827"/>
                <a:gd name="connsiteY71" fmla="*/ 2950766 h 4760516"/>
                <a:gd name="connsiteX72" fmla="*/ 1372939 w 3901827"/>
                <a:gd name="connsiteY72" fmla="*/ 2888854 h 4760516"/>
                <a:gd name="connsiteX73" fmla="*/ 1444377 w 3901827"/>
                <a:gd name="connsiteY73" fmla="*/ 2750741 h 4760516"/>
                <a:gd name="connsiteX74" fmla="*/ 1430089 w 3901827"/>
                <a:gd name="connsiteY74" fmla="*/ 2665016 h 4760516"/>
                <a:gd name="connsiteX75" fmla="*/ 1433678 w 3901827"/>
                <a:gd name="connsiteY75" fmla="*/ 2655556 h 4760516"/>
                <a:gd name="connsiteX76" fmla="*/ 1412671 w 3901827"/>
                <a:gd name="connsiteY76" fmla="*/ 2630242 h 4760516"/>
                <a:gd name="connsiteX77" fmla="*/ 1171172 w 3901827"/>
                <a:gd name="connsiteY77" fmla="*/ 2059985 h 4760516"/>
                <a:gd name="connsiteX78" fmla="*/ 977027 w 3901827"/>
                <a:gd name="connsiteY78" fmla="*/ 1612672 h 4760516"/>
                <a:gd name="connsiteX79" fmla="*/ 1052790 w 3901827"/>
                <a:gd name="connsiteY79" fmla="*/ 1487109 h 4760516"/>
                <a:gd name="connsiteX80" fmla="*/ 1018186 w 3901827"/>
                <a:gd name="connsiteY80" fmla="*/ 1277790 h 4760516"/>
                <a:gd name="connsiteX81" fmla="*/ 934788 w 3901827"/>
                <a:gd name="connsiteY81" fmla="*/ 1341041 h 4760516"/>
                <a:gd name="connsiteX82" fmla="*/ 883988 w 3901827"/>
                <a:gd name="connsiteY82" fmla="*/ 1404541 h 4760516"/>
                <a:gd name="connsiteX83" fmla="*/ 839538 w 3901827"/>
                <a:gd name="connsiteY83" fmla="*/ 1525191 h 4760516"/>
                <a:gd name="connsiteX84" fmla="*/ 858588 w 3901827"/>
                <a:gd name="connsiteY84" fmla="*/ 1645841 h 4760516"/>
                <a:gd name="connsiteX85" fmla="*/ 890338 w 3901827"/>
                <a:gd name="connsiteY85" fmla="*/ 1829991 h 4760516"/>
                <a:gd name="connsiteX86" fmla="*/ 966538 w 3901827"/>
                <a:gd name="connsiteY86" fmla="*/ 2128441 h 4760516"/>
                <a:gd name="connsiteX87" fmla="*/ 1049088 w 3901827"/>
                <a:gd name="connsiteY87" fmla="*/ 2198291 h 4760516"/>
                <a:gd name="connsiteX88" fmla="*/ 1099888 w 3901827"/>
                <a:gd name="connsiteY88" fmla="*/ 2331641 h 4760516"/>
                <a:gd name="connsiteX89" fmla="*/ 1220538 w 3901827"/>
                <a:gd name="connsiteY89" fmla="*/ 2566591 h 4760516"/>
                <a:gd name="connsiteX90" fmla="*/ 1271338 w 3901827"/>
                <a:gd name="connsiteY90" fmla="*/ 2712641 h 4760516"/>
                <a:gd name="connsiteX91" fmla="*/ 1131638 w 3901827"/>
                <a:gd name="connsiteY91" fmla="*/ 2750741 h 4760516"/>
                <a:gd name="connsiteX92" fmla="*/ 928438 w 3901827"/>
                <a:gd name="connsiteY92" fmla="*/ 2776141 h 4760516"/>
                <a:gd name="connsiteX93" fmla="*/ 744288 w 3901827"/>
                <a:gd name="connsiteY93" fmla="*/ 2731691 h 4760516"/>
                <a:gd name="connsiteX94" fmla="*/ 661738 w 3901827"/>
                <a:gd name="connsiteY94" fmla="*/ 2591991 h 4760516"/>
                <a:gd name="connsiteX95" fmla="*/ 623638 w 3901827"/>
                <a:gd name="connsiteY95" fmla="*/ 2344341 h 4760516"/>
                <a:gd name="connsiteX96" fmla="*/ 636338 w 3901827"/>
                <a:gd name="connsiteY96" fmla="*/ 2020491 h 4760516"/>
                <a:gd name="connsiteX97" fmla="*/ 737938 w 3901827"/>
                <a:gd name="connsiteY97" fmla="*/ 1328341 h 4760516"/>
                <a:gd name="connsiteX98" fmla="*/ 972888 w 3901827"/>
                <a:gd name="connsiteY98" fmla="*/ 623491 h 4760516"/>
                <a:gd name="connsiteX99" fmla="*/ 1169738 w 3901827"/>
                <a:gd name="connsiteY99" fmla="*/ 299641 h 4760516"/>
                <a:gd name="connsiteX100" fmla="*/ 1360238 w 3901827"/>
                <a:gd name="connsiteY100" fmla="*/ 140891 h 4760516"/>
                <a:gd name="connsiteX101" fmla="*/ 1531688 w 3901827"/>
                <a:gd name="connsiteY101" fmla="*/ 115491 h 4760516"/>
                <a:gd name="connsiteX102" fmla="*/ 1677738 w 3901827"/>
                <a:gd name="connsiteY102" fmla="*/ 13891 h 4760516"/>
                <a:gd name="connsiteX103" fmla="*/ 1814660 w 3901827"/>
                <a:gd name="connsiteY103" fmla="*/ 0 h 4760516"/>
                <a:gd name="connsiteX0" fmla="*/ 3062288 w 3901827"/>
                <a:gd name="connsiteY0" fmla="*/ 1005769 h 4760516"/>
                <a:gd name="connsiteX1" fmla="*/ 3082677 w 3901827"/>
                <a:gd name="connsiteY1" fmla="*/ 1026716 h 4760516"/>
                <a:gd name="connsiteX2" fmla="*/ 3168402 w 3901827"/>
                <a:gd name="connsiteY2" fmla="*/ 1369616 h 4760516"/>
                <a:gd name="connsiteX3" fmla="*/ 3254127 w 3901827"/>
                <a:gd name="connsiteY3" fmla="*/ 1822054 h 4760516"/>
                <a:gd name="connsiteX4" fmla="*/ 3282702 w 3901827"/>
                <a:gd name="connsiteY4" fmla="*/ 2255441 h 4760516"/>
                <a:gd name="connsiteX5" fmla="*/ 3273177 w 3901827"/>
                <a:gd name="connsiteY5" fmla="*/ 2526904 h 4760516"/>
                <a:gd name="connsiteX6" fmla="*/ 3192214 w 3901827"/>
                <a:gd name="connsiteY6" fmla="*/ 2722166 h 4760516"/>
                <a:gd name="connsiteX7" fmla="*/ 3044577 w 3901827"/>
                <a:gd name="connsiteY7" fmla="*/ 2750741 h 4760516"/>
                <a:gd name="connsiteX8" fmla="*/ 2811214 w 3901827"/>
                <a:gd name="connsiteY8" fmla="*/ 2731691 h 4760516"/>
                <a:gd name="connsiteX9" fmla="*/ 2635002 w 3901827"/>
                <a:gd name="connsiteY9" fmla="*/ 2669779 h 4760516"/>
                <a:gd name="connsiteX10" fmla="*/ 2658814 w 3901827"/>
                <a:gd name="connsiteY10" fmla="*/ 2603104 h 4760516"/>
                <a:gd name="connsiteX11" fmla="*/ 2754064 w 3901827"/>
                <a:gd name="connsiteY11" fmla="*/ 2474516 h 4760516"/>
                <a:gd name="connsiteX12" fmla="*/ 2844552 w 3901827"/>
                <a:gd name="connsiteY12" fmla="*/ 2255441 h 4760516"/>
                <a:gd name="connsiteX13" fmla="*/ 2863602 w 3901827"/>
                <a:gd name="connsiteY13" fmla="*/ 2160191 h 4760516"/>
                <a:gd name="connsiteX14" fmla="*/ 2920752 w 3901827"/>
                <a:gd name="connsiteY14" fmla="*/ 2098279 h 4760516"/>
                <a:gd name="connsiteX15" fmla="*/ 3001714 w 3901827"/>
                <a:gd name="connsiteY15" fmla="*/ 1855391 h 4760516"/>
                <a:gd name="connsiteX16" fmla="*/ 3058864 w 3901827"/>
                <a:gd name="connsiteY16" fmla="*/ 1598216 h 4760516"/>
                <a:gd name="connsiteX17" fmla="*/ 3063627 w 3901827"/>
                <a:gd name="connsiteY17" fmla="*/ 1483916 h 4760516"/>
                <a:gd name="connsiteX18" fmla="*/ 3011239 w 3901827"/>
                <a:gd name="connsiteY18" fmla="*/ 1379141 h 4760516"/>
                <a:gd name="connsiteX19" fmla="*/ 2958852 w 3901827"/>
                <a:gd name="connsiteY19" fmla="*/ 1331516 h 4760516"/>
                <a:gd name="connsiteX20" fmla="*/ 2949327 w 3901827"/>
                <a:gd name="connsiteY20" fmla="*/ 1236266 h 4760516"/>
                <a:gd name="connsiteX21" fmla="*/ 2958852 w 3901827"/>
                <a:gd name="connsiteY21" fmla="*/ 1121966 h 4760516"/>
                <a:gd name="connsiteX22" fmla="*/ 3006477 w 3901827"/>
                <a:gd name="connsiteY22" fmla="*/ 1050529 h 4760516"/>
                <a:gd name="connsiteX23" fmla="*/ 3062288 w 3901827"/>
                <a:gd name="connsiteY23" fmla="*/ 1005769 h 4760516"/>
                <a:gd name="connsiteX24" fmla="*/ 1814660 w 3901827"/>
                <a:gd name="connsiteY24" fmla="*/ 0 h 4760516"/>
                <a:gd name="connsiteX25" fmla="*/ 1957138 w 3901827"/>
                <a:gd name="connsiteY25" fmla="*/ 1191 h 4760516"/>
                <a:gd name="connsiteX26" fmla="*/ 2153988 w 3901827"/>
                <a:gd name="connsiteY26" fmla="*/ 20241 h 4760516"/>
                <a:gd name="connsiteX27" fmla="*/ 2382588 w 3901827"/>
                <a:gd name="connsiteY27" fmla="*/ 121841 h 4760516"/>
                <a:gd name="connsiteX28" fmla="*/ 2642938 w 3901827"/>
                <a:gd name="connsiteY28" fmla="*/ 331391 h 4760516"/>
                <a:gd name="connsiteX29" fmla="*/ 2947738 w 3901827"/>
                <a:gd name="connsiteY29" fmla="*/ 693341 h 4760516"/>
                <a:gd name="connsiteX30" fmla="*/ 3062038 w 3901827"/>
                <a:gd name="connsiteY30" fmla="*/ 883841 h 4760516"/>
                <a:gd name="connsiteX31" fmla="*/ 3011238 w 3901827"/>
                <a:gd name="connsiteY31" fmla="*/ 1004491 h 4760516"/>
                <a:gd name="connsiteX32" fmla="*/ 2903288 w 3901827"/>
                <a:gd name="connsiteY32" fmla="*/ 1061641 h 4760516"/>
                <a:gd name="connsiteX33" fmla="*/ 2827088 w 3901827"/>
                <a:gd name="connsiteY33" fmla="*/ 998141 h 4760516"/>
                <a:gd name="connsiteX34" fmla="*/ 2655638 w 3901827"/>
                <a:gd name="connsiteY34" fmla="*/ 820341 h 4760516"/>
                <a:gd name="connsiteX35" fmla="*/ 2350838 w 3901827"/>
                <a:gd name="connsiteY35" fmla="*/ 674291 h 4760516"/>
                <a:gd name="connsiteX36" fmla="*/ 2020638 w 3901827"/>
                <a:gd name="connsiteY36" fmla="*/ 674291 h 4760516"/>
                <a:gd name="connsiteX37" fmla="*/ 2344488 w 3901827"/>
                <a:gd name="connsiteY37" fmla="*/ 769541 h 4760516"/>
                <a:gd name="connsiteX38" fmla="*/ 2554038 w 3901827"/>
                <a:gd name="connsiteY38" fmla="*/ 909241 h 4760516"/>
                <a:gd name="connsiteX39" fmla="*/ 2630379 w 3901827"/>
                <a:gd name="connsiteY39" fmla="*/ 973620 h 4760516"/>
                <a:gd name="connsiteX40" fmla="*/ 2901551 w 3901827"/>
                <a:gd name="connsiteY40" fmla="*/ 1067700 h 4760516"/>
                <a:gd name="connsiteX41" fmla="*/ 2830884 w 3901827"/>
                <a:gd name="connsiteY41" fmla="*/ 1212445 h 4760516"/>
                <a:gd name="connsiteX42" fmla="*/ 2830884 w 3901827"/>
                <a:gd name="connsiteY42" fmla="*/ 1445256 h 4760516"/>
                <a:gd name="connsiteX43" fmla="*/ 2939795 w 3901827"/>
                <a:gd name="connsiteY43" fmla="*/ 1531580 h 4760516"/>
                <a:gd name="connsiteX44" fmla="*/ 2823781 w 3901827"/>
                <a:gd name="connsiteY44" fmla="*/ 2041674 h 4760516"/>
                <a:gd name="connsiteX45" fmla="*/ 2757487 w 3901827"/>
                <a:gd name="connsiteY45" fmla="*/ 2086142 h 4760516"/>
                <a:gd name="connsiteX46" fmla="*/ 2480886 w 3901827"/>
                <a:gd name="connsiteY46" fmla="*/ 2698176 h 4760516"/>
                <a:gd name="connsiteX47" fmla="*/ 2530227 w 3901827"/>
                <a:gd name="connsiteY47" fmla="*/ 2817416 h 4760516"/>
                <a:gd name="connsiteX48" fmla="*/ 2592139 w 3901827"/>
                <a:gd name="connsiteY48" fmla="*/ 2874566 h 4760516"/>
                <a:gd name="connsiteX49" fmla="*/ 2658814 w 3901827"/>
                <a:gd name="connsiteY49" fmla="*/ 2884091 h 4760516"/>
                <a:gd name="connsiteX50" fmla="*/ 2682627 w 3901827"/>
                <a:gd name="connsiteY50" fmla="*/ 2912666 h 4760516"/>
                <a:gd name="connsiteX51" fmla="*/ 2749302 w 3901827"/>
                <a:gd name="connsiteY51" fmla="*/ 3079354 h 4760516"/>
                <a:gd name="connsiteX52" fmla="*/ 2844552 w 3901827"/>
                <a:gd name="connsiteY52" fmla="*/ 3174604 h 4760516"/>
                <a:gd name="connsiteX53" fmla="*/ 2939802 w 3901827"/>
                <a:gd name="connsiteY53" fmla="*/ 3207941 h 4760516"/>
                <a:gd name="connsiteX54" fmla="*/ 3282702 w 3901827"/>
                <a:gd name="connsiteY54" fmla="*/ 3317479 h 4760516"/>
                <a:gd name="connsiteX55" fmla="*/ 3658939 w 3901827"/>
                <a:gd name="connsiteY55" fmla="*/ 3493691 h 4760516"/>
                <a:gd name="connsiteX56" fmla="*/ 3868489 w 3901827"/>
                <a:gd name="connsiteY56" fmla="*/ 3641329 h 4760516"/>
                <a:gd name="connsiteX57" fmla="*/ 3901827 w 3901827"/>
                <a:gd name="connsiteY57" fmla="*/ 3769916 h 4760516"/>
                <a:gd name="connsiteX58" fmla="*/ 3878014 w 3901827"/>
                <a:gd name="connsiteY58" fmla="*/ 4027091 h 4760516"/>
                <a:gd name="connsiteX59" fmla="*/ 3792289 w 3901827"/>
                <a:gd name="connsiteY59" fmla="*/ 4236641 h 4760516"/>
                <a:gd name="connsiteX60" fmla="*/ 3620839 w 3901827"/>
                <a:gd name="connsiteY60" fmla="*/ 4598591 h 4760516"/>
                <a:gd name="connsiteX61" fmla="*/ 3473202 w 3901827"/>
                <a:gd name="connsiteY61" fmla="*/ 4760516 h 4760516"/>
                <a:gd name="connsiteX62" fmla="*/ 339477 w 3901827"/>
                <a:gd name="connsiteY62" fmla="*/ 4760516 h 4760516"/>
                <a:gd name="connsiteX63" fmla="*/ 163264 w 3901827"/>
                <a:gd name="connsiteY63" fmla="*/ 4436666 h 4760516"/>
                <a:gd name="connsiteX64" fmla="*/ 58489 w 3901827"/>
                <a:gd name="connsiteY64" fmla="*/ 4141391 h 4760516"/>
                <a:gd name="connsiteX65" fmla="*/ 1339 w 3901827"/>
                <a:gd name="connsiteY65" fmla="*/ 3855641 h 4760516"/>
                <a:gd name="connsiteX66" fmla="*/ 25152 w 3901827"/>
                <a:gd name="connsiteY66" fmla="*/ 3703241 h 4760516"/>
                <a:gd name="connsiteX67" fmla="*/ 220414 w 3901827"/>
                <a:gd name="connsiteY67" fmla="*/ 3584179 h 4760516"/>
                <a:gd name="connsiteX68" fmla="*/ 534739 w 3901827"/>
                <a:gd name="connsiteY68" fmla="*/ 3450829 h 4760516"/>
                <a:gd name="connsiteX69" fmla="*/ 934789 w 3901827"/>
                <a:gd name="connsiteY69" fmla="*/ 3293666 h 4760516"/>
                <a:gd name="connsiteX70" fmla="*/ 1134814 w 3901827"/>
                <a:gd name="connsiteY70" fmla="*/ 3217466 h 4760516"/>
                <a:gd name="connsiteX71" fmla="*/ 1277689 w 3901827"/>
                <a:gd name="connsiteY71" fmla="*/ 2950766 h 4760516"/>
                <a:gd name="connsiteX72" fmla="*/ 1372939 w 3901827"/>
                <a:gd name="connsiteY72" fmla="*/ 2888854 h 4760516"/>
                <a:gd name="connsiteX73" fmla="*/ 1444377 w 3901827"/>
                <a:gd name="connsiteY73" fmla="*/ 2750741 h 4760516"/>
                <a:gd name="connsiteX74" fmla="*/ 1430089 w 3901827"/>
                <a:gd name="connsiteY74" fmla="*/ 2665016 h 4760516"/>
                <a:gd name="connsiteX75" fmla="*/ 1433678 w 3901827"/>
                <a:gd name="connsiteY75" fmla="*/ 2655556 h 4760516"/>
                <a:gd name="connsiteX76" fmla="*/ 1412671 w 3901827"/>
                <a:gd name="connsiteY76" fmla="*/ 2630242 h 4760516"/>
                <a:gd name="connsiteX77" fmla="*/ 1171172 w 3901827"/>
                <a:gd name="connsiteY77" fmla="*/ 2059985 h 4760516"/>
                <a:gd name="connsiteX78" fmla="*/ 977027 w 3901827"/>
                <a:gd name="connsiteY78" fmla="*/ 1612672 h 4760516"/>
                <a:gd name="connsiteX79" fmla="*/ 1052790 w 3901827"/>
                <a:gd name="connsiteY79" fmla="*/ 1487109 h 4760516"/>
                <a:gd name="connsiteX80" fmla="*/ 1018186 w 3901827"/>
                <a:gd name="connsiteY80" fmla="*/ 1277790 h 4760516"/>
                <a:gd name="connsiteX81" fmla="*/ 934788 w 3901827"/>
                <a:gd name="connsiteY81" fmla="*/ 1341041 h 4760516"/>
                <a:gd name="connsiteX82" fmla="*/ 883988 w 3901827"/>
                <a:gd name="connsiteY82" fmla="*/ 1404541 h 4760516"/>
                <a:gd name="connsiteX83" fmla="*/ 839538 w 3901827"/>
                <a:gd name="connsiteY83" fmla="*/ 1525191 h 4760516"/>
                <a:gd name="connsiteX84" fmla="*/ 858588 w 3901827"/>
                <a:gd name="connsiteY84" fmla="*/ 1645841 h 4760516"/>
                <a:gd name="connsiteX85" fmla="*/ 890338 w 3901827"/>
                <a:gd name="connsiteY85" fmla="*/ 1829991 h 4760516"/>
                <a:gd name="connsiteX86" fmla="*/ 966538 w 3901827"/>
                <a:gd name="connsiteY86" fmla="*/ 2128441 h 4760516"/>
                <a:gd name="connsiteX87" fmla="*/ 1049088 w 3901827"/>
                <a:gd name="connsiteY87" fmla="*/ 2198291 h 4760516"/>
                <a:gd name="connsiteX88" fmla="*/ 1099888 w 3901827"/>
                <a:gd name="connsiteY88" fmla="*/ 2331641 h 4760516"/>
                <a:gd name="connsiteX89" fmla="*/ 1220538 w 3901827"/>
                <a:gd name="connsiteY89" fmla="*/ 2566591 h 4760516"/>
                <a:gd name="connsiteX90" fmla="*/ 1271338 w 3901827"/>
                <a:gd name="connsiteY90" fmla="*/ 2712641 h 4760516"/>
                <a:gd name="connsiteX91" fmla="*/ 1131638 w 3901827"/>
                <a:gd name="connsiteY91" fmla="*/ 2750741 h 4760516"/>
                <a:gd name="connsiteX92" fmla="*/ 928438 w 3901827"/>
                <a:gd name="connsiteY92" fmla="*/ 2776141 h 4760516"/>
                <a:gd name="connsiteX93" fmla="*/ 744288 w 3901827"/>
                <a:gd name="connsiteY93" fmla="*/ 2731691 h 4760516"/>
                <a:gd name="connsiteX94" fmla="*/ 661738 w 3901827"/>
                <a:gd name="connsiteY94" fmla="*/ 2591991 h 4760516"/>
                <a:gd name="connsiteX95" fmla="*/ 623638 w 3901827"/>
                <a:gd name="connsiteY95" fmla="*/ 2344341 h 4760516"/>
                <a:gd name="connsiteX96" fmla="*/ 636338 w 3901827"/>
                <a:gd name="connsiteY96" fmla="*/ 2020491 h 4760516"/>
                <a:gd name="connsiteX97" fmla="*/ 737938 w 3901827"/>
                <a:gd name="connsiteY97" fmla="*/ 1328341 h 4760516"/>
                <a:gd name="connsiteX98" fmla="*/ 972888 w 3901827"/>
                <a:gd name="connsiteY98" fmla="*/ 623491 h 4760516"/>
                <a:gd name="connsiteX99" fmla="*/ 1169738 w 3901827"/>
                <a:gd name="connsiteY99" fmla="*/ 299641 h 4760516"/>
                <a:gd name="connsiteX100" fmla="*/ 1360238 w 3901827"/>
                <a:gd name="connsiteY100" fmla="*/ 140891 h 4760516"/>
                <a:gd name="connsiteX101" fmla="*/ 1531688 w 3901827"/>
                <a:gd name="connsiteY101" fmla="*/ 115491 h 4760516"/>
                <a:gd name="connsiteX102" fmla="*/ 1677738 w 3901827"/>
                <a:gd name="connsiteY102" fmla="*/ 13891 h 4760516"/>
                <a:gd name="connsiteX103" fmla="*/ 1814660 w 3901827"/>
                <a:gd name="connsiteY103" fmla="*/ 0 h 4760516"/>
                <a:gd name="connsiteX0" fmla="*/ 3062288 w 3902384"/>
                <a:gd name="connsiteY0" fmla="*/ 1005769 h 4760516"/>
                <a:gd name="connsiteX1" fmla="*/ 3082677 w 3902384"/>
                <a:gd name="connsiteY1" fmla="*/ 1026716 h 4760516"/>
                <a:gd name="connsiteX2" fmla="*/ 3168402 w 3902384"/>
                <a:gd name="connsiteY2" fmla="*/ 1369616 h 4760516"/>
                <a:gd name="connsiteX3" fmla="*/ 3254127 w 3902384"/>
                <a:gd name="connsiteY3" fmla="*/ 1822054 h 4760516"/>
                <a:gd name="connsiteX4" fmla="*/ 3282702 w 3902384"/>
                <a:gd name="connsiteY4" fmla="*/ 2255441 h 4760516"/>
                <a:gd name="connsiteX5" fmla="*/ 3273177 w 3902384"/>
                <a:gd name="connsiteY5" fmla="*/ 2526904 h 4760516"/>
                <a:gd name="connsiteX6" fmla="*/ 3192214 w 3902384"/>
                <a:gd name="connsiteY6" fmla="*/ 2722166 h 4760516"/>
                <a:gd name="connsiteX7" fmla="*/ 3044577 w 3902384"/>
                <a:gd name="connsiteY7" fmla="*/ 2750741 h 4760516"/>
                <a:gd name="connsiteX8" fmla="*/ 2811214 w 3902384"/>
                <a:gd name="connsiteY8" fmla="*/ 2731691 h 4760516"/>
                <a:gd name="connsiteX9" fmla="*/ 2635002 w 3902384"/>
                <a:gd name="connsiteY9" fmla="*/ 2669779 h 4760516"/>
                <a:gd name="connsiteX10" fmla="*/ 2658814 w 3902384"/>
                <a:gd name="connsiteY10" fmla="*/ 2603104 h 4760516"/>
                <a:gd name="connsiteX11" fmla="*/ 2754064 w 3902384"/>
                <a:gd name="connsiteY11" fmla="*/ 2474516 h 4760516"/>
                <a:gd name="connsiteX12" fmla="*/ 2844552 w 3902384"/>
                <a:gd name="connsiteY12" fmla="*/ 2255441 h 4760516"/>
                <a:gd name="connsiteX13" fmla="*/ 2863602 w 3902384"/>
                <a:gd name="connsiteY13" fmla="*/ 2160191 h 4760516"/>
                <a:gd name="connsiteX14" fmla="*/ 2920752 w 3902384"/>
                <a:gd name="connsiteY14" fmla="*/ 2098279 h 4760516"/>
                <a:gd name="connsiteX15" fmla="*/ 3001714 w 3902384"/>
                <a:gd name="connsiteY15" fmla="*/ 1855391 h 4760516"/>
                <a:gd name="connsiteX16" fmla="*/ 3058864 w 3902384"/>
                <a:gd name="connsiteY16" fmla="*/ 1598216 h 4760516"/>
                <a:gd name="connsiteX17" fmla="*/ 3063627 w 3902384"/>
                <a:gd name="connsiteY17" fmla="*/ 1483916 h 4760516"/>
                <a:gd name="connsiteX18" fmla="*/ 3011239 w 3902384"/>
                <a:gd name="connsiteY18" fmla="*/ 1379141 h 4760516"/>
                <a:gd name="connsiteX19" fmla="*/ 2958852 w 3902384"/>
                <a:gd name="connsiteY19" fmla="*/ 1331516 h 4760516"/>
                <a:gd name="connsiteX20" fmla="*/ 2949327 w 3902384"/>
                <a:gd name="connsiteY20" fmla="*/ 1236266 h 4760516"/>
                <a:gd name="connsiteX21" fmla="*/ 2958852 w 3902384"/>
                <a:gd name="connsiteY21" fmla="*/ 1121966 h 4760516"/>
                <a:gd name="connsiteX22" fmla="*/ 3006477 w 3902384"/>
                <a:gd name="connsiteY22" fmla="*/ 1050529 h 4760516"/>
                <a:gd name="connsiteX23" fmla="*/ 3062288 w 3902384"/>
                <a:gd name="connsiteY23" fmla="*/ 1005769 h 4760516"/>
                <a:gd name="connsiteX24" fmla="*/ 1814660 w 3902384"/>
                <a:gd name="connsiteY24" fmla="*/ 0 h 4760516"/>
                <a:gd name="connsiteX25" fmla="*/ 1957138 w 3902384"/>
                <a:gd name="connsiteY25" fmla="*/ 1191 h 4760516"/>
                <a:gd name="connsiteX26" fmla="*/ 2153988 w 3902384"/>
                <a:gd name="connsiteY26" fmla="*/ 20241 h 4760516"/>
                <a:gd name="connsiteX27" fmla="*/ 2382588 w 3902384"/>
                <a:gd name="connsiteY27" fmla="*/ 121841 h 4760516"/>
                <a:gd name="connsiteX28" fmla="*/ 2642938 w 3902384"/>
                <a:gd name="connsiteY28" fmla="*/ 331391 h 4760516"/>
                <a:gd name="connsiteX29" fmla="*/ 2947738 w 3902384"/>
                <a:gd name="connsiteY29" fmla="*/ 693341 h 4760516"/>
                <a:gd name="connsiteX30" fmla="*/ 3062038 w 3902384"/>
                <a:gd name="connsiteY30" fmla="*/ 883841 h 4760516"/>
                <a:gd name="connsiteX31" fmla="*/ 3011238 w 3902384"/>
                <a:gd name="connsiteY31" fmla="*/ 1004491 h 4760516"/>
                <a:gd name="connsiteX32" fmla="*/ 2903288 w 3902384"/>
                <a:gd name="connsiteY32" fmla="*/ 1061641 h 4760516"/>
                <a:gd name="connsiteX33" fmla="*/ 2827088 w 3902384"/>
                <a:gd name="connsiteY33" fmla="*/ 998141 h 4760516"/>
                <a:gd name="connsiteX34" fmla="*/ 2655638 w 3902384"/>
                <a:gd name="connsiteY34" fmla="*/ 820341 h 4760516"/>
                <a:gd name="connsiteX35" fmla="*/ 2350838 w 3902384"/>
                <a:gd name="connsiteY35" fmla="*/ 674291 h 4760516"/>
                <a:gd name="connsiteX36" fmla="*/ 2020638 w 3902384"/>
                <a:gd name="connsiteY36" fmla="*/ 674291 h 4760516"/>
                <a:gd name="connsiteX37" fmla="*/ 2344488 w 3902384"/>
                <a:gd name="connsiteY37" fmla="*/ 769541 h 4760516"/>
                <a:gd name="connsiteX38" fmla="*/ 2554038 w 3902384"/>
                <a:gd name="connsiteY38" fmla="*/ 909241 h 4760516"/>
                <a:gd name="connsiteX39" fmla="*/ 2630379 w 3902384"/>
                <a:gd name="connsiteY39" fmla="*/ 973620 h 4760516"/>
                <a:gd name="connsiteX40" fmla="*/ 2901551 w 3902384"/>
                <a:gd name="connsiteY40" fmla="*/ 1067700 h 4760516"/>
                <a:gd name="connsiteX41" fmla="*/ 2830884 w 3902384"/>
                <a:gd name="connsiteY41" fmla="*/ 1212445 h 4760516"/>
                <a:gd name="connsiteX42" fmla="*/ 2830884 w 3902384"/>
                <a:gd name="connsiteY42" fmla="*/ 1445256 h 4760516"/>
                <a:gd name="connsiteX43" fmla="*/ 2939795 w 3902384"/>
                <a:gd name="connsiteY43" fmla="*/ 1531580 h 4760516"/>
                <a:gd name="connsiteX44" fmla="*/ 2823781 w 3902384"/>
                <a:gd name="connsiteY44" fmla="*/ 2041674 h 4760516"/>
                <a:gd name="connsiteX45" fmla="*/ 2757487 w 3902384"/>
                <a:gd name="connsiteY45" fmla="*/ 2086142 h 4760516"/>
                <a:gd name="connsiteX46" fmla="*/ 2480886 w 3902384"/>
                <a:gd name="connsiteY46" fmla="*/ 2698176 h 4760516"/>
                <a:gd name="connsiteX47" fmla="*/ 2530227 w 3902384"/>
                <a:gd name="connsiteY47" fmla="*/ 2817416 h 4760516"/>
                <a:gd name="connsiteX48" fmla="*/ 2592139 w 3902384"/>
                <a:gd name="connsiteY48" fmla="*/ 2874566 h 4760516"/>
                <a:gd name="connsiteX49" fmla="*/ 2658814 w 3902384"/>
                <a:gd name="connsiteY49" fmla="*/ 2884091 h 4760516"/>
                <a:gd name="connsiteX50" fmla="*/ 2682627 w 3902384"/>
                <a:gd name="connsiteY50" fmla="*/ 2912666 h 4760516"/>
                <a:gd name="connsiteX51" fmla="*/ 2749302 w 3902384"/>
                <a:gd name="connsiteY51" fmla="*/ 3079354 h 4760516"/>
                <a:gd name="connsiteX52" fmla="*/ 2844552 w 3902384"/>
                <a:gd name="connsiteY52" fmla="*/ 3174604 h 4760516"/>
                <a:gd name="connsiteX53" fmla="*/ 2939802 w 3902384"/>
                <a:gd name="connsiteY53" fmla="*/ 3207941 h 4760516"/>
                <a:gd name="connsiteX54" fmla="*/ 3282702 w 3902384"/>
                <a:gd name="connsiteY54" fmla="*/ 3317479 h 4760516"/>
                <a:gd name="connsiteX55" fmla="*/ 3658939 w 3902384"/>
                <a:gd name="connsiteY55" fmla="*/ 3493691 h 4760516"/>
                <a:gd name="connsiteX56" fmla="*/ 3868489 w 3902384"/>
                <a:gd name="connsiteY56" fmla="*/ 3641329 h 4760516"/>
                <a:gd name="connsiteX57" fmla="*/ 3901827 w 3902384"/>
                <a:gd name="connsiteY57" fmla="*/ 3769916 h 4760516"/>
                <a:gd name="connsiteX58" fmla="*/ 3878014 w 3902384"/>
                <a:gd name="connsiteY58" fmla="*/ 4027091 h 4760516"/>
                <a:gd name="connsiteX59" fmla="*/ 3792289 w 3902384"/>
                <a:gd name="connsiteY59" fmla="*/ 4236641 h 4760516"/>
                <a:gd name="connsiteX60" fmla="*/ 3620839 w 3902384"/>
                <a:gd name="connsiteY60" fmla="*/ 4598591 h 4760516"/>
                <a:gd name="connsiteX61" fmla="*/ 3473202 w 3902384"/>
                <a:gd name="connsiteY61" fmla="*/ 4760516 h 4760516"/>
                <a:gd name="connsiteX62" fmla="*/ 339477 w 3902384"/>
                <a:gd name="connsiteY62" fmla="*/ 4760516 h 4760516"/>
                <a:gd name="connsiteX63" fmla="*/ 163264 w 3902384"/>
                <a:gd name="connsiteY63" fmla="*/ 4436666 h 4760516"/>
                <a:gd name="connsiteX64" fmla="*/ 58489 w 3902384"/>
                <a:gd name="connsiteY64" fmla="*/ 4141391 h 4760516"/>
                <a:gd name="connsiteX65" fmla="*/ 1339 w 3902384"/>
                <a:gd name="connsiteY65" fmla="*/ 3855641 h 4760516"/>
                <a:gd name="connsiteX66" fmla="*/ 25152 w 3902384"/>
                <a:gd name="connsiteY66" fmla="*/ 3703241 h 4760516"/>
                <a:gd name="connsiteX67" fmla="*/ 220414 w 3902384"/>
                <a:gd name="connsiteY67" fmla="*/ 3584179 h 4760516"/>
                <a:gd name="connsiteX68" fmla="*/ 534739 w 3902384"/>
                <a:gd name="connsiteY68" fmla="*/ 3450829 h 4760516"/>
                <a:gd name="connsiteX69" fmla="*/ 934789 w 3902384"/>
                <a:gd name="connsiteY69" fmla="*/ 3293666 h 4760516"/>
                <a:gd name="connsiteX70" fmla="*/ 1134814 w 3902384"/>
                <a:gd name="connsiteY70" fmla="*/ 3217466 h 4760516"/>
                <a:gd name="connsiteX71" fmla="*/ 1277689 w 3902384"/>
                <a:gd name="connsiteY71" fmla="*/ 2950766 h 4760516"/>
                <a:gd name="connsiteX72" fmla="*/ 1372939 w 3902384"/>
                <a:gd name="connsiteY72" fmla="*/ 2888854 h 4760516"/>
                <a:gd name="connsiteX73" fmla="*/ 1444377 w 3902384"/>
                <a:gd name="connsiteY73" fmla="*/ 2750741 h 4760516"/>
                <a:gd name="connsiteX74" fmla="*/ 1430089 w 3902384"/>
                <a:gd name="connsiteY74" fmla="*/ 2665016 h 4760516"/>
                <a:gd name="connsiteX75" fmla="*/ 1433678 w 3902384"/>
                <a:gd name="connsiteY75" fmla="*/ 2655556 h 4760516"/>
                <a:gd name="connsiteX76" fmla="*/ 1412671 w 3902384"/>
                <a:gd name="connsiteY76" fmla="*/ 2630242 h 4760516"/>
                <a:gd name="connsiteX77" fmla="*/ 1171172 w 3902384"/>
                <a:gd name="connsiteY77" fmla="*/ 2059985 h 4760516"/>
                <a:gd name="connsiteX78" fmla="*/ 977027 w 3902384"/>
                <a:gd name="connsiteY78" fmla="*/ 1612672 h 4760516"/>
                <a:gd name="connsiteX79" fmla="*/ 1052790 w 3902384"/>
                <a:gd name="connsiteY79" fmla="*/ 1487109 h 4760516"/>
                <a:gd name="connsiteX80" fmla="*/ 1018186 w 3902384"/>
                <a:gd name="connsiteY80" fmla="*/ 1277790 h 4760516"/>
                <a:gd name="connsiteX81" fmla="*/ 934788 w 3902384"/>
                <a:gd name="connsiteY81" fmla="*/ 1341041 h 4760516"/>
                <a:gd name="connsiteX82" fmla="*/ 883988 w 3902384"/>
                <a:gd name="connsiteY82" fmla="*/ 1404541 h 4760516"/>
                <a:gd name="connsiteX83" fmla="*/ 839538 w 3902384"/>
                <a:gd name="connsiteY83" fmla="*/ 1525191 h 4760516"/>
                <a:gd name="connsiteX84" fmla="*/ 858588 w 3902384"/>
                <a:gd name="connsiteY84" fmla="*/ 1645841 h 4760516"/>
                <a:gd name="connsiteX85" fmla="*/ 890338 w 3902384"/>
                <a:gd name="connsiteY85" fmla="*/ 1829991 h 4760516"/>
                <a:gd name="connsiteX86" fmla="*/ 966538 w 3902384"/>
                <a:gd name="connsiteY86" fmla="*/ 2128441 h 4760516"/>
                <a:gd name="connsiteX87" fmla="*/ 1049088 w 3902384"/>
                <a:gd name="connsiteY87" fmla="*/ 2198291 h 4760516"/>
                <a:gd name="connsiteX88" fmla="*/ 1099888 w 3902384"/>
                <a:gd name="connsiteY88" fmla="*/ 2331641 h 4760516"/>
                <a:gd name="connsiteX89" fmla="*/ 1220538 w 3902384"/>
                <a:gd name="connsiteY89" fmla="*/ 2566591 h 4760516"/>
                <a:gd name="connsiteX90" fmla="*/ 1271338 w 3902384"/>
                <a:gd name="connsiteY90" fmla="*/ 2712641 h 4760516"/>
                <a:gd name="connsiteX91" fmla="*/ 1131638 w 3902384"/>
                <a:gd name="connsiteY91" fmla="*/ 2750741 h 4760516"/>
                <a:gd name="connsiteX92" fmla="*/ 928438 w 3902384"/>
                <a:gd name="connsiteY92" fmla="*/ 2776141 h 4760516"/>
                <a:gd name="connsiteX93" fmla="*/ 744288 w 3902384"/>
                <a:gd name="connsiteY93" fmla="*/ 2731691 h 4760516"/>
                <a:gd name="connsiteX94" fmla="*/ 661738 w 3902384"/>
                <a:gd name="connsiteY94" fmla="*/ 2591991 h 4760516"/>
                <a:gd name="connsiteX95" fmla="*/ 623638 w 3902384"/>
                <a:gd name="connsiteY95" fmla="*/ 2344341 h 4760516"/>
                <a:gd name="connsiteX96" fmla="*/ 636338 w 3902384"/>
                <a:gd name="connsiteY96" fmla="*/ 2020491 h 4760516"/>
                <a:gd name="connsiteX97" fmla="*/ 737938 w 3902384"/>
                <a:gd name="connsiteY97" fmla="*/ 1328341 h 4760516"/>
                <a:gd name="connsiteX98" fmla="*/ 972888 w 3902384"/>
                <a:gd name="connsiteY98" fmla="*/ 623491 h 4760516"/>
                <a:gd name="connsiteX99" fmla="*/ 1169738 w 3902384"/>
                <a:gd name="connsiteY99" fmla="*/ 299641 h 4760516"/>
                <a:gd name="connsiteX100" fmla="*/ 1360238 w 3902384"/>
                <a:gd name="connsiteY100" fmla="*/ 140891 h 4760516"/>
                <a:gd name="connsiteX101" fmla="*/ 1531688 w 3902384"/>
                <a:gd name="connsiteY101" fmla="*/ 115491 h 4760516"/>
                <a:gd name="connsiteX102" fmla="*/ 1677738 w 3902384"/>
                <a:gd name="connsiteY102" fmla="*/ 13891 h 4760516"/>
                <a:gd name="connsiteX103" fmla="*/ 1814660 w 3902384"/>
                <a:gd name="connsiteY103" fmla="*/ 0 h 4760516"/>
                <a:gd name="connsiteX0" fmla="*/ 3062288 w 3903424"/>
                <a:gd name="connsiteY0" fmla="*/ 1005769 h 4760516"/>
                <a:gd name="connsiteX1" fmla="*/ 3082677 w 3903424"/>
                <a:gd name="connsiteY1" fmla="*/ 1026716 h 4760516"/>
                <a:gd name="connsiteX2" fmla="*/ 3168402 w 3903424"/>
                <a:gd name="connsiteY2" fmla="*/ 1369616 h 4760516"/>
                <a:gd name="connsiteX3" fmla="*/ 3254127 w 3903424"/>
                <a:gd name="connsiteY3" fmla="*/ 1822054 h 4760516"/>
                <a:gd name="connsiteX4" fmla="*/ 3282702 w 3903424"/>
                <a:gd name="connsiteY4" fmla="*/ 2255441 h 4760516"/>
                <a:gd name="connsiteX5" fmla="*/ 3273177 w 3903424"/>
                <a:gd name="connsiteY5" fmla="*/ 2526904 h 4760516"/>
                <a:gd name="connsiteX6" fmla="*/ 3192214 w 3903424"/>
                <a:gd name="connsiteY6" fmla="*/ 2722166 h 4760516"/>
                <a:gd name="connsiteX7" fmla="*/ 3044577 w 3903424"/>
                <a:gd name="connsiteY7" fmla="*/ 2750741 h 4760516"/>
                <a:gd name="connsiteX8" fmla="*/ 2811214 w 3903424"/>
                <a:gd name="connsiteY8" fmla="*/ 2731691 h 4760516"/>
                <a:gd name="connsiteX9" fmla="*/ 2635002 w 3903424"/>
                <a:gd name="connsiteY9" fmla="*/ 2669779 h 4760516"/>
                <a:gd name="connsiteX10" fmla="*/ 2658814 w 3903424"/>
                <a:gd name="connsiteY10" fmla="*/ 2603104 h 4760516"/>
                <a:gd name="connsiteX11" fmla="*/ 2754064 w 3903424"/>
                <a:gd name="connsiteY11" fmla="*/ 2474516 h 4760516"/>
                <a:gd name="connsiteX12" fmla="*/ 2844552 w 3903424"/>
                <a:gd name="connsiteY12" fmla="*/ 2255441 h 4760516"/>
                <a:gd name="connsiteX13" fmla="*/ 2863602 w 3903424"/>
                <a:gd name="connsiteY13" fmla="*/ 2160191 h 4760516"/>
                <a:gd name="connsiteX14" fmla="*/ 2920752 w 3903424"/>
                <a:gd name="connsiteY14" fmla="*/ 2098279 h 4760516"/>
                <a:gd name="connsiteX15" fmla="*/ 3001714 w 3903424"/>
                <a:gd name="connsiteY15" fmla="*/ 1855391 h 4760516"/>
                <a:gd name="connsiteX16" fmla="*/ 3058864 w 3903424"/>
                <a:gd name="connsiteY16" fmla="*/ 1598216 h 4760516"/>
                <a:gd name="connsiteX17" fmla="*/ 3063627 w 3903424"/>
                <a:gd name="connsiteY17" fmla="*/ 1483916 h 4760516"/>
                <a:gd name="connsiteX18" fmla="*/ 3011239 w 3903424"/>
                <a:gd name="connsiteY18" fmla="*/ 1379141 h 4760516"/>
                <a:gd name="connsiteX19" fmla="*/ 2958852 w 3903424"/>
                <a:gd name="connsiteY19" fmla="*/ 1331516 h 4760516"/>
                <a:gd name="connsiteX20" fmla="*/ 2949327 w 3903424"/>
                <a:gd name="connsiteY20" fmla="*/ 1236266 h 4760516"/>
                <a:gd name="connsiteX21" fmla="*/ 2958852 w 3903424"/>
                <a:gd name="connsiteY21" fmla="*/ 1121966 h 4760516"/>
                <a:gd name="connsiteX22" fmla="*/ 3006477 w 3903424"/>
                <a:gd name="connsiteY22" fmla="*/ 1050529 h 4760516"/>
                <a:gd name="connsiteX23" fmla="*/ 3062288 w 3903424"/>
                <a:gd name="connsiteY23" fmla="*/ 1005769 h 4760516"/>
                <a:gd name="connsiteX24" fmla="*/ 1814660 w 3903424"/>
                <a:gd name="connsiteY24" fmla="*/ 0 h 4760516"/>
                <a:gd name="connsiteX25" fmla="*/ 1957138 w 3903424"/>
                <a:gd name="connsiteY25" fmla="*/ 1191 h 4760516"/>
                <a:gd name="connsiteX26" fmla="*/ 2153988 w 3903424"/>
                <a:gd name="connsiteY26" fmla="*/ 20241 h 4760516"/>
                <a:gd name="connsiteX27" fmla="*/ 2382588 w 3903424"/>
                <a:gd name="connsiteY27" fmla="*/ 121841 h 4760516"/>
                <a:gd name="connsiteX28" fmla="*/ 2642938 w 3903424"/>
                <a:gd name="connsiteY28" fmla="*/ 331391 h 4760516"/>
                <a:gd name="connsiteX29" fmla="*/ 2947738 w 3903424"/>
                <a:gd name="connsiteY29" fmla="*/ 693341 h 4760516"/>
                <a:gd name="connsiteX30" fmla="*/ 3062038 w 3903424"/>
                <a:gd name="connsiteY30" fmla="*/ 883841 h 4760516"/>
                <a:gd name="connsiteX31" fmla="*/ 3011238 w 3903424"/>
                <a:gd name="connsiteY31" fmla="*/ 1004491 h 4760516"/>
                <a:gd name="connsiteX32" fmla="*/ 2903288 w 3903424"/>
                <a:gd name="connsiteY32" fmla="*/ 1061641 h 4760516"/>
                <a:gd name="connsiteX33" fmla="*/ 2827088 w 3903424"/>
                <a:gd name="connsiteY33" fmla="*/ 998141 h 4760516"/>
                <a:gd name="connsiteX34" fmla="*/ 2655638 w 3903424"/>
                <a:gd name="connsiteY34" fmla="*/ 820341 h 4760516"/>
                <a:gd name="connsiteX35" fmla="*/ 2350838 w 3903424"/>
                <a:gd name="connsiteY35" fmla="*/ 674291 h 4760516"/>
                <a:gd name="connsiteX36" fmla="*/ 2020638 w 3903424"/>
                <a:gd name="connsiteY36" fmla="*/ 674291 h 4760516"/>
                <a:gd name="connsiteX37" fmla="*/ 2344488 w 3903424"/>
                <a:gd name="connsiteY37" fmla="*/ 769541 h 4760516"/>
                <a:gd name="connsiteX38" fmla="*/ 2554038 w 3903424"/>
                <a:gd name="connsiteY38" fmla="*/ 909241 h 4760516"/>
                <a:gd name="connsiteX39" fmla="*/ 2630379 w 3903424"/>
                <a:gd name="connsiteY39" fmla="*/ 973620 h 4760516"/>
                <a:gd name="connsiteX40" fmla="*/ 2901551 w 3903424"/>
                <a:gd name="connsiteY40" fmla="*/ 1067700 h 4760516"/>
                <a:gd name="connsiteX41" fmla="*/ 2830884 w 3903424"/>
                <a:gd name="connsiteY41" fmla="*/ 1212445 h 4760516"/>
                <a:gd name="connsiteX42" fmla="*/ 2830884 w 3903424"/>
                <a:gd name="connsiteY42" fmla="*/ 1445256 h 4760516"/>
                <a:gd name="connsiteX43" fmla="*/ 2939795 w 3903424"/>
                <a:gd name="connsiteY43" fmla="*/ 1531580 h 4760516"/>
                <a:gd name="connsiteX44" fmla="*/ 2823781 w 3903424"/>
                <a:gd name="connsiteY44" fmla="*/ 2041674 h 4760516"/>
                <a:gd name="connsiteX45" fmla="*/ 2757487 w 3903424"/>
                <a:gd name="connsiteY45" fmla="*/ 2086142 h 4760516"/>
                <a:gd name="connsiteX46" fmla="*/ 2480886 w 3903424"/>
                <a:gd name="connsiteY46" fmla="*/ 2698176 h 4760516"/>
                <a:gd name="connsiteX47" fmla="*/ 2530227 w 3903424"/>
                <a:gd name="connsiteY47" fmla="*/ 2817416 h 4760516"/>
                <a:gd name="connsiteX48" fmla="*/ 2592139 w 3903424"/>
                <a:gd name="connsiteY48" fmla="*/ 2874566 h 4760516"/>
                <a:gd name="connsiteX49" fmla="*/ 2658814 w 3903424"/>
                <a:gd name="connsiteY49" fmla="*/ 2884091 h 4760516"/>
                <a:gd name="connsiteX50" fmla="*/ 2682627 w 3903424"/>
                <a:gd name="connsiteY50" fmla="*/ 2912666 h 4760516"/>
                <a:gd name="connsiteX51" fmla="*/ 2749302 w 3903424"/>
                <a:gd name="connsiteY51" fmla="*/ 3079354 h 4760516"/>
                <a:gd name="connsiteX52" fmla="*/ 2844552 w 3903424"/>
                <a:gd name="connsiteY52" fmla="*/ 3174604 h 4760516"/>
                <a:gd name="connsiteX53" fmla="*/ 2939802 w 3903424"/>
                <a:gd name="connsiteY53" fmla="*/ 3207941 h 4760516"/>
                <a:gd name="connsiteX54" fmla="*/ 3282702 w 3903424"/>
                <a:gd name="connsiteY54" fmla="*/ 3317479 h 4760516"/>
                <a:gd name="connsiteX55" fmla="*/ 3658939 w 3903424"/>
                <a:gd name="connsiteY55" fmla="*/ 3493691 h 4760516"/>
                <a:gd name="connsiteX56" fmla="*/ 3868489 w 3903424"/>
                <a:gd name="connsiteY56" fmla="*/ 3641329 h 4760516"/>
                <a:gd name="connsiteX57" fmla="*/ 3901827 w 3903424"/>
                <a:gd name="connsiteY57" fmla="*/ 3769916 h 4760516"/>
                <a:gd name="connsiteX58" fmla="*/ 3878014 w 3903424"/>
                <a:gd name="connsiteY58" fmla="*/ 4027091 h 4760516"/>
                <a:gd name="connsiteX59" fmla="*/ 3792289 w 3903424"/>
                <a:gd name="connsiteY59" fmla="*/ 4236641 h 4760516"/>
                <a:gd name="connsiteX60" fmla="*/ 3620839 w 3903424"/>
                <a:gd name="connsiteY60" fmla="*/ 4598591 h 4760516"/>
                <a:gd name="connsiteX61" fmla="*/ 3473202 w 3903424"/>
                <a:gd name="connsiteY61" fmla="*/ 4760516 h 4760516"/>
                <a:gd name="connsiteX62" fmla="*/ 339477 w 3903424"/>
                <a:gd name="connsiteY62" fmla="*/ 4760516 h 4760516"/>
                <a:gd name="connsiteX63" fmla="*/ 163264 w 3903424"/>
                <a:gd name="connsiteY63" fmla="*/ 4436666 h 4760516"/>
                <a:gd name="connsiteX64" fmla="*/ 58489 w 3903424"/>
                <a:gd name="connsiteY64" fmla="*/ 4141391 h 4760516"/>
                <a:gd name="connsiteX65" fmla="*/ 1339 w 3903424"/>
                <a:gd name="connsiteY65" fmla="*/ 3855641 h 4760516"/>
                <a:gd name="connsiteX66" fmla="*/ 25152 w 3903424"/>
                <a:gd name="connsiteY66" fmla="*/ 3703241 h 4760516"/>
                <a:gd name="connsiteX67" fmla="*/ 220414 w 3903424"/>
                <a:gd name="connsiteY67" fmla="*/ 3584179 h 4760516"/>
                <a:gd name="connsiteX68" fmla="*/ 534739 w 3903424"/>
                <a:gd name="connsiteY68" fmla="*/ 3450829 h 4760516"/>
                <a:gd name="connsiteX69" fmla="*/ 934789 w 3903424"/>
                <a:gd name="connsiteY69" fmla="*/ 3293666 h 4760516"/>
                <a:gd name="connsiteX70" fmla="*/ 1134814 w 3903424"/>
                <a:gd name="connsiteY70" fmla="*/ 3217466 h 4760516"/>
                <a:gd name="connsiteX71" fmla="*/ 1277689 w 3903424"/>
                <a:gd name="connsiteY71" fmla="*/ 2950766 h 4760516"/>
                <a:gd name="connsiteX72" fmla="*/ 1372939 w 3903424"/>
                <a:gd name="connsiteY72" fmla="*/ 2888854 h 4760516"/>
                <a:gd name="connsiteX73" fmla="*/ 1444377 w 3903424"/>
                <a:gd name="connsiteY73" fmla="*/ 2750741 h 4760516"/>
                <a:gd name="connsiteX74" fmla="*/ 1430089 w 3903424"/>
                <a:gd name="connsiteY74" fmla="*/ 2665016 h 4760516"/>
                <a:gd name="connsiteX75" fmla="*/ 1433678 w 3903424"/>
                <a:gd name="connsiteY75" fmla="*/ 2655556 h 4760516"/>
                <a:gd name="connsiteX76" fmla="*/ 1412671 w 3903424"/>
                <a:gd name="connsiteY76" fmla="*/ 2630242 h 4760516"/>
                <a:gd name="connsiteX77" fmla="*/ 1171172 w 3903424"/>
                <a:gd name="connsiteY77" fmla="*/ 2059985 h 4760516"/>
                <a:gd name="connsiteX78" fmla="*/ 977027 w 3903424"/>
                <a:gd name="connsiteY78" fmla="*/ 1612672 h 4760516"/>
                <a:gd name="connsiteX79" fmla="*/ 1052790 w 3903424"/>
                <a:gd name="connsiteY79" fmla="*/ 1487109 h 4760516"/>
                <a:gd name="connsiteX80" fmla="*/ 1018186 w 3903424"/>
                <a:gd name="connsiteY80" fmla="*/ 1277790 h 4760516"/>
                <a:gd name="connsiteX81" fmla="*/ 934788 w 3903424"/>
                <a:gd name="connsiteY81" fmla="*/ 1341041 h 4760516"/>
                <a:gd name="connsiteX82" fmla="*/ 883988 w 3903424"/>
                <a:gd name="connsiteY82" fmla="*/ 1404541 h 4760516"/>
                <a:gd name="connsiteX83" fmla="*/ 839538 w 3903424"/>
                <a:gd name="connsiteY83" fmla="*/ 1525191 h 4760516"/>
                <a:gd name="connsiteX84" fmla="*/ 858588 w 3903424"/>
                <a:gd name="connsiteY84" fmla="*/ 1645841 h 4760516"/>
                <a:gd name="connsiteX85" fmla="*/ 890338 w 3903424"/>
                <a:gd name="connsiteY85" fmla="*/ 1829991 h 4760516"/>
                <a:gd name="connsiteX86" fmla="*/ 966538 w 3903424"/>
                <a:gd name="connsiteY86" fmla="*/ 2128441 h 4760516"/>
                <a:gd name="connsiteX87" fmla="*/ 1049088 w 3903424"/>
                <a:gd name="connsiteY87" fmla="*/ 2198291 h 4760516"/>
                <a:gd name="connsiteX88" fmla="*/ 1099888 w 3903424"/>
                <a:gd name="connsiteY88" fmla="*/ 2331641 h 4760516"/>
                <a:gd name="connsiteX89" fmla="*/ 1220538 w 3903424"/>
                <a:gd name="connsiteY89" fmla="*/ 2566591 h 4760516"/>
                <a:gd name="connsiteX90" fmla="*/ 1271338 w 3903424"/>
                <a:gd name="connsiteY90" fmla="*/ 2712641 h 4760516"/>
                <a:gd name="connsiteX91" fmla="*/ 1131638 w 3903424"/>
                <a:gd name="connsiteY91" fmla="*/ 2750741 h 4760516"/>
                <a:gd name="connsiteX92" fmla="*/ 928438 w 3903424"/>
                <a:gd name="connsiteY92" fmla="*/ 2776141 h 4760516"/>
                <a:gd name="connsiteX93" fmla="*/ 744288 w 3903424"/>
                <a:gd name="connsiteY93" fmla="*/ 2731691 h 4760516"/>
                <a:gd name="connsiteX94" fmla="*/ 661738 w 3903424"/>
                <a:gd name="connsiteY94" fmla="*/ 2591991 h 4760516"/>
                <a:gd name="connsiteX95" fmla="*/ 623638 w 3903424"/>
                <a:gd name="connsiteY95" fmla="*/ 2344341 h 4760516"/>
                <a:gd name="connsiteX96" fmla="*/ 636338 w 3903424"/>
                <a:gd name="connsiteY96" fmla="*/ 2020491 h 4760516"/>
                <a:gd name="connsiteX97" fmla="*/ 737938 w 3903424"/>
                <a:gd name="connsiteY97" fmla="*/ 1328341 h 4760516"/>
                <a:gd name="connsiteX98" fmla="*/ 972888 w 3903424"/>
                <a:gd name="connsiteY98" fmla="*/ 623491 h 4760516"/>
                <a:gd name="connsiteX99" fmla="*/ 1169738 w 3903424"/>
                <a:gd name="connsiteY99" fmla="*/ 299641 h 4760516"/>
                <a:gd name="connsiteX100" fmla="*/ 1360238 w 3903424"/>
                <a:gd name="connsiteY100" fmla="*/ 140891 h 4760516"/>
                <a:gd name="connsiteX101" fmla="*/ 1531688 w 3903424"/>
                <a:gd name="connsiteY101" fmla="*/ 115491 h 4760516"/>
                <a:gd name="connsiteX102" fmla="*/ 1677738 w 3903424"/>
                <a:gd name="connsiteY102" fmla="*/ 13891 h 4760516"/>
                <a:gd name="connsiteX103" fmla="*/ 1814660 w 3903424"/>
                <a:gd name="connsiteY103" fmla="*/ 0 h 4760516"/>
                <a:gd name="connsiteX0" fmla="*/ 3062288 w 3904400"/>
                <a:gd name="connsiteY0" fmla="*/ 1005769 h 4760516"/>
                <a:gd name="connsiteX1" fmla="*/ 3082677 w 3904400"/>
                <a:gd name="connsiteY1" fmla="*/ 1026716 h 4760516"/>
                <a:gd name="connsiteX2" fmla="*/ 3168402 w 3904400"/>
                <a:gd name="connsiteY2" fmla="*/ 1369616 h 4760516"/>
                <a:gd name="connsiteX3" fmla="*/ 3254127 w 3904400"/>
                <a:gd name="connsiteY3" fmla="*/ 1822054 h 4760516"/>
                <a:gd name="connsiteX4" fmla="*/ 3282702 w 3904400"/>
                <a:gd name="connsiteY4" fmla="*/ 2255441 h 4760516"/>
                <a:gd name="connsiteX5" fmla="*/ 3273177 w 3904400"/>
                <a:gd name="connsiteY5" fmla="*/ 2526904 h 4760516"/>
                <a:gd name="connsiteX6" fmla="*/ 3192214 w 3904400"/>
                <a:gd name="connsiteY6" fmla="*/ 2722166 h 4760516"/>
                <a:gd name="connsiteX7" fmla="*/ 3044577 w 3904400"/>
                <a:gd name="connsiteY7" fmla="*/ 2750741 h 4760516"/>
                <a:gd name="connsiteX8" fmla="*/ 2811214 w 3904400"/>
                <a:gd name="connsiteY8" fmla="*/ 2731691 h 4760516"/>
                <a:gd name="connsiteX9" fmla="*/ 2635002 w 3904400"/>
                <a:gd name="connsiteY9" fmla="*/ 2669779 h 4760516"/>
                <a:gd name="connsiteX10" fmla="*/ 2658814 w 3904400"/>
                <a:gd name="connsiteY10" fmla="*/ 2603104 h 4760516"/>
                <a:gd name="connsiteX11" fmla="*/ 2754064 w 3904400"/>
                <a:gd name="connsiteY11" fmla="*/ 2474516 h 4760516"/>
                <a:gd name="connsiteX12" fmla="*/ 2844552 w 3904400"/>
                <a:gd name="connsiteY12" fmla="*/ 2255441 h 4760516"/>
                <a:gd name="connsiteX13" fmla="*/ 2863602 w 3904400"/>
                <a:gd name="connsiteY13" fmla="*/ 2160191 h 4760516"/>
                <a:gd name="connsiteX14" fmla="*/ 2920752 w 3904400"/>
                <a:gd name="connsiteY14" fmla="*/ 2098279 h 4760516"/>
                <a:gd name="connsiteX15" fmla="*/ 3001714 w 3904400"/>
                <a:gd name="connsiteY15" fmla="*/ 1855391 h 4760516"/>
                <a:gd name="connsiteX16" fmla="*/ 3058864 w 3904400"/>
                <a:gd name="connsiteY16" fmla="*/ 1598216 h 4760516"/>
                <a:gd name="connsiteX17" fmla="*/ 3063627 w 3904400"/>
                <a:gd name="connsiteY17" fmla="*/ 1483916 h 4760516"/>
                <a:gd name="connsiteX18" fmla="*/ 3011239 w 3904400"/>
                <a:gd name="connsiteY18" fmla="*/ 1379141 h 4760516"/>
                <a:gd name="connsiteX19" fmla="*/ 2958852 w 3904400"/>
                <a:gd name="connsiteY19" fmla="*/ 1331516 h 4760516"/>
                <a:gd name="connsiteX20" fmla="*/ 2949327 w 3904400"/>
                <a:gd name="connsiteY20" fmla="*/ 1236266 h 4760516"/>
                <a:gd name="connsiteX21" fmla="*/ 2958852 w 3904400"/>
                <a:gd name="connsiteY21" fmla="*/ 1121966 h 4760516"/>
                <a:gd name="connsiteX22" fmla="*/ 3006477 w 3904400"/>
                <a:gd name="connsiteY22" fmla="*/ 1050529 h 4760516"/>
                <a:gd name="connsiteX23" fmla="*/ 3062288 w 3904400"/>
                <a:gd name="connsiteY23" fmla="*/ 1005769 h 4760516"/>
                <a:gd name="connsiteX24" fmla="*/ 1814660 w 3904400"/>
                <a:gd name="connsiteY24" fmla="*/ 0 h 4760516"/>
                <a:gd name="connsiteX25" fmla="*/ 1957138 w 3904400"/>
                <a:gd name="connsiteY25" fmla="*/ 1191 h 4760516"/>
                <a:gd name="connsiteX26" fmla="*/ 2153988 w 3904400"/>
                <a:gd name="connsiteY26" fmla="*/ 20241 h 4760516"/>
                <a:gd name="connsiteX27" fmla="*/ 2382588 w 3904400"/>
                <a:gd name="connsiteY27" fmla="*/ 121841 h 4760516"/>
                <a:gd name="connsiteX28" fmla="*/ 2642938 w 3904400"/>
                <a:gd name="connsiteY28" fmla="*/ 331391 h 4760516"/>
                <a:gd name="connsiteX29" fmla="*/ 2947738 w 3904400"/>
                <a:gd name="connsiteY29" fmla="*/ 693341 h 4760516"/>
                <a:gd name="connsiteX30" fmla="*/ 3062038 w 3904400"/>
                <a:gd name="connsiteY30" fmla="*/ 883841 h 4760516"/>
                <a:gd name="connsiteX31" fmla="*/ 3011238 w 3904400"/>
                <a:gd name="connsiteY31" fmla="*/ 1004491 h 4760516"/>
                <a:gd name="connsiteX32" fmla="*/ 2903288 w 3904400"/>
                <a:gd name="connsiteY32" fmla="*/ 1061641 h 4760516"/>
                <a:gd name="connsiteX33" fmla="*/ 2827088 w 3904400"/>
                <a:gd name="connsiteY33" fmla="*/ 998141 h 4760516"/>
                <a:gd name="connsiteX34" fmla="*/ 2655638 w 3904400"/>
                <a:gd name="connsiteY34" fmla="*/ 820341 h 4760516"/>
                <a:gd name="connsiteX35" fmla="*/ 2350838 w 3904400"/>
                <a:gd name="connsiteY35" fmla="*/ 674291 h 4760516"/>
                <a:gd name="connsiteX36" fmla="*/ 2020638 w 3904400"/>
                <a:gd name="connsiteY36" fmla="*/ 674291 h 4760516"/>
                <a:gd name="connsiteX37" fmla="*/ 2344488 w 3904400"/>
                <a:gd name="connsiteY37" fmla="*/ 769541 h 4760516"/>
                <a:gd name="connsiteX38" fmla="*/ 2554038 w 3904400"/>
                <a:gd name="connsiteY38" fmla="*/ 909241 h 4760516"/>
                <a:gd name="connsiteX39" fmla="*/ 2630379 w 3904400"/>
                <a:gd name="connsiteY39" fmla="*/ 973620 h 4760516"/>
                <a:gd name="connsiteX40" fmla="*/ 2901551 w 3904400"/>
                <a:gd name="connsiteY40" fmla="*/ 1067700 h 4760516"/>
                <a:gd name="connsiteX41" fmla="*/ 2830884 w 3904400"/>
                <a:gd name="connsiteY41" fmla="*/ 1212445 h 4760516"/>
                <a:gd name="connsiteX42" fmla="*/ 2830884 w 3904400"/>
                <a:gd name="connsiteY42" fmla="*/ 1445256 h 4760516"/>
                <a:gd name="connsiteX43" fmla="*/ 2939795 w 3904400"/>
                <a:gd name="connsiteY43" fmla="*/ 1531580 h 4760516"/>
                <a:gd name="connsiteX44" fmla="*/ 2823781 w 3904400"/>
                <a:gd name="connsiteY44" fmla="*/ 2041674 h 4760516"/>
                <a:gd name="connsiteX45" fmla="*/ 2757487 w 3904400"/>
                <a:gd name="connsiteY45" fmla="*/ 2086142 h 4760516"/>
                <a:gd name="connsiteX46" fmla="*/ 2480886 w 3904400"/>
                <a:gd name="connsiteY46" fmla="*/ 2698176 h 4760516"/>
                <a:gd name="connsiteX47" fmla="*/ 2530227 w 3904400"/>
                <a:gd name="connsiteY47" fmla="*/ 2817416 h 4760516"/>
                <a:gd name="connsiteX48" fmla="*/ 2592139 w 3904400"/>
                <a:gd name="connsiteY48" fmla="*/ 2874566 h 4760516"/>
                <a:gd name="connsiteX49" fmla="*/ 2658814 w 3904400"/>
                <a:gd name="connsiteY49" fmla="*/ 2884091 h 4760516"/>
                <a:gd name="connsiteX50" fmla="*/ 2682627 w 3904400"/>
                <a:gd name="connsiteY50" fmla="*/ 2912666 h 4760516"/>
                <a:gd name="connsiteX51" fmla="*/ 2749302 w 3904400"/>
                <a:gd name="connsiteY51" fmla="*/ 3079354 h 4760516"/>
                <a:gd name="connsiteX52" fmla="*/ 2844552 w 3904400"/>
                <a:gd name="connsiteY52" fmla="*/ 3174604 h 4760516"/>
                <a:gd name="connsiteX53" fmla="*/ 2939802 w 3904400"/>
                <a:gd name="connsiteY53" fmla="*/ 3207941 h 4760516"/>
                <a:gd name="connsiteX54" fmla="*/ 3282702 w 3904400"/>
                <a:gd name="connsiteY54" fmla="*/ 3317479 h 4760516"/>
                <a:gd name="connsiteX55" fmla="*/ 3658939 w 3904400"/>
                <a:gd name="connsiteY55" fmla="*/ 3493691 h 4760516"/>
                <a:gd name="connsiteX56" fmla="*/ 3868489 w 3904400"/>
                <a:gd name="connsiteY56" fmla="*/ 3641329 h 4760516"/>
                <a:gd name="connsiteX57" fmla="*/ 3901827 w 3904400"/>
                <a:gd name="connsiteY57" fmla="*/ 3769916 h 4760516"/>
                <a:gd name="connsiteX58" fmla="*/ 3878014 w 3904400"/>
                <a:gd name="connsiteY58" fmla="*/ 4027091 h 4760516"/>
                <a:gd name="connsiteX59" fmla="*/ 3792289 w 3904400"/>
                <a:gd name="connsiteY59" fmla="*/ 4236641 h 4760516"/>
                <a:gd name="connsiteX60" fmla="*/ 3620839 w 3904400"/>
                <a:gd name="connsiteY60" fmla="*/ 4598591 h 4760516"/>
                <a:gd name="connsiteX61" fmla="*/ 3473202 w 3904400"/>
                <a:gd name="connsiteY61" fmla="*/ 4760516 h 4760516"/>
                <a:gd name="connsiteX62" fmla="*/ 339477 w 3904400"/>
                <a:gd name="connsiteY62" fmla="*/ 4760516 h 4760516"/>
                <a:gd name="connsiteX63" fmla="*/ 163264 w 3904400"/>
                <a:gd name="connsiteY63" fmla="*/ 4436666 h 4760516"/>
                <a:gd name="connsiteX64" fmla="*/ 58489 w 3904400"/>
                <a:gd name="connsiteY64" fmla="*/ 4141391 h 4760516"/>
                <a:gd name="connsiteX65" fmla="*/ 1339 w 3904400"/>
                <a:gd name="connsiteY65" fmla="*/ 3855641 h 4760516"/>
                <a:gd name="connsiteX66" fmla="*/ 25152 w 3904400"/>
                <a:gd name="connsiteY66" fmla="*/ 3703241 h 4760516"/>
                <a:gd name="connsiteX67" fmla="*/ 220414 w 3904400"/>
                <a:gd name="connsiteY67" fmla="*/ 3584179 h 4760516"/>
                <a:gd name="connsiteX68" fmla="*/ 534739 w 3904400"/>
                <a:gd name="connsiteY68" fmla="*/ 3450829 h 4760516"/>
                <a:gd name="connsiteX69" fmla="*/ 934789 w 3904400"/>
                <a:gd name="connsiteY69" fmla="*/ 3293666 h 4760516"/>
                <a:gd name="connsiteX70" fmla="*/ 1134814 w 3904400"/>
                <a:gd name="connsiteY70" fmla="*/ 3217466 h 4760516"/>
                <a:gd name="connsiteX71" fmla="*/ 1277689 w 3904400"/>
                <a:gd name="connsiteY71" fmla="*/ 2950766 h 4760516"/>
                <a:gd name="connsiteX72" fmla="*/ 1372939 w 3904400"/>
                <a:gd name="connsiteY72" fmla="*/ 2888854 h 4760516"/>
                <a:gd name="connsiteX73" fmla="*/ 1444377 w 3904400"/>
                <a:gd name="connsiteY73" fmla="*/ 2750741 h 4760516"/>
                <a:gd name="connsiteX74" fmla="*/ 1430089 w 3904400"/>
                <a:gd name="connsiteY74" fmla="*/ 2665016 h 4760516"/>
                <a:gd name="connsiteX75" fmla="*/ 1433678 w 3904400"/>
                <a:gd name="connsiteY75" fmla="*/ 2655556 h 4760516"/>
                <a:gd name="connsiteX76" fmla="*/ 1412671 w 3904400"/>
                <a:gd name="connsiteY76" fmla="*/ 2630242 h 4760516"/>
                <a:gd name="connsiteX77" fmla="*/ 1171172 w 3904400"/>
                <a:gd name="connsiteY77" fmla="*/ 2059985 h 4760516"/>
                <a:gd name="connsiteX78" fmla="*/ 977027 w 3904400"/>
                <a:gd name="connsiteY78" fmla="*/ 1612672 h 4760516"/>
                <a:gd name="connsiteX79" fmla="*/ 1052790 w 3904400"/>
                <a:gd name="connsiteY79" fmla="*/ 1487109 h 4760516"/>
                <a:gd name="connsiteX80" fmla="*/ 1018186 w 3904400"/>
                <a:gd name="connsiteY80" fmla="*/ 1277790 h 4760516"/>
                <a:gd name="connsiteX81" fmla="*/ 934788 w 3904400"/>
                <a:gd name="connsiteY81" fmla="*/ 1341041 h 4760516"/>
                <a:gd name="connsiteX82" fmla="*/ 883988 w 3904400"/>
                <a:gd name="connsiteY82" fmla="*/ 1404541 h 4760516"/>
                <a:gd name="connsiteX83" fmla="*/ 839538 w 3904400"/>
                <a:gd name="connsiteY83" fmla="*/ 1525191 h 4760516"/>
                <a:gd name="connsiteX84" fmla="*/ 858588 w 3904400"/>
                <a:gd name="connsiteY84" fmla="*/ 1645841 h 4760516"/>
                <a:gd name="connsiteX85" fmla="*/ 890338 w 3904400"/>
                <a:gd name="connsiteY85" fmla="*/ 1829991 h 4760516"/>
                <a:gd name="connsiteX86" fmla="*/ 966538 w 3904400"/>
                <a:gd name="connsiteY86" fmla="*/ 2128441 h 4760516"/>
                <a:gd name="connsiteX87" fmla="*/ 1049088 w 3904400"/>
                <a:gd name="connsiteY87" fmla="*/ 2198291 h 4760516"/>
                <a:gd name="connsiteX88" fmla="*/ 1099888 w 3904400"/>
                <a:gd name="connsiteY88" fmla="*/ 2331641 h 4760516"/>
                <a:gd name="connsiteX89" fmla="*/ 1220538 w 3904400"/>
                <a:gd name="connsiteY89" fmla="*/ 2566591 h 4760516"/>
                <a:gd name="connsiteX90" fmla="*/ 1271338 w 3904400"/>
                <a:gd name="connsiteY90" fmla="*/ 2712641 h 4760516"/>
                <a:gd name="connsiteX91" fmla="*/ 1131638 w 3904400"/>
                <a:gd name="connsiteY91" fmla="*/ 2750741 h 4760516"/>
                <a:gd name="connsiteX92" fmla="*/ 928438 w 3904400"/>
                <a:gd name="connsiteY92" fmla="*/ 2776141 h 4760516"/>
                <a:gd name="connsiteX93" fmla="*/ 744288 w 3904400"/>
                <a:gd name="connsiteY93" fmla="*/ 2731691 h 4760516"/>
                <a:gd name="connsiteX94" fmla="*/ 661738 w 3904400"/>
                <a:gd name="connsiteY94" fmla="*/ 2591991 h 4760516"/>
                <a:gd name="connsiteX95" fmla="*/ 623638 w 3904400"/>
                <a:gd name="connsiteY95" fmla="*/ 2344341 h 4760516"/>
                <a:gd name="connsiteX96" fmla="*/ 636338 w 3904400"/>
                <a:gd name="connsiteY96" fmla="*/ 2020491 h 4760516"/>
                <a:gd name="connsiteX97" fmla="*/ 737938 w 3904400"/>
                <a:gd name="connsiteY97" fmla="*/ 1328341 h 4760516"/>
                <a:gd name="connsiteX98" fmla="*/ 972888 w 3904400"/>
                <a:gd name="connsiteY98" fmla="*/ 623491 h 4760516"/>
                <a:gd name="connsiteX99" fmla="*/ 1169738 w 3904400"/>
                <a:gd name="connsiteY99" fmla="*/ 299641 h 4760516"/>
                <a:gd name="connsiteX100" fmla="*/ 1360238 w 3904400"/>
                <a:gd name="connsiteY100" fmla="*/ 140891 h 4760516"/>
                <a:gd name="connsiteX101" fmla="*/ 1531688 w 3904400"/>
                <a:gd name="connsiteY101" fmla="*/ 115491 h 4760516"/>
                <a:gd name="connsiteX102" fmla="*/ 1677738 w 3904400"/>
                <a:gd name="connsiteY102" fmla="*/ 13891 h 4760516"/>
                <a:gd name="connsiteX103" fmla="*/ 1814660 w 3904400"/>
                <a:gd name="connsiteY103" fmla="*/ 0 h 4760516"/>
                <a:gd name="connsiteX0" fmla="*/ 3062288 w 3904400"/>
                <a:gd name="connsiteY0" fmla="*/ 1005769 h 4760516"/>
                <a:gd name="connsiteX1" fmla="*/ 3082677 w 3904400"/>
                <a:gd name="connsiteY1" fmla="*/ 1026716 h 4760516"/>
                <a:gd name="connsiteX2" fmla="*/ 3168402 w 3904400"/>
                <a:gd name="connsiteY2" fmla="*/ 1369616 h 4760516"/>
                <a:gd name="connsiteX3" fmla="*/ 3254127 w 3904400"/>
                <a:gd name="connsiteY3" fmla="*/ 1822054 h 4760516"/>
                <a:gd name="connsiteX4" fmla="*/ 3282702 w 3904400"/>
                <a:gd name="connsiteY4" fmla="*/ 2255441 h 4760516"/>
                <a:gd name="connsiteX5" fmla="*/ 3273177 w 3904400"/>
                <a:gd name="connsiteY5" fmla="*/ 2526904 h 4760516"/>
                <a:gd name="connsiteX6" fmla="*/ 3192214 w 3904400"/>
                <a:gd name="connsiteY6" fmla="*/ 2722166 h 4760516"/>
                <a:gd name="connsiteX7" fmla="*/ 3044577 w 3904400"/>
                <a:gd name="connsiteY7" fmla="*/ 2750741 h 4760516"/>
                <a:gd name="connsiteX8" fmla="*/ 2811214 w 3904400"/>
                <a:gd name="connsiteY8" fmla="*/ 2731691 h 4760516"/>
                <a:gd name="connsiteX9" fmla="*/ 2635002 w 3904400"/>
                <a:gd name="connsiteY9" fmla="*/ 2669779 h 4760516"/>
                <a:gd name="connsiteX10" fmla="*/ 2658814 w 3904400"/>
                <a:gd name="connsiteY10" fmla="*/ 2603104 h 4760516"/>
                <a:gd name="connsiteX11" fmla="*/ 2754064 w 3904400"/>
                <a:gd name="connsiteY11" fmla="*/ 2474516 h 4760516"/>
                <a:gd name="connsiteX12" fmla="*/ 2844552 w 3904400"/>
                <a:gd name="connsiteY12" fmla="*/ 2255441 h 4760516"/>
                <a:gd name="connsiteX13" fmla="*/ 2863602 w 3904400"/>
                <a:gd name="connsiteY13" fmla="*/ 2160191 h 4760516"/>
                <a:gd name="connsiteX14" fmla="*/ 2920752 w 3904400"/>
                <a:gd name="connsiteY14" fmla="*/ 2098279 h 4760516"/>
                <a:gd name="connsiteX15" fmla="*/ 3001714 w 3904400"/>
                <a:gd name="connsiteY15" fmla="*/ 1855391 h 4760516"/>
                <a:gd name="connsiteX16" fmla="*/ 3058864 w 3904400"/>
                <a:gd name="connsiteY16" fmla="*/ 1598216 h 4760516"/>
                <a:gd name="connsiteX17" fmla="*/ 3063627 w 3904400"/>
                <a:gd name="connsiteY17" fmla="*/ 1483916 h 4760516"/>
                <a:gd name="connsiteX18" fmla="*/ 3011239 w 3904400"/>
                <a:gd name="connsiteY18" fmla="*/ 1379141 h 4760516"/>
                <a:gd name="connsiteX19" fmla="*/ 2958852 w 3904400"/>
                <a:gd name="connsiteY19" fmla="*/ 1331516 h 4760516"/>
                <a:gd name="connsiteX20" fmla="*/ 2949327 w 3904400"/>
                <a:gd name="connsiteY20" fmla="*/ 1236266 h 4760516"/>
                <a:gd name="connsiteX21" fmla="*/ 2958852 w 3904400"/>
                <a:gd name="connsiteY21" fmla="*/ 1121966 h 4760516"/>
                <a:gd name="connsiteX22" fmla="*/ 3006477 w 3904400"/>
                <a:gd name="connsiteY22" fmla="*/ 1050529 h 4760516"/>
                <a:gd name="connsiteX23" fmla="*/ 3062288 w 3904400"/>
                <a:gd name="connsiteY23" fmla="*/ 1005769 h 4760516"/>
                <a:gd name="connsiteX24" fmla="*/ 1814660 w 3904400"/>
                <a:gd name="connsiteY24" fmla="*/ 0 h 4760516"/>
                <a:gd name="connsiteX25" fmla="*/ 1957138 w 3904400"/>
                <a:gd name="connsiteY25" fmla="*/ 1191 h 4760516"/>
                <a:gd name="connsiteX26" fmla="*/ 2153988 w 3904400"/>
                <a:gd name="connsiteY26" fmla="*/ 20241 h 4760516"/>
                <a:gd name="connsiteX27" fmla="*/ 2382588 w 3904400"/>
                <a:gd name="connsiteY27" fmla="*/ 121841 h 4760516"/>
                <a:gd name="connsiteX28" fmla="*/ 2642938 w 3904400"/>
                <a:gd name="connsiteY28" fmla="*/ 331391 h 4760516"/>
                <a:gd name="connsiteX29" fmla="*/ 2947738 w 3904400"/>
                <a:gd name="connsiteY29" fmla="*/ 693341 h 4760516"/>
                <a:gd name="connsiteX30" fmla="*/ 3062038 w 3904400"/>
                <a:gd name="connsiteY30" fmla="*/ 883841 h 4760516"/>
                <a:gd name="connsiteX31" fmla="*/ 3011238 w 3904400"/>
                <a:gd name="connsiteY31" fmla="*/ 1004491 h 4760516"/>
                <a:gd name="connsiteX32" fmla="*/ 2903288 w 3904400"/>
                <a:gd name="connsiteY32" fmla="*/ 1061641 h 4760516"/>
                <a:gd name="connsiteX33" fmla="*/ 2827088 w 3904400"/>
                <a:gd name="connsiteY33" fmla="*/ 998141 h 4760516"/>
                <a:gd name="connsiteX34" fmla="*/ 2655638 w 3904400"/>
                <a:gd name="connsiteY34" fmla="*/ 820341 h 4760516"/>
                <a:gd name="connsiteX35" fmla="*/ 2350838 w 3904400"/>
                <a:gd name="connsiteY35" fmla="*/ 674291 h 4760516"/>
                <a:gd name="connsiteX36" fmla="*/ 2020638 w 3904400"/>
                <a:gd name="connsiteY36" fmla="*/ 674291 h 4760516"/>
                <a:gd name="connsiteX37" fmla="*/ 2344488 w 3904400"/>
                <a:gd name="connsiteY37" fmla="*/ 769541 h 4760516"/>
                <a:gd name="connsiteX38" fmla="*/ 2554038 w 3904400"/>
                <a:gd name="connsiteY38" fmla="*/ 909241 h 4760516"/>
                <a:gd name="connsiteX39" fmla="*/ 2630379 w 3904400"/>
                <a:gd name="connsiteY39" fmla="*/ 973620 h 4760516"/>
                <a:gd name="connsiteX40" fmla="*/ 2901551 w 3904400"/>
                <a:gd name="connsiteY40" fmla="*/ 1067700 h 4760516"/>
                <a:gd name="connsiteX41" fmla="*/ 2830884 w 3904400"/>
                <a:gd name="connsiteY41" fmla="*/ 1212445 h 4760516"/>
                <a:gd name="connsiteX42" fmla="*/ 2830884 w 3904400"/>
                <a:gd name="connsiteY42" fmla="*/ 1445256 h 4760516"/>
                <a:gd name="connsiteX43" fmla="*/ 2939795 w 3904400"/>
                <a:gd name="connsiteY43" fmla="*/ 1531580 h 4760516"/>
                <a:gd name="connsiteX44" fmla="*/ 2823781 w 3904400"/>
                <a:gd name="connsiteY44" fmla="*/ 2041674 h 4760516"/>
                <a:gd name="connsiteX45" fmla="*/ 2757487 w 3904400"/>
                <a:gd name="connsiteY45" fmla="*/ 2086142 h 4760516"/>
                <a:gd name="connsiteX46" fmla="*/ 2480886 w 3904400"/>
                <a:gd name="connsiteY46" fmla="*/ 2698176 h 4760516"/>
                <a:gd name="connsiteX47" fmla="*/ 2530227 w 3904400"/>
                <a:gd name="connsiteY47" fmla="*/ 2817416 h 4760516"/>
                <a:gd name="connsiteX48" fmla="*/ 2592139 w 3904400"/>
                <a:gd name="connsiteY48" fmla="*/ 2874566 h 4760516"/>
                <a:gd name="connsiteX49" fmla="*/ 2658814 w 3904400"/>
                <a:gd name="connsiteY49" fmla="*/ 2884091 h 4760516"/>
                <a:gd name="connsiteX50" fmla="*/ 2682627 w 3904400"/>
                <a:gd name="connsiteY50" fmla="*/ 2912666 h 4760516"/>
                <a:gd name="connsiteX51" fmla="*/ 2749302 w 3904400"/>
                <a:gd name="connsiteY51" fmla="*/ 3079354 h 4760516"/>
                <a:gd name="connsiteX52" fmla="*/ 2844552 w 3904400"/>
                <a:gd name="connsiteY52" fmla="*/ 3174604 h 4760516"/>
                <a:gd name="connsiteX53" fmla="*/ 2939802 w 3904400"/>
                <a:gd name="connsiteY53" fmla="*/ 3207941 h 4760516"/>
                <a:gd name="connsiteX54" fmla="*/ 3282702 w 3904400"/>
                <a:gd name="connsiteY54" fmla="*/ 3317479 h 4760516"/>
                <a:gd name="connsiteX55" fmla="*/ 3658939 w 3904400"/>
                <a:gd name="connsiteY55" fmla="*/ 3493691 h 4760516"/>
                <a:gd name="connsiteX56" fmla="*/ 3868489 w 3904400"/>
                <a:gd name="connsiteY56" fmla="*/ 3641329 h 4760516"/>
                <a:gd name="connsiteX57" fmla="*/ 3901827 w 3904400"/>
                <a:gd name="connsiteY57" fmla="*/ 3769916 h 4760516"/>
                <a:gd name="connsiteX58" fmla="*/ 3878014 w 3904400"/>
                <a:gd name="connsiteY58" fmla="*/ 4027091 h 4760516"/>
                <a:gd name="connsiteX59" fmla="*/ 3792289 w 3904400"/>
                <a:gd name="connsiteY59" fmla="*/ 4236641 h 4760516"/>
                <a:gd name="connsiteX60" fmla="*/ 3620839 w 3904400"/>
                <a:gd name="connsiteY60" fmla="*/ 4598591 h 4760516"/>
                <a:gd name="connsiteX61" fmla="*/ 3473202 w 3904400"/>
                <a:gd name="connsiteY61" fmla="*/ 4760516 h 4760516"/>
                <a:gd name="connsiteX62" fmla="*/ 339477 w 3904400"/>
                <a:gd name="connsiteY62" fmla="*/ 4760516 h 4760516"/>
                <a:gd name="connsiteX63" fmla="*/ 163264 w 3904400"/>
                <a:gd name="connsiteY63" fmla="*/ 4436666 h 4760516"/>
                <a:gd name="connsiteX64" fmla="*/ 58489 w 3904400"/>
                <a:gd name="connsiteY64" fmla="*/ 4141391 h 4760516"/>
                <a:gd name="connsiteX65" fmla="*/ 1339 w 3904400"/>
                <a:gd name="connsiteY65" fmla="*/ 3855641 h 4760516"/>
                <a:gd name="connsiteX66" fmla="*/ 25152 w 3904400"/>
                <a:gd name="connsiteY66" fmla="*/ 3703241 h 4760516"/>
                <a:gd name="connsiteX67" fmla="*/ 220414 w 3904400"/>
                <a:gd name="connsiteY67" fmla="*/ 3584179 h 4760516"/>
                <a:gd name="connsiteX68" fmla="*/ 534739 w 3904400"/>
                <a:gd name="connsiteY68" fmla="*/ 3450829 h 4760516"/>
                <a:gd name="connsiteX69" fmla="*/ 934789 w 3904400"/>
                <a:gd name="connsiteY69" fmla="*/ 3293666 h 4760516"/>
                <a:gd name="connsiteX70" fmla="*/ 1134814 w 3904400"/>
                <a:gd name="connsiteY70" fmla="*/ 3217466 h 4760516"/>
                <a:gd name="connsiteX71" fmla="*/ 1277689 w 3904400"/>
                <a:gd name="connsiteY71" fmla="*/ 2950766 h 4760516"/>
                <a:gd name="connsiteX72" fmla="*/ 1372939 w 3904400"/>
                <a:gd name="connsiteY72" fmla="*/ 2888854 h 4760516"/>
                <a:gd name="connsiteX73" fmla="*/ 1444377 w 3904400"/>
                <a:gd name="connsiteY73" fmla="*/ 2750741 h 4760516"/>
                <a:gd name="connsiteX74" fmla="*/ 1430089 w 3904400"/>
                <a:gd name="connsiteY74" fmla="*/ 2665016 h 4760516"/>
                <a:gd name="connsiteX75" fmla="*/ 1433678 w 3904400"/>
                <a:gd name="connsiteY75" fmla="*/ 2655556 h 4760516"/>
                <a:gd name="connsiteX76" fmla="*/ 1412671 w 3904400"/>
                <a:gd name="connsiteY76" fmla="*/ 2630242 h 4760516"/>
                <a:gd name="connsiteX77" fmla="*/ 1171172 w 3904400"/>
                <a:gd name="connsiteY77" fmla="*/ 2059985 h 4760516"/>
                <a:gd name="connsiteX78" fmla="*/ 977027 w 3904400"/>
                <a:gd name="connsiteY78" fmla="*/ 1612672 h 4760516"/>
                <a:gd name="connsiteX79" fmla="*/ 1052790 w 3904400"/>
                <a:gd name="connsiteY79" fmla="*/ 1487109 h 4760516"/>
                <a:gd name="connsiteX80" fmla="*/ 1018186 w 3904400"/>
                <a:gd name="connsiteY80" fmla="*/ 1277790 h 4760516"/>
                <a:gd name="connsiteX81" fmla="*/ 934788 w 3904400"/>
                <a:gd name="connsiteY81" fmla="*/ 1341041 h 4760516"/>
                <a:gd name="connsiteX82" fmla="*/ 883988 w 3904400"/>
                <a:gd name="connsiteY82" fmla="*/ 1404541 h 4760516"/>
                <a:gd name="connsiteX83" fmla="*/ 839538 w 3904400"/>
                <a:gd name="connsiteY83" fmla="*/ 1525191 h 4760516"/>
                <a:gd name="connsiteX84" fmla="*/ 858588 w 3904400"/>
                <a:gd name="connsiteY84" fmla="*/ 1645841 h 4760516"/>
                <a:gd name="connsiteX85" fmla="*/ 890338 w 3904400"/>
                <a:gd name="connsiteY85" fmla="*/ 1829991 h 4760516"/>
                <a:gd name="connsiteX86" fmla="*/ 966538 w 3904400"/>
                <a:gd name="connsiteY86" fmla="*/ 2128441 h 4760516"/>
                <a:gd name="connsiteX87" fmla="*/ 1049088 w 3904400"/>
                <a:gd name="connsiteY87" fmla="*/ 2198291 h 4760516"/>
                <a:gd name="connsiteX88" fmla="*/ 1099888 w 3904400"/>
                <a:gd name="connsiteY88" fmla="*/ 2331641 h 4760516"/>
                <a:gd name="connsiteX89" fmla="*/ 1220538 w 3904400"/>
                <a:gd name="connsiteY89" fmla="*/ 2566591 h 4760516"/>
                <a:gd name="connsiteX90" fmla="*/ 1271338 w 3904400"/>
                <a:gd name="connsiteY90" fmla="*/ 2712641 h 4760516"/>
                <a:gd name="connsiteX91" fmla="*/ 1131638 w 3904400"/>
                <a:gd name="connsiteY91" fmla="*/ 2750741 h 4760516"/>
                <a:gd name="connsiteX92" fmla="*/ 928438 w 3904400"/>
                <a:gd name="connsiteY92" fmla="*/ 2776141 h 4760516"/>
                <a:gd name="connsiteX93" fmla="*/ 744288 w 3904400"/>
                <a:gd name="connsiteY93" fmla="*/ 2731691 h 4760516"/>
                <a:gd name="connsiteX94" fmla="*/ 661738 w 3904400"/>
                <a:gd name="connsiteY94" fmla="*/ 2591991 h 4760516"/>
                <a:gd name="connsiteX95" fmla="*/ 623638 w 3904400"/>
                <a:gd name="connsiteY95" fmla="*/ 2344341 h 4760516"/>
                <a:gd name="connsiteX96" fmla="*/ 636338 w 3904400"/>
                <a:gd name="connsiteY96" fmla="*/ 2020491 h 4760516"/>
                <a:gd name="connsiteX97" fmla="*/ 737938 w 3904400"/>
                <a:gd name="connsiteY97" fmla="*/ 1328341 h 4760516"/>
                <a:gd name="connsiteX98" fmla="*/ 972888 w 3904400"/>
                <a:gd name="connsiteY98" fmla="*/ 623491 h 4760516"/>
                <a:gd name="connsiteX99" fmla="*/ 1169738 w 3904400"/>
                <a:gd name="connsiteY99" fmla="*/ 299641 h 4760516"/>
                <a:gd name="connsiteX100" fmla="*/ 1360238 w 3904400"/>
                <a:gd name="connsiteY100" fmla="*/ 140891 h 4760516"/>
                <a:gd name="connsiteX101" fmla="*/ 1531688 w 3904400"/>
                <a:gd name="connsiteY101" fmla="*/ 115491 h 4760516"/>
                <a:gd name="connsiteX102" fmla="*/ 1677738 w 3904400"/>
                <a:gd name="connsiteY102" fmla="*/ 13891 h 4760516"/>
                <a:gd name="connsiteX103" fmla="*/ 1814660 w 3904400"/>
                <a:gd name="connsiteY103" fmla="*/ 0 h 4760516"/>
                <a:gd name="connsiteX0" fmla="*/ 3062288 w 3904400"/>
                <a:gd name="connsiteY0" fmla="*/ 1005769 h 4810829"/>
                <a:gd name="connsiteX1" fmla="*/ 3082677 w 3904400"/>
                <a:gd name="connsiteY1" fmla="*/ 1026716 h 4810829"/>
                <a:gd name="connsiteX2" fmla="*/ 3168402 w 3904400"/>
                <a:gd name="connsiteY2" fmla="*/ 1369616 h 4810829"/>
                <a:gd name="connsiteX3" fmla="*/ 3254127 w 3904400"/>
                <a:gd name="connsiteY3" fmla="*/ 1822054 h 4810829"/>
                <a:gd name="connsiteX4" fmla="*/ 3282702 w 3904400"/>
                <a:gd name="connsiteY4" fmla="*/ 2255441 h 4810829"/>
                <a:gd name="connsiteX5" fmla="*/ 3273177 w 3904400"/>
                <a:gd name="connsiteY5" fmla="*/ 2526904 h 4810829"/>
                <a:gd name="connsiteX6" fmla="*/ 3192214 w 3904400"/>
                <a:gd name="connsiteY6" fmla="*/ 2722166 h 4810829"/>
                <a:gd name="connsiteX7" fmla="*/ 3044577 w 3904400"/>
                <a:gd name="connsiteY7" fmla="*/ 2750741 h 4810829"/>
                <a:gd name="connsiteX8" fmla="*/ 2811214 w 3904400"/>
                <a:gd name="connsiteY8" fmla="*/ 2731691 h 4810829"/>
                <a:gd name="connsiteX9" fmla="*/ 2635002 w 3904400"/>
                <a:gd name="connsiteY9" fmla="*/ 2669779 h 4810829"/>
                <a:gd name="connsiteX10" fmla="*/ 2658814 w 3904400"/>
                <a:gd name="connsiteY10" fmla="*/ 2603104 h 4810829"/>
                <a:gd name="connsiteX11" fmla="*/ 2754064 w 3904400"/>
                <a:gd name="connsiteY11" fmla="*/ 2474516 h 4810829"/>
                <a:gd name="connsiteX12" fmla="*/ 2844552 w 3904400"/>
                <a:gd name="connsiteY12" fmla="*/ 2255441 h 4810829"/>
                <a:gd name="connsiteX13" fmla="*/ 2863602 w 3904400"/>
                <a:gd name="connsiteY13" fmla="*/ 2160191 h 4810829"/>
                <a:gd name="connsiteX14" fmla="*/ 2920752 w 3904400"/>
                <a:gd name="connsiteY14" fmla="*/ 2098279 h 4810829"/>
                <a:gd name="connsiteX15" fmla="*/ 3001714 w 3904400"/>
                <a:gd name="connsiteY15" fmla="*/ 1855391 h 4810829"/>
                <a:gd name="connsiteX16" fmla="*/ 3058864 w 3904400"/>
                <a:gd name="connsiteY16" fmla="*/ 1598216 h 4810829"/>
                <a:gd name="connsiteX17" fmla="*/ 3063627 w 3904400"/>
                <a:gd name="connsiteY17" fmla="*/ 1483916 h 4810829"/>
                <a:gd name="connsiteX18" fmla="*/ 3011239 w 3904400"/>
                <a:gd name="connsiteY18" fmla="*/ 1379141 h 4810829"/>
                <a:gd name="connsiteX19" fmla="*/ 2958852 w 3904400"/>
                <a:gd name="connsiteY19" fmla="*/ 1331516 h 4810829"/>
                <a:gd name="connsiteX20" fmla="*/ 2949327 w 3904400"/>
                <a:gd name="connsiteY20" fmla="*/ 1236266 h 4810829"/>
                <a:gd name="connsiteX21" fmla="*/ 2958852 w 3904400"/>
                <a:gd name="connsiteY21" fmla="*/ 1121966 h 4810829"/>
                <a:gd name="connsiteX22" fmla="*/ 3006477 w 3904400"/>
                <a:gd name="connsiteY22" fmla="*/ 1050529 h 4810829"/>
                <a:gd name="connsiteX23" fmla="*/ 3062288 w 3904400"/>
                <a:gd name="connsiteY23" fmla="*/ 1005769 h 4810829"/>
                <a:gd name="connsiteX24" fmla="*/ 1814660 w 3904400"/>
                <a:gd name="connsiteY24" fmla="*/ 0 h 4810829"/>
                <a:gd name="connsiteX25" fmla="*/ 1957138 w 3904400"/>
                <a:gd name="connsiteY25" fmla="*/ 1191 h 4810829"/>
                <a:gd name="connsiteX26" fmla="*/ 2153988 w 3904400"/>
                <a:gd name="connsiteY26" fmla="*/ 20241 h 4810829"/>
                <a:gd name="connsiteX27" fmla="*/ 2382588 w 3904400"/>
                <a:gd name="connsiteY27" fmla="*/ 121841 h 4810829"/>
                <a:gd name="connsiteX28" fmla="*/ 2642938 w 3904400"/>
                <a:gd name="connsiteY28" fmla="*/ 331391 h 4810829"/>
                <a:gd name="connsiteX29" fmla="*/ 2947738 w 3904400"/>
                <a:gd name="connsiteY29" fmla="*/ 693341 h 4810829"/>
                <a:gd name="connsiteX30" fmla="*/ 3062038 w 3904400"/>
                <a:gd name="connsiteY30" fmla="*/ 883841 h 4810829"/>
                <a:gd name="connsiteX31" fmla="*/ 3011238 w 3904400"/>
                <a:gd name="connsiteY31" fmla="*/ 1004491 h 4810829"/>
                <a:gd name="connsiteX32" fmla="*/ 2903288 w 3904400"/>
                <a:gd name="connsiteY32" fmla="*/ 1061641 h 4810829"/>
                <a:gd name="connsiteX33" fmla="*/ 2827088 w 3904400"/>
                <a:gd name="connsiteY33" fmla="*/ 998141 h 4810829"/>
                <a:gd name="connsiteX34" fmla="*/ 2655638 w 3904400"/>
                <a:gd name="connsiteY34" fmla="*/ 820341 h 4810829"/>
                <a:gd name="connsiteX35" fmla="*/ 2350838 w 3904400"/>
                <a:gd name="connsiteY35" fmla="*/ 674291 h 4810829"/>
                <a:gd name="connsiteX36" fmla="*/ 2020638 w 3904400"/>
                <a:gd name="connsiteY36" fmla="*/ 674291 h 4810829"/>
                <a:gd name="connsiteX37" fmla="*/ 2344488 w 3904400"/>
                <a:gd name="connsiteY37" fmla="*/ 769541 h 4810829"/>
                <a:gd name="connsiteX38" fmla="*/ 2554038 w 3904400"/>
                <a:gd name="connsiteY38" fmla="*/ 909241 h 4810829"/>
                <a:gd name="connsiteX39" fmla="*/ 2630379 w 3904400"/>
                <a:gd name="connsiteY39" fmla="*/ 973620 h 4810829"/>
                <a:gd name="connsiteX40" fmla="*/ 2901551 w 3904400"/>
                <a:gd name="connsiteY40" fmla="*/ 1067700 h 4810829"/>
                <a:gd name="connsiteX41" fmla="*/ 2830884 w 3904400"/>
                <a:gd name="connsiteY41" fmla="*/ 1212445 h 4810829"/>
                <a:gd name="connsiteX42" fmla="*/ 2830884 w 3904400"/>
                <a:gd name="connsiteY42" fmla="*/ 1445256 h 4810829"/>
                <a:gd name="connsiteX43" fmla="*/ 2939795 w 3904400"/>
                <a:gd name="connsiteY43" fmla="*/ 1531580 h 4810829"/>
                <a:gd name="connsiteX44" fmla="*/ 2823781 w 3904400"/>
                <a:gd name="connsiteY44" fmla="*/ 2041674 h 4810829"/>
                <a:gd name="connsiteX45" fmla="*/ 2757487 w 3904400"/>
                <a:gd name="connsiteY45" fmla="*/ 2086142 h 4810829"/>
                <a:gd name="connsiteX46" fmla="*/ 2480886 w 3904400"/>
                <a:gd name="connsiteY46" fmla="*/ 2698176 h 4810829"/>
                <a:gd name="connsiteX47" fmla="*/ 2530227 w 3904400"/>
                <a:gd name="connsiteY47" fmla="*/ 2817416 h 4810829"/>
                <a:gd name="connsiteX48" fmla="*/ 2592139 w 3904400"/>
                <a:gd name="connsiteY48" fmla="*/ 2874566 h 4810829"/>
                <a:gd name="connsiteX49" fmla="*/ 2658814 w 3904400"/>
                <a:gd name="connsiteY49" fmla="*/ 2884091 h 4810829"/>
                <a:gd name="connsiteX50" fmla="*/ 2682627 w 3904400"/>
                <a:gd name="connsiteY50" fmla="*/ 2912666 h 4810829"/>
                <a:gd name="connsiteX51" fmla="*/ 2749302 w 3904400"/>
                <a:gd name="connsiteY51" fmla="*/ 3079354 h 4810829"/>
                <a:gd name="connsiteX52" fmla="*/ 2844552 w 3904400"/>
                <a:gd name="connsiteY52" fmla="*/ 3174604 h 4810829"/>
                <a:gd name="connsiteX53" fmla="*/ 2939802 w 3904400"/>
                <a:gd name="connsiteY53" fmla="*/ 3207941 h 4810829"/>
                <a:gd name="connsiteX54" fmla="*/ 3282702 w 3904400"/>
                <a:gd name="connsiteY54" fmla="*/ 3317479 h 4810829"/>
                <a:gd name="connsiteX55" fmla="*/ 3658939 w 3904400"/>
                <a:gd name="connsiteY55" fmla="*/ 3493691 h 4810829"/>
                <a:gd name="connsiteX56" fmla="*/ 3868489 w 3904400"/>
                <a:gd name="connsiteY56" fmla="*/ 3641329 h 4810829"/>
                <a:gd name="connsiteX57" fmla="*/ 3901827 w 3904400"/>
                <a:gd name="connsiteY57" fmla="*/ 3769916 h 4810829"/>
                <a:gd name="connsiteX58" fmla="*/ 3878014 w 3904400"/>
                <a:gd name="connsiteY58" fmla="*/ 4027091 h 4810829"/>
                <a:gd name="connsiteX59" fmla="*/ 3792289 w 3904400"/>
                <a:gd name="connsiteY59" fmla="*/ 4236641 h 4810829"/>
                <a:gd name="connsiteX60" fmla="*/ 3620839 w 3904400"/>
                <a:gd name="connsiteY60" fmla="*/ 4598591 h 4810829"/>
                <a:gd name="connsiteX61" fmla="*/ 3473202 w 3904400"/>
                <a:gd name="connsiteY61" fmla="*/ 4760516 h 4810829"/>
                <a:gd name="connsiteX62" fmla="*/ 339477 w 3904400"/>
                <a:gd name="connsiteY62" fmla="*/ 4760516 h 4810829"/>
                <a:gd name="connsiteX63" fmla="*/ 163264 w 3904400"/>
                <a:gd name="connsiteY63" fmla="*/ 4436666 h 4810829"/>
                <a:gd name="connsiteX64" fmla="*/ 58489 w 3904400"/>
                <a:gd name="connsiteY64" fmla="*/ 4141391 h 4810829"/>
                <a:gd name="connsiteX65" fmla="*/ 1339 w 3904400"/>
                <a:gd name="connsiteY65" fmla="*/ 3855641 h 4810829"/>
                <a:gd name="connsiteX66" fmla="*/ 25152 w 3904400"/>
                <a:gd name="connsiteY66" fmla="*/ 3703241 h 4810829"/>
                <a:gd name="connsiteX67" fmla="*/ 220414 w 3904400"/>
                <a:gd name="connsiteY67" fmla="*/ 3584179 h 4810829"/>
                <a:gd name="connsiteX68" fmla="*/ 534739 w 3904400"/>
                <a:gd name="connsiteY68" fmla="*/ 3450829 h 4810829"/>
                <a:gd name="connsiteX69" fmla="*/ 934789 w 3904400"/>
                <a:gd name="connsiteY69" fmla="*/ 3293666 h 4810829"/>
                <a:gd name="connsiteX70" fmla="*/ 1134814 w 3904400"/>
                <a:gd name="connsiteY70" fmla="*/ 3217466 h 4810829"/>
                <a:gd name="connsiteX71" fmla="*/ 1277689 w 3904400"/>
                <a:gd name="connsiteY71" fmla="*/ 2950766 h 4810829"/>
                <a:gd name="connsiteX72" fmla="*/ 1372939 w 3904400"/>
                <a:gd name="connsiteY72" fmla="*/ 2888854 h 4810829"/>
                <a:gd name="connsiteX73" fmla="*/ 1444377 w 3904400"/>
                <a:gd name="connsiteY73" fmla="*/ 2750741 h 4810829"/>
                <a:gd name="connsiteX74" fmla="*/ 1430089 w 3904400"/>
                <a:gd name="connsiteY74" fmla="*/ 2665016 h 4810829"/>
                <a:gd name="connsiteX75" fmla="*/ 1433678 w 3904400"/>
                <a:gd name="connsiteY75" fmla="*/ 2655556 h 4810829"/>
                <a:gd name="connsiteX76" fmla="*/ 1412671 w 3904400"/>
                <a:gd name="connsiteY76" fmla="*/ 2630242 h 4810829"/>
                <a:gd name="connsiteX77" fmla="*/ 1171172 w 3904400"/>
                <a:gd name="connsiteY77" fmla="*/ 2059985 h 4810829"/>
                <a:gd name="connsiteX78" fmla="*/ 977027 w 3904400"/>
                <a:gd name="connsiteY78" fmla="*/ 1612672 h 4810829"/>
                <a:gd name="connsiteX79" fmla="*/ 1052790 w 3904400"/>
                <a:gd name="connsiteY79" fmla="*/ 1487109 h 4810829"/>
                <a:gd name="connsiteX80" fmla="*/ 1018186 w 3904400"/>
                <a:gd name="connsiteY80" fmla="*/ 1277790 h 4810829"/>
                <a:gd name="connsiteX81" fmla="*/ 934788 w 3904400"/>
                <a:gd name="connsiteY81" fmla="*/ 1341041 h 4810829"/>
                <a:gd name="connsiteX82" fmla="*/ 883988 w 3904400"/>
                <a:gd name="connsiteY82" fmla="*/ 1404541 h 4810829"/>
                <a:gd name="connsiteX83" fmla="*/ 839538 w 3904400"/>
                <a:gd name="connsiteY83" fmla="*/ 1525191 h 4810829"/>
                <a:gd name="connsiteX84" fmla="*/ 858588 w 3904400"/>
                <a:gd name="connsiteY84" fmla="*/ 1645841 h 4810829"/>
                <a:gd name="connsiteX85" fmla="*/ 890338 w 3904400"/>
                <a:gd name="connsiteY85" fmla="*/ 1829991 h 4810829"/>
                <a:gd name="connsiteX86" fmla="*/ 966538 w 3904400"/>
                <a:gd name="connsiteY86" fmla="*/ 2128441 h 4810829"/>
                <a:gd name="connsiteX87" fmla="*/ 1049088 w 3904400"/>
                <a:gd name="connsiteY87" fmla="*/ 2198291 h 4810829"/>
                <a:gd name="connsiteX88" fmla="*/ 1099888 w 3904400"/>
                <a:gd name="connsiteY88" fmla="*/ 2331641 h 4810829"/>
                <a:gd name="connsiteX89" fmla="*/ 1220538 w 3904400"/>
                <a:gd name="connsiteY89" fmla="*/ 2566591 h 4810829"/>
                <a:gd name="connsiteX90" fmla="*/ 1271338 w 3904400"/>
                <a:gd name="connsiteY90" fmla="*/ 2712641 h 4810829"/>
                <a:gd name="connsiteX91" fmla="*/ 1131638 w 3904400"/>
                <a:gd name="connsiteY91" fmla="*/ 2750741 h 4810829"/>
                <a:gd name="connsiteX92" fmla="*/ 928438 w 3904400"/>
                <a:gd name="connsiteY92" fmla="*/ 2776141 h 4810829"/>
                <a:gd name="connsiteX93" fmla="*/ 744288 w 3904400"/>
                <a:gd name="connsiteY93" fmla="*/ 2731691 h 4810829"/>
                <a:gd name="connsiteX94" fmla="*/ 661738 w 3904400"/>
                <a:gd name="connsiteY94" fmla="*/ 2591991 h 4810829"/>
                <a:gd name="connsiteX95" fmla="*/ 623638 w 3904400"/>
                <a:gd name="connsiteY95" fmla="*/ 2344341 h 4810829"/>
                <a:gd name="connsiteX96" fmla="*/ 636338 w 3904400"/>
                <a:gd name="connsiteY96" fmla="*/ 2020491 h 4810829"/>
                <a:gd name="connsiteX97" fmla="*/ 737938 w 3904400"/>
                <a:gd name="connsiteY97" fmla="*/ 1328341 h 4810829"/>
                <a:gd name="connsiteX98" fmla="*/ 972888 w 3904400"/>
                <a:gd name="connsiteY98" fmla="*/ 623491 h 4810829"/>
                <a:gd name="connsiteX99" fmla="*/ 1169738 w 3904400"/>
                <a:gd name="connsiteY99" fmla="*/ 299641 h 4810829"/>
                <a:gd name="connsiteX100" fmla="*/ 1360238 w 3904400"/>
                <a:gd name="connsiteY100" fmla="*/ 140891 h 4810829"/>
                <a:gd name="connsiteX101" fmla="*/ 1531688 w 3904400"/>
                <a:gd name="connsiteY101" fmla="*/ 115491 h 4810829"/>
                <a:gd name="connsiteX102" fmla="*/ 1677738 w 3904400"/>
                <a:gd name="connsiteY102" fmla="*/ 13891 h 4810829"/>
                <a:gd name="connsiteX103" fmla="*/ 1814660 w 3904400"/>
                <a:gd name="connsiteY103" fmla="*/ 0 h 4810829"/>
                <a:gd name="connsiteX0" fmla="*/ 3062288 w 3904400"/>
                <a:gd name="connsiteY0" fmla="*/ 1005769 h 4848994"/>
                <a:gd name="connsiteX1" fmla="*/ 3082677 w 3904400"/>
                <a:gd name="connsiteY1" fmla="*/ 1026716 h 4848994"/>
                <a:gd name="connsiteX2" fmla="*/ 3168402 w 3904400"/>
                <a:gd name="connsiteY2" fmla="*/ 1369616 h 4848994"/>
                <a:gd name="connsiteX3" fmla="*/ 3254127 w 3904400"/>
                <a:gd name="connsiteY3" fmla="*/ 1822054 h 4848994"/>
                <a:gd name="connsiteX4" fmla="*/ 3282702 w 3904400"/>
                <a:gd name="connsiteY4" fmla="*/ 2255441 h 4848994"/>
                <a:gd name="connsiteX5" fmla="*/ 3273177 w 3904400"/>
                <a:gd name="connsiteY5" fmla="*/ 2526904 h 4848994"/>
                <a:gd name="connsiteX6" fmla="*/ 3192214 w 3904400"/>
                <a:gd name="connsiteY6" fmla="*/ 2722166 h 4848994"/>
                <a:gd name="connsiteX7" fmla="*/ 3044577 w 3904400"/>
                <a:gd name="connsiteY7" fmla="*/ 2750741 h 4848994"/>
                <a:gd name="connsiteX8" fmla="*/ 2811214 w 3904400"/>
                <a:gd name="connsiteY8" fmla="*/ 2731691 h 4848994"/>
                <a:gd name="connsiteX9" fmla="*/ 2635002 w 3904400"/>
                <a:gd name="connsiteY9" fmla="*/ 2669779 h 4848994"/>
                <a:gd name="connsiteX10" fmla="*/ 2658814 w 3904400"/>
                <a:gd name="connsiteY10" fmla="*/ 2603104 h 4848994"/>
                <a:gd name="connsiteX11" fmla="*/ 2754064 w 3904400"/>
                <a:gd name="connsiteY11" fmla="*/ 2474516 h 4848994"/>
                <a:gd name="connsiteX12" fmla="*/ 2844552 w 3904400"/>
                <a:gd name="connsiteY12" fmla="*/ 2255441 h 4848994"/>
                <a:gd name="connsiteX13" fmla="*/ 2863602 w 3904400"/>
                <a:gd name="connsiteY13" fmla="*/ 2160191 h 4848994"/>
                <a:gd name="connsiteX14" fmla="*/ 2920752 w 3904400"/>
                <a:gd name="connsiteY14" fmla="*/ 2098279 h 4848994"/>
                <a:gd name="connsiteX15" fmla="*/ 3001714 w 3904400"/>
                <a:gd name="connsiteY15" fmla="*/ 1855391 h 4848994"/>
                <a:gd name="connsiteX16" fmla="*/ 3058864 w 3904400"/>
                <a:gd name="connsiteY16" fmla="*/ 1598216 h 4848994"/>
                <a:gd name="connsiteX17" fmla="*/ 3063627 w 3904400"/>
                <a:gd name="connsiteY17" fmla="*/ 1483916 h 4848994"/>
                <a:gd name="connsiteX18" fmla="*/ 3011239 w 3904400"/>
                <a:gd name="connsiteY18" fmla="*/ 1379141 h 4848994"/>
                <a:gd name="connsiteX19" fmla="*/ 2958852 w 3904400"/>
                <a:gd name="connsiteY19" fmla="*/ 1331516 h 4848994"/>
                <a:gd name="connsiteX20" fmla="*/ 2949327 w 3904400"/>
                <a:gd name="connsiteY20" fmla="*/ 1236266 h 4848994"/>
                <a:gd name="connsiteX21" fmla="*/ 2958852 w 3904400"/>
                <a:gd name="connsiteY21" fmla="*/ 1121966 h 4848994"/>
                <a:gd name="connsiteX22" fmla="*/ 3006477 w 3904400"/>
                <a:gd name="connsiteY22" fmla="*/ 1050529 h 4848994"/>
                <a:gd name="connsiteX23" fmla="*/ 3062288 w 3904400"/>
                <a:gd name="connsiteY23" fmla="*/ 1005769 h 4848994"/>
                <a:gd name="connsiteX24" fmla="*/ 1814660 w 3904400"/>
                <a:gd name="connsiteY24" fmla="*/ 0 h 4848994"/>
                <a:gd name="connsiteX25" fmla="*/ 1957138 w 3904400"/>
                <a:gd name="connsiteY25" fmla="*/ 1191 h 4848994"/>
                <a:gd name="connsiteX26" fmla="*/ 2153988 w 3904400"/>
                <a:gd name="connsiteY26" fmla="*/ 20241 h 4848994"/>
                <a:gd name="connsiteX27" fmla="*/ 2382588 w 3904400"/>
                <a:gd name="connsiteY27" fmla="*/ 121841 h 4848994"/>
                <a:gd name="connsiteX28" fmla="*/ 2642938 w 3904400"/>
                <a:gd name="connsiteY28" fmla="*/ 331391 h 4848994"/>
                <a:gd name="connsiteX29" fmla="*/ 2947738 w 3904400"/>
                <a:gd name="connsiteY29" fmla="*/ 693341 h 4848994"/>
                <a:gd name="connsiteX30" fmla="*/ 3062038 w 3904400"/>
                <a:gd name="connsiteY30" fmla="*/ 883841 h 4848994"/>
                <a:gd name="connsiteX31" fmla="*/ 3011238 w 3904400"/>
                <a:gd name="connsiteY31" fmla="*/ 1004491 h 4848994"/>
                <a:gd name="connsiteX32" fmla="*/ 2903288 w 3904400"/>
                <a:gd name="connsiteY32" fmla="*/ 1061641 h 4848994"/>
                <a:gd name="connsiteX33" fmla="*/ 2827088 w 3904400"/>
                <a:gd name="connsiteY33" fmla="*/ 998141 h 4848994"/>
                <a:gd name="connsiteX34" fmla="*/ 2655638 w 3904400"/>
                <a:gd name="connsiteY34" fmla="*/ 820341 h 4848994"/>
                <a:gd name="connsiteX35" fmla="*/ 2350838 w 3904400"/>
                <a:gd name="connsiteY35" fmla="*/ 674291 h 4848994"/>
                <a:gd name="connsiteX36" fmla="*/ 2020638 w 3904400"/>
                <a:gd name="connsiteY36" fmla="*/ 674291 h 4848994"/>
                <a:gd name="connsiteX37" fmla="*/ 2344488 w 3904400"/>
                <a:gd name="connsiteY37" fmla="*/ 769541 h 4848994"/>
                <a:gd name="connsiteX38" fmla="*/ 2554038 w 3904400"/>
                <a:gd name="connsiteY38" fmla="*/ 909241 h 4848994"/>
                <a:gd name="connsiteX39" fmla="*/ 2630379 w 3904400"/>
                <a:gd name="connsiteY39" fmla="*/ 973620 h 4848994"/>
                <a:gd name="connsiteX40" fmla="*/ 2901551 w 3904400"/>
                <a:gd name="connsiteY40" fmla="*/ 1067700 h 4848994"/>
                <a:gd name="connsiteX41" fmla="*/ 2830884 w 3904400"/>
                <a:gd name="connsiteY41" fmla="*/ 1212445 h 4848994"/>
                <a:gd name="connsiteX42" fmla="*/ 2830884 w 3904400"/>
                <a:gd name="connsiteY42" fmla="*/ 1445256 h 4848994"/>
                <a:gd name="connsiteX43" fmla="*/ 2939795 w 3904400"/>
                <a:gd name="connsiteY43" fmla="*/ 1531580 h 4848994"/>
                <a:gd name="connsiteX44" fmla="*/ 2823781 w 3904400"/>
                <a:gd name="connsiteY44" fmla="*/ 2041674 h 4848994"/>
                <a:gd name="connsiteX45" fmla="*/ 2757487 w 3904400"/>
                <a:gd name="connsiteY45" fmla="*/ 2086142 h 4848994"/>
                <a:gd name="connsiteX46" fmla="*/ 2480886 w 3904400"/>
                <a:gd name="connsiteY46" fmla="*/ 2698176 h 4848994"/>
                <a:gd name="connsiteX47" fmla="*/ 2530227 w 3904400"/>
                <a:gd name="connsiteY47" fmla="*/ 2817416 h 4848994"/>
                <a:gd name="connsiteX48" fmla="*/ 2592139 w 3904400"/>
                <a:gd name="connsiteY48" fmla="*/ 2874566 h 4848994"/>
                <a:gd name="connsiteX49" fmla="*/ 2658814 w 3904400"/>
                <a:gd name="connsiteY49" fmla="*/ 2884091 h 4848994"/>
                <a:gd name="connsiteX50" fmla="*/ 2682627 w 3904400"/>
                <a:gd name="connsiteY50" fmla="*/ 2912666 h 4848994"/>
                <a:gd name="connsiteX51" fmla="*/ 2749302 w 3904400"/>
                <a:gd name="connsiteY51" fmla="*/ 3079354 h 4848994"/>
                <a:gd name="connsiteX52" fmla="*/ 2844552 w 3904400"/>
                <a:gd name="connsiteY52" fmla="*/ 3174604 h 4848994"/>
                <a:gd name="connsiteX53" fmla="*/ 2939802 w 3904400"/>
                <a:gd name="connsiteY53" fmla="*/ 3207941 h 4848994"/>
                <a:gd name="connsiteX54" fmla="*/ 3282702 w 3904400"/>
                <a:gd name="connsiteY54" fmla="*/ 3317479 h 4848994"/>
                <a:gd name="connsiteX55" fmla="*/ 3658939 w 3904400"/>
                <a:gd name="connsiteY55" fmla="*/ 3493691 h 4848994"/>
                <a:gd name="connsiteX56" fmla="*/ 3868489 w 3904400"/>
                <a:gd name="connsiteY56" fmla="*/ 3641329 h 4848994"/>
                <a:gd name="connsiteX57" fmla="*/ 3901827 w 3904400"/>
                <a:gd name="connsiteY57" fmla="*/ 3769916 h 4848994"/>
                <a:gd name="connsiteX58" fmla="*/ 3878014 w 3904400"/>
                <a:gd name="connsiteY58" fmla="*/ 4027091 h 4848994"/>
                <a:gd name="connsiteX59" fmla="*/ 3792289 w 3904400"/>
                <a:gd name="connsiteY59" fmla="*/ 4236641 h 4848994"/>
                <a:gd name="connsiteX60" fmla="*/ 3620839 w 3904400"/>
                <a:gd name="connsiteY60" fmla="*/ 4598591 h 4848994"/>
                <a:gd name="connsiteX61" fmla="*/ 3473202 w 3904400"/>
                <a:gd name="connsiteY61" fmla="*/ 4760516 h 4848994"/>
                <a:gd name="connsiteX62" fmla="*/ 339477 w 3904400"/>
                <a:gd name="connsiteY62" fmla="*/ 4760516 h 4848994"/>
                <a:gd name="connsiteX63" fmla="*/ 163264 w 3904400"/>
                <a:gd name="connsiteY63" fmla="*/ 4436666 h 4848994"/>
                <a:gd name="connsiteX64" fmla="*/ 58489 w 3904400"/>
                <a:gd name="connsiteY64" fmla="*/ 4141391 h 4848994"/>
                <a:gd name="connsiteX65" fmla="*/ 1339 w 3904400"/>
                <a:gd name="connsiteY65" fmla="*/ 3855641 h 4848994"/>
                <a:gd name="connsiteX66" fmla="*/ 25152 w 3904400"/>
                <a:gd name="connsiteY66" fmla="*/ 3703241 h 4848994"/>
                <a:gd name="connsiteX67" fmla="*/ 220414 w 3904400"/>
                <a:gd name="connsiteY67" fmla="*/ 3584179 h 4848994"/>
                <a:gd name="connsiteX68" fmla="*/ 534739 w 3904400"/>
                <a:gd name="connsiteY68" fmla="*/ 3450829 h 4848994"/>
                <a:gd name="connsiteX69" fmla="*/ 934789 w 3904400"/>
                <a:gd name="connsiteY69" fmla="*/ 3293666 h 4848994"/>
                <a:gd name="connsiteX70" fmla="*/ 1134814 w 3904400"/>
                <a:gd name="connsiteY70" fmla="*/ 3217466 h 4848994"/>
                <a:gd name="connsiteX71" fmla="*/ 1277689 w 3904400"/>
                <a:gd name="connsiteY71" fmla="*/ 2950766 h 4848994"/>
                <a:gd name="connsiteX72" fmla="*/ 1372939 w 3904400"/>
                <a:gd name="connsiteY72" fmla="*/ 2888854 h 4848994"/>
                <a:gd name="connsiteX73" fmla="*/ 1444377 w 3904400"/>
                <a:gd name="connsiteY73" fmla="*/ 2750741 h 4848994"/>
                <a:gd name="connsiteX74" fmla="*/ 1430089 w 3904400"/>
                <a:gd name="connsiteY74" fmla="*/ 2665016 h 4848994"/>
                <a:gd name="connsiteX75" fmla="*/ 1433678 w 3904400"/>
                <a:gd name="connsiteY75" fmla="*/ 2655556 h 4848994"/>
                <a:gd name="connsiteX76" fmla="*/ 1412671 w 3904400"/>
                <a:gd name="connsiteY76" fmla="*/ 2630242 h 4848994"/>
                <a:gd name="connsiteX77" fmla="*/ 1171172 w 3904400"/>
                <a:gd name="connsiteY77" fmla="*/ 2059985 h 4848994"/>
                <a:gd name="connsiteX78" fmla="*/ 977027 w 3904400"/>
                <a:gd name="connsiteY78" fmla="*/ 1612672 h 4848994"/>
                <a:gd name="connsiteX79" fmla="*/ 1052790 w 3904400"/>
                <a:gd name="connsiteY79" fmla="*/ 1487109 h 4848994"/>
                <a:gd name="connsiteX80" fmla="*/ 1018186 w 3904400"/>
                <a:gd name="connsiteY80" fmla="*/ 1277790 h 4848994"/>
                <a:gd name="connsiteX81" fmla="*/ 934788 w 3904400"/>
                <a:gd name="connsiteY81" fmla="*/ 1341041 h 4848994"/>
                <a:gd name="connsiteX82" fmla="*/ 883988 w 3904400"/>
                <a:gd name="connsiteY82" fmla="*/ 1404541 h 4848994"/>
                <a:gd name="connsiteX83" fmla="*/ 839538 w 3904400"/>
                <a:gd name="connsiteY83" fmla="*/ 1525191 h 4848994"/>
                <a:gd name="connsiteX84" fmla="*/ 858588 w 3904400"/>
                <a:gd name="connsiteY84" fmla="*/ 1645841 h 4848994"/>
                <a:gd name="connsiteX85" fmla="*/ 890338 w 3904400"/>
                <a:gd name="connsiteY85" fmla="*/ 1829991 h 4848994"/>
                <a:gd name="connsiteX86" fmla="*/ 966538 w 3904400"/>
                <a:gd name="connsiteY86" fmla="*/ 2128441 h 4848994"/>
                <a:gd name="connsiteX87" fmla="*/ 1049088 w 3904400"/>
                <a:gd name="connsiteY87" fmla="*/ 2198291 h 4848994"/>
                <a:gd name="connsiteX88" fmla="*/ 1099888 w 3904400"/>
                <a:gd name="connsiteY88" fmla="*/ 2331641 h 4848994"/>
                <a:gd name="connsiteX89" fmla="*/ 1220538 w 3904400"/>
                <a:gd name="connsiteY89" fmla="*/ 2566591 h 4848994"/>
                <a:gd name="connsiteX90" fmla="*/ 1271338 w 3904400"/>
                <a:gd name="connsiteY90" fmla="*/ 2712641 h 4848994"/>
                <a:gd name="connsiteX91" fmla="*/ 1131638 w 3904400"/>
                <a:gd name="connsiteY91" fmla="*/ 2750741 h 4848994"/>
                <a:gd name="connsiteX92" fmla="*/ 928438 w 3904400"/>
                <a:gd name="connsiteY92" fmla="*/ 2776141 h 4848994"/>
                <a:gd name="connsiteX93" fmla="*/ 744288 w 3904400"/>
                <a:gd name="connsiteY93" fmla="*/ 2731691 h 4848994"/>
                <a:gd name="connsiteX94" fmla="*/ 661738 w 3904400"/>
                <a:gd name="connsiteY94" fmla="*/ 2591991 h 4848994"/>
                <a:gd name="connsiteX95" fmla="*/ 623638 w 3904400"/>
                <a:gd name="connsiteY95" fmla="*/ 2344341 h 4848994"/>
                <a:gd name="connsiteX96" fmla="*/ 636338 w 3904400"/>
                <a:gd name="connsiteY96" fmla="*/ 2020491 h 4848994"/>
                <a:gd name="connsiteX97" fmla="*/ 737938 w 3904400"/>
                <a:gd name="connsiteY97" fmla="*/ 1328341 h 4848994"/>
                <a:gd name="connsiteX98" fmla="*/ 972888 w 3904400"/>
                <a:gd name="connsiteY98" fmla="*/ 623491 h 4848994"/>
                <a:gd name="connsiteX99" fmla="*/ 1169738 w 3904400"/>
                <a:gd name="connsiteY99" fmla="*/ 299641 h 4848994"/>
                <a:gd name="connsiteX100" fmla="*/ 1360238 w 3904400"/>
                <a:gd name="connsiteY100" fmla="*/ 140891 h 4848994"/>
                <a:gd name="connsiteX101" fmla="*/ 1531688 w 3904400"/>
                <a:gd name="connsiteY101" fmla="*/ 115491 h 4848994"/>
                <a:gd name="connsiteX102" fmla="*/ 1677738 w 3904400"/>
                <a:gd name="connsiteY102" fmla="*/ 13891 h 4848994"/>
                <a:gd name="connsiteX103" fmla="*/ 1814660 w 3904400"/>
                <a:gd name="connsiteY103" fmla="*/ 0 h 4848994"/>
                <a:gd name="connsiteX0" fmla="*/ 3062288 w 3904400"/>
                <a:gd name="connsiteY0" fmla="*/ 1005769 h 4848994"/>
                <a:gd name="connsiteX1" fmla="*/ 3082677 w 3904400"/>
                <a:gd name="connsiteY1" fmla="*/ 1026716 h 4848994"/>
                <a:gd name="connsiteX2" fmla="*/ 3168402 w 3904400"/>
                <a:gd name="connsiteY2" fmla="*/ 1369616 h 4848994"/>
                <a:gd name="connsiteX3" fmla="*/ 3254127 w 3904400"/>
                <a:gd name="connsiteY3" fmla="*/ 1822054 h 4848994"/>
                <a:gd name="connsiteX4" fmla="*/ 3282702 w 3904400"/>
                <a:gd name="connsiteY4" fmla="*/ 2255441 h 4848994"/>
                <a:gd name="connsiteX5" fmla="*/ 3273177 w 3904400"/>
                <a:gd name="connsiteY5" fmla="*/ 2526904 h 4848994"/>
                <a:gd name="connsiteX6" fmla="*/ 3192214 w 3904400"/>
                <a:gd name="connsiteY6" fmla="*/ 2722166 h 4848994"/>
                <a:gd name="connsiteX7" fmla="*/ 3044577 w 3904400"/>
                <a:gd name="connsiteY7" fmla="*/ 2750741 h 4848994"/>
                <a:gd name="connsiteX8" fmla="*/ 2811214 w 3904400"/>
                <a:gd name="connsiteY8" fmla="*/ 2731691 h 4848994"/>
                <a:gd name="connsiteX9" fmla="*/ 2635002 w 3904400"/>
                <a:gd name="connsiteY9" fmla="*/ 2669779 h 4848994"/>
                <a:gd name="connsiteX10" fmla="*/ 2658814 w 3904400"/>
                <a:gd name="connsiteY10" fmla="*/ 2603104 h 4848994"/>
                <a:gd name="connsiteX11" fmla="*/ 2754064 w 3904400"/>
                <a:gd name="connsiteY11" fmla="*/ 2474516 h 4848994"/>
                <a:gd name="connsiteX12" fmla="*/ 2844552 w 3904400"/>
                <a:gd name="connsiteY12" fmla="*/ 2255441 h 4848994"/>
                <a:gd name="connsiteX13" fmla="*/ 2863602 w 3904400"/>
                <a:gd name="connsiteY13" fmla="*/ 2160191 h 4848994"/>
                <a:gd name="connsiteX14" fmla="*/ 2920752 w 3904400"/>
                <a:gd name="connsiteY14" fmla="*/ 2098279 h 4848994"/>
                <a:gd name="connsiteX15" fmla="*/ 3001714 w 3904400"/>
                <a:gd name="connsiteY15" fmla="*/ 1855391 h 4848994"/>
                <a:gd name="connsiteX16" fmla="*/ 3058864 w 3904400"/>
                <a:gd name="connsiteY16" fmla="*/ 1598216 h 4848994"/>
                <a:gd name="connsiteX17" fmla="*/ 3063627 w 3904400"/>
                <a:gd name="connsiteY17" fmla="*/ 1483916 h 4848994"/>
                <a:gd name="connsiteX18" fmla="*/ 3011239 w 3904400"/>
                <a:gd name="connsiteY18" fmla="*/ 1379141 h 4848994"/>
                <a:gd name="connsiteX19" fmla="*/ 2958852 w 3904400"/>
                <a:gd name="connsiteY19" fmla="*/ 1331516 h 4848994"/>
                <a:gd name="connsiteX20" fmla="*/ 2949327 w 3904400"/>
                <a:gd name="connsiteY20" fmla="*/ 1236266 h 4848994"/>
                <a:gd name="connsiteX21" fmla="*/ 2958852 w 3904400"/>
                <a:gd name="connsiteY21" fmla="*/ 1121966 h 4848994"/>
                <a:gd name="connsiteX22" fmla="*/ 3006477 w 3904400"/>
                <a:gd name="connsiteY22" fmla="*/ 1050529 h 4848994"/>
                <a:gd name="connsiteX23" fmla="*/ 3062288 w 3904400"/>
                <a:gd name="connsiteY23" fmla="*/ 1005769 h 4848994"/>
                <a:gd name="connsiteX24" fmla="*/ 1814660 w 3904400"/>
                <a:gd name="connsiteY24" fmla="*/ 0 h 4848994"/>
                <a:gd name="connsiteX25" fmla="*/ 1957138 w 3904400"/>
                <a:gd name="connsiteY25" fmla="*/ 1191 h 4848994"/>
                <a:gd name="connsiteX26" fmla="*/ 2153988 w 3904400"/>
                <a:gd name="connsiteY26" fmla="*/ 20241 h 4848994"/>
                <a:gd name="connsiteX27" fmla="*/ 2382588 w 3904400"/>
                <a:gd name="connsiteY27" fmla="*/ 121841 h 4848994"/>
                <a:gd name="connsiteX28" fmla="*/ 2642938 w 3904400"/>
                <a:gd name="connsiteY28" fmla="*/ 331391 h 4848994"/>
                <a:gd name="connsiteX29" fmla="*/ 2947738 w 3904400"/>
                <a:gd name="connsiteY29" fmla="*/ 693341 h 4848994"/>
                <a:gd name="connsiteX30" fmla="*/ 3062038 w 3904400"/>
                <a:gd name="connsiteY30" fmla="*/ 883841 h 4848994"/>
                <a:gd name="connsiteX31" fmla="*/ 3011238 w 3904400"/>
                <a:gd name="connsiteY31" fmla="*/ 1004491 h 4848994"/>
                <a:gd name="connsiteX32" fmla="*/ 2903288 w 3904400"/>
                <a:gd name="connsiteY32" fmla="*/ 1061641 h 4848994"/>
                <a:gd name="connsiteX33" fmla="*/ 2827088 w 3904400"/>
                <a:gd name="connsiteY33" fmla="*/ 998141 h 4848994"/>
                <a:gd name="connsiteX34" fmla="*/ 2655638 w 3904400"/>
                <a:gd name="connsiteY34" fmla="*/ 820341 h 4848994"/>
                <a:gd name="connsiteX35" fmla="*/ 2350838 w 3904400"/>
                <a:gd name="connsiteY35" fmla="*/ 674291 h 4848994"/>
                <a:gd name="connsiteX36" fmla="*/ 2020638 w 3904400"/>
                <a:gd name="connsiteY36" fmla="*/ 674291 h 4848994"/>
                <a:gd name="connsiteX37" fmla="*/ 2344488 w 3904400"/>
                <a:gd name="connsiteY37" fmla="*/ 769541 h 4848994"/>
                <a:gd name="connsiteX38" fmla="*/ 2554038 w 3904400"/>
                <a:gd name="connsiteY38" fmla="*/ 909241 h 4848994"/>
                <a:gd name="connsiteX39" fmla="*/ 2901551 w 3904400"/>
                <a:gd name="connsiteY39" fmla="*/ 1067700 h 4848994"/>
                <a:gd name="connsiteX40" fmla="*/ 2830884 w 3904400"/>
                <a:gd name="connsiteY40" fmla="*/ 1212445 h 4848994"/>
                <a:gd name="connsiteX41" fmla="*/ 2830884 w 3904400"/>
                <a:gd name="connsiteY41" fmla="*/ 1445256 h 4848994"/>
                <a:gd name="connsiteX42" fmla="*/ 2939795 w 3904400"/>
                <a:gd name="connsiteY42" fmla="*/ 1531580 h 4848994"/>
                <a:gd name="connsiteX43" fmla="*/ 2823781 w 3904400"/>
                <a:gd name="connsiteY43" fmla="*/ 2041674 h 4848994"/>
                <a:gd name="connsiteX44" fmla="*/ 2757487 w 3904400"/>
                <a:gd name="connsiteY44" fmla="*/ 2086142 h 4848994"/>
                <a:gd name="connsiteX45" fmla="*/ 2480886 w 3904400"/>
                <a:gd name="connsiteY45" fmla="*/ 2698176 h 4848994"/>
                <a:gd name="connsiteX46" fmla="*/ 2530227 w 3904400"/>
                <a:gd name="connsiteY46" fmla="*/ 2817416 h 4848994"/>
                <a:gd name="connsiteX47" fmla="*/ 2592139 w 3904400"/>
                <a:gd name="connsiteY47" fmla="*/ 2874566 h 4848994"/>
                <a:gd name="connsiteX48" fmla="*/ 2658814 w 3904400"/>
                <a:gd name="connsiteY48" fmla="*/ 2884091 h 4848994"/>
                <a:gd name="connsiteX49" fmla="*/ 2682627 w 3904400"/>
                <a:gd name="connsiteY49" fmla="*/ 2912666 h 4848994"/>
                <a:gd name="connsiteX50" fmla="*/ 2749302 w 3904400"/>
                <a:gd name="connsiteY50" fmla="*/ 3079354 h 4848994"/>
                <a:gd name="connsiteX51" fmla="*/ 2844552 w 3904400"/>
                <a:gd name="connsiteY51" fmla="*/ 3174604 h 4848994"/>
                <a:gd name="connsiteX52" fmla="*/ 2939802 w 3904400"/>
                <a:gd name="connsiteY52" fmla="*/ 3207941 h 4848994"/>
                <a:gd name="connsiteX53" fmla="*/ 3282702 w 3904400"/>
                <a:gd name="connsiteY53" fmla="*/ 3317479 h 4848994"/>
                <a:gd name="connsiteX54" fmla="*/ 3658939 w 3904400"/>
                <a:gd name="connsiteY54" fmla="*/ 3493691 h 4848994"/>
                <a:gd name="connsiteX55" fmla="*/ 3868489 w 3904400"/>
                <a:gd name="connsiteY55" fmla="*/ 3641329 h 4848994"/>
                <a:gd name="connsiteX56" fmla="*/ 3901827 w 3904400"/>
                <a:gd name="connsiteY56" fmla="*/ 3769916 h 4848994"/>
                <a:gd name="connsiteX57" fmla="*/ 3878014 w 3904400"/>
                <a:gd name="connsiteY57" fmla="*/ 4027091 h 4848994"/>
                <a:gd name="connsiteX58" fmla="*/ 3792289 w 3904400"/>
                <a:gd name="connsiteY58" fmla="*/ 4236641 h 4848994"/>
                <a:gd name="connsiteX59" fmla="*/ 3620839 w 3904400"/>
                <a:gd name="connsiteY59" fmla="*/ 4598591 h 4848994"/>
                <a:gd name="connsiteX60" fmla="*/ 3473202 w 3904400"/>
                <a:gd name="connsiteY60" fmla="*/ 4760516 h 4848994"/>
                <a:gd name="connsiteX61" fmla="*/ 339477 w 3904400"/>
                <a:gd name="connsiteY61" fmla="*/ 4760516 h 4848994"/>
                <a:gd name="connsiteX62" fmla="*/ 163264 w 3904400"/>
                <a:gd name="connsiteY62" fmla="*/ 4436666 h 4848994"/>
                <a:gd name="connsiteX63" fmla="*/ 58489 w 3904400"/>
                <a:gd name="connsiteY63" fmla="*/ 4141391 h 4848994"/>
                <a:gd name="connsiteX64" fmla="*/ 1339 w 3904400"/>
                <a:gd name="connsiteY64" fmla="*/ 3855641 h 4848994"/>
                <a:gd name="connsiteX65" fmla="*/ 25152 w 3904400"/>
                <a:gd name="connsiteY65" fmla="*/ 3703241 h 4848994"/>
                <a:gd name="connsiteX66" fmla="*/ 220414 w 3904400"/>
                <a:gd name="connsiteY66" fmla="*/ 3584179 h 4848994"/>
                <a:gd name="connsiteX67" fmla="*/ 534739 w 3904400"/>
                <a:gd name="connsiteY67" fmla="*/ 3450829 h 4848994"/>
                <a:gd name="connsiteX68" fmla="*/ 934789 w 3904400"/>
                <a:gd name="connsiteY68" fmla="*/ 3293666 h 4848994"/>
                <a:gd name="connsiteX69" fmla="*/ 1134814 w 3904400"/>
                <a:gd name="connsiteY69" fmla="*/ 3217466 h 4848994"/>
                <a:gd name="connsiteX70" fmla="*/ 1277689 w 3904400"/>
                <a:gd name="connsiteY70" fmla="*/ 2950766 h 4848994"/>
                <a:gd name="connsiteX71" fmla="*/ 1372939 w 3904400"/>
                <a:gd name="connsiteY71" fmla="*/ 2888854 h 4848994"/>
                <a:gd name="connsiteX72" fmla="*/ 1444377 w 3904400"/>
                <a:gd name="connsiteY72" fmla="*/ 2750741 h 4848994"/>
                <a:gd name="connsiteX73" fmla="*/ 1430089 w 3904400"/>
                <a:gd name="connsiteY73" fmla="*/ 2665016 h 4848994"/>
                <a:gd name="connsiteX74" fmla="*/ 1433678 w 3904400"/>
                <a:gd name="connsiteY74" fmla="*/ 2655556 h 4848994"/>
                <a:gd name="connsiteX75" fmla="*/ 1412671 w 3904400"/>
                <a:gd name="connsiteY75" fmla="*/ 2630242 h 4848994"/>
                <a:gd name="connsiteX76" fmla="*/ 1171172 w 3904400"/>
                <a:gd name="connsiteY76" fmla="*/ 2059985 h 4848994"/>
                <a:gd name="connsiteX77" fmla="*/ 977027 w 3904400"/>
                <a:gd name="connsiteY77" fmla="*/ 1612672 h 4848994"/>
                <a:gd name="connsiteX78" fmla="*/ 1052790 w 3904400"/>
                <a:gd name="connsiteY78" fmla="*/ 1487109 h 4848994"/>
                <a:gd name="connsiteX79" fmla="*/ 1018186 w 3904400"/>
                <a:gd name="connsiteY79" fmla="*/ 1277790 h 4848994"/>
                <a:gd name="connsiteX80" fmla="*/ 934788 w 3904400"/>
                <a:gd name="connsiteY80" fmla="*/ 1341041 h 4848994"/>
                <a:gd name="connsiteX81" fmla="*/ 883988 w 3904400"/>
                <a:gd name="connsiteY81" fmla="*/ 1404541 h 4848994"/>
                <a:gd name="connsiteX82" fmla="*/ 839538 w 3904400"/>
                <a:gd name="connsiteY82" fmla="*/ 1525191 h 4848994"/>
                <a:gd name="connsiteX83" fmla="*/ 858588 w 3904400"/>
                <a:gd name="connsiteY83" fmla="*/ 1645841 h 4848994"/>
                <a:gd name="connsiteX84" fmla="*/ 890338 w 3904400"/>
                <a:gd name="connsiteY84" fmla="*/ 1829991 h 4848994"/>
                <a:gd name="connsiteX85" fmla="*/ 966538 w 3904400"/>
                <a:gd name="connsiteY85" fmla="*/ 2128441 h 4848994"/>
                <a:gd name="connsiteX86" fmla="*/ 1049088 w 3904400"/>
                <a:gd name="connsiteY86" fmla="*/ 2198291 h 4848994"/>
                <a:gd name="connsiteX87" fmla="*/ 1099888 w 3904400"/>
                <a:gd name="connsiteY87" fmla="*/ 2331641 h 4848994"/>
                <a:gd name="connsiteX88" fmla="*/ 1220538 w 3904400"/>
                <a:gd name="connsiteY88" fmla="*/ 2566591 h 4848994"/>
                <a:gd name="connsiteX89" fmla="*/ 1271338 w 3904400"/>
                <a:gd name="connsiteY89" fmla="*/ 2712641 h 4848994"/>
                <a:gd name="connsiteX90" fmla="*/ 1131638 w 3904400"/>
                <a:gd name="connsiteY90" fmla="*/ 2750741 h 4848994"/>
                <a:gd name="connsiteX91" fmla="*/ 928438 w 3904400"/>
                <a:gd name="connsiteY91" fmla="*/ 2776141 h 4848994"/>
                <a:gd name="connsiteX92" fmla="*/ 744288 w 3904400"/>
                <a:gd name="connsiteY92" fmla="*/ 2731691 h 4848994"/>
                <a:gd name="connsiteX93" fmla="*/ 661738 w 3904400"/>
                <a:gd name="connsiteY93" fmla="*/ 2591991 h 4848994"/>
                <a:gd name="connsiteX94" fmla="*/ 623638 w 3904400"/>
                <a:gd name="connsiteY94" fmla="*/ 2344341 h 4848994"/>
                <a:gd name="connsiteX95" fmla="*/ 636338 w 3904400"/>
                <a:gd name="connsiteY95" fmla="*/ 2020491 h 4848994"/>
                <a:gd name="connsiteX96" fmla="*/ 737938 w 3904400"/>
                <a:gd name="connsiteY96" fmla="*/ 1328341 h 4848994"/>
                <a:gd name="connsiteX97" fmla="*/ 972888 w 3904400"/>
                <a:gd name="connsiteY97" fmla="*/ 623491 h 4848994"/>
                <a:gd name="connsiteX98" fmla="*/ 1169738 w 3904400"/>
                <a:gd name="connsiteY98" fmla="*/ 299641 h 4848994"/>
                <a:gd name="connsiteX99" fmla="*/ 1360238 w 3904400"/>
                <a:gd name="connsiteY99" fmla="*/ 140891 h 4848994"/>
                <a:gd name="connsiteX100" fmla="*/ 1531688 w 3904400"/>
                <a:gd name="connsiteY100" fmla="*/ 115491 h 4848994"/>
                <a:gd name="connsiteX101" fmla="*/ 1677738 w 3904400"/>
                <a:gd name="connsiteY101" fmla="*/ 13891 h 4848994"/>
                <a:gd name="connsiteX102" fmla="*/ 1814660 w 3904400"/>
                <a:gd name="connsiteY102" fmla="*/ 0 h 4848994"/>
                <a:gd name="connsiteX0" fmla="*/ 3062288 w 3904400"/>
                <a:gd name="connsiteY0" fmla="*/ 1005769 h 4848994"/>
                <a:gd name="connsiteX1" fmla="*/ 3082677 w 3904400"/>
                <a:gd name="connsiteY1" fmla="*/ 1026716 h 4848994"/>
                <a:gd name="connsiteX2" fmla="*/ 3168402 w 3904400"/>
                <a:gd name="connsiteY2" fmla="*/ 1369616 h 4848994"/>
                <a:gd name="connsiteX3" fmla="*/ 3254127 w 3904400"/>
                <a:gd name="connsiteY3" fmla="*/ 1822054 h 4848994"/>
                <a:gd name="connsiteX4" fmla="*/ 3282702 w 3904400"/>
                <a:gd name="connsiteY4" fmla="*/ 2255441 h 4848994"/>
                <a:gd name="connsiteX5" fmla="*/ 3273177 w 3904400"/>
                <a:gd name="connsiteY5" fmla="*/ 2526904 h 4848994"/>
                <a:gd name="connsiteX6" fmla="*/ 3192214 w 3904400"/>
                <a:gd name="connsiteY6" fmla="*/ 2722166 h 4848994"/>
                <a:gd name="connsiteX7" fmla="*/ 3044577 w 3904400"/>
                <a:gd name="connsiteY7" fmla="*/ 2750741 h 4848994"/>
                <a:gd name="connsiteX8" fmla="*/ 2811214 w 3904400"/>
                <a:gd name="connsiteY8" fmla="*/ 2731691 h 4848994"/>
                <a:gd name="connsiteX9" fmla="*/ 2635002 w 3904400"/>
                <a:gd name="connsiteY9" fmla="*/ 2669779 h 4848994"/>
                <a:gd name="connsiteX10" fmla="*/ 2658814 w 3904400"/>
                <a:gd name="connsiteY10" fmla="*/ 2603104 h 4848994"/>
                <a:gd name="connsiteX11" fmla="*/ 2754064 w 3904400"/>
                <a:gd name="connsiteY11" fmla="*/ 2474516 h 4848994"/>
                <a:gd name="connsiteX12" fmla="*/ 2844552 w 3904400"/>
                <a:gd name="connsiteY12" fmla="*/ 2255441 h 4848994"/>
                <a:gd name="connsiteX13" fmla="*/ 2863602 w 3904400"/>
                <a:gd name="connsiteY13" fmla="*/ 2160191 h 4848994"/>
                <a:gd name="connsiteX14" fmla="*/ 2920752 w 3904400"/>
                <a:gd name="connsiteY14" fmla="*/ 2098279 h 4848994"/>
                <a:gd name="connsiteX15" fmla="*/ 3001714 w 3904400"/>
                <a:gd name="connsiteY15" fmla="*/ 1855391 h 4848994"/>
                <a:gd name="connsiteX16" fmla="*/ 3058864 w 3904400"/>
                <a:gd name="connsiteY16" fmla="*/ 1598216 h 4848994"/>
                <a:gd name="connsiteX17" fmla="*/ 3063627 w 3904400"/>
                <a:gd name="connsiteY17" fmla="*/ 1483916 h 4848994"/>
                <a:gd name="connsiteX18" fmla="*/ 3011239 w 3904400"/>
                <a:gd name="connsiteY18" fmla="*/ 1379141 h 4848994"/>
                <a:gd name="connsiteX19" fmla="*/ 2958852 w 3904400"/>
                <a:gd name="connsiteY19" fmla="*/ 1331516 h 4848994"/>
                <a:gd name="connsiteX20" fmla="*/ 2949327 w 3904400"/>
                <a:gd name="connsiteY20" fmla="*/ 1236266 h 4848994"/>
                <a:gd name="connsiteX21" fmla="*/ 2958852 w 3904400"/>
                <a:gd name="connsiteY21" fmla="*/ 1121966 h 4848994"/>
                <a:gd name="connsiteX22" fmla="*/ 3006477 w 3904400"/>
                <a:gd name="connsiteY22" fmla="*/ 1050529 h 4848994"/>
                <a:gd name="connsiteX23" fmla="*/ 3062288 w 3904400"/>
                <a:gd name="connsiteY23" fmla="*/ 1005769 h 4848994"/>
                <a:gd name="connsiteX24" fmla="*/ 1814660 w 3904400"/>
                <a:gd name="connsiteY24" fmla="*/ 0 h 4848994"/>
                <a:gd name="connsiteX25" fmla="*/ 1957138 w 3904400"/>
                <a:gd name="connsiteY25" fmla="*/ 1191 h 4848994"/>
                <a:gd name="connsiteX26" fmla="*/ 2153988 w 3904400"/>
                <a:gd name="connsiteY26" fmla="*/ 20241 h 4848994"/>
                <a:gd name="connsiteX27" fmla="*/ 2382588 w 3904400"/>
                <a:gd name="connsiteY27" fmla="*/ 121841 h 4848994"/>
                <a:gd name="connsiteX28" fmla="*/ 2642938 w 3904400"/>
                <a:gd name="connsiteY28" fmla="*/ 331391 h 4848994"/>
                <a:gd name="connsiteX29" fmla="*/ 2947738 w 3904400"/>
                <a:gd name="connsiteY29" fmla="*/ 693341 h 4848994"/>
                <a:gd name="connsiteX30" fmla="*/ 3062038 w 3904400"/>
                <a:gd name="connsiteY30" fmla="*/ 883841 h 4848994"/>
                <a:gd name="connsiteX31" fmla="*/ 3011238 w 3904400"/>
                <a:gd name="connsiteY31" fmla="*/ 1004491 h 4848994"/>
                <a:gd name="connsiteX32" fmla="*/ 2903288 w 3904400"/>
                <a:gd name="connsiteY32" fmla="*/ 1061641 h 4848994"/>
                <a:gd name="connsiteX33" fmla="*/ 2827088 w 3904400"/>
                <a:gd name="connsiteY33" fmla="*/ 998141 h 4848994"/>
                <a:gd name="connsiteX34" fmla="*/ 2655638 w 3904400"/>
                <a:gd name="connsiteY34" fmla="*/ 820341 h 4848994"/>
                <a:gd name="connsiteX35" fmla="*/ 2350838 w 3904400"/>
                <a:gd name="connsiteY35" fmla="*/ 674291 h 4848994"/>
                <a:gd name="connsiteX36" fmla="*/ 2020638 w 3904400"/>
                <a:gd name="connsiteY36" fmla="*/ 674291 h 4848994"/>
                <a:gd name="connsiteX37" fmla="*/ 2344488 w 3904400"/>
                <a:gd name="connsiteY37" fmla="*/ 769541 h 4848994"/>
                <a:gd name="connsiteX38" fmla="*/ 2660171 w 3904400"/>
                <a:gd name="connsiteY38" fmla="*/ 895090 h 4848994"/>
                <a:gd name="connsiteX39" fmla="*/ 2901551 w 3904400"/>
                <a:gd name="connsiteY39" fmla="*/ 1067700 h 4848994"/>
                <a:gd name="connsiteX40" fmla="*/ 2830884 w 3904400"/>
                <a:gd name="connsiteY40" fmla="*/ 1212445 h 4848994"/>
                <a:gd name="connsiteX41" fmla="*/ 2830884 w 3904400"/>
                <a:gd name="connsiteY41" fmla="*/ 1445256 h 4848994"/>
                <a:gd name="connsiteX42" fmla="*/ 2939795 w 3904400"/>
                <a:gd name="connsiteY42" fmla="*/ 1531580 h 4848994"/>
                <a:gd name="connsiteX43" fmla="*/ 2823781 w 3904400"/>
                <a:gd name="connsiteY43" fmla="*/ 2041674 h 4848994"/>
                <a:gd name="connsiteX44" fmla="*/ 2757487 w 3904400"/>
                <a:gd name="connsiteY44" fmla="*/ 2086142 h 4848994"/>
                <a:gd name="connsiteX45" fmla="*/ 2480886 w 3904400"/>
                <a:gd name="connsiteY45" fmla="*/ 2698176 h 4848994"/>
                <a:gd name="connsiteX46" fmla="*/ 2530227 w 3904400"/>
                <a:gd name="connsiteY46" fmla="*/ 2817416 h 4848994"/>
                <a:gd name="connsiteX47" fmla="*/ 2592139 w 3904400"/>
                <a:gd name="connsiteY47" fmla="*/ 2874566 h 4848994"/>
                <a:gd name="connsiteX48" fmla="*/ 2658814 w 3904400"/>
                <a:gd name="connsiteY48" fmla="*/ 2884091 h 4848994"/>
                <a:gd name="connsiteX49" fmla="*/ 2682627 w 3904400"/>
                <a:gd name="connsiteY49" fmla="*/ 2912666 h 4848994"/>
                <a:gd name="connsiteX50" fmla="*/ 2749302 w 3904400"/>
                <a:gd name="connsiteY50" fmla="*/ 3079354 h 4848994"/>
                <a:gd name="connsiteX51" fmla="*/ 2844552 w 3904400"/>
                <a:gd name="connsiteY51" fmla="*/ 3174604 h 4848994"/>
                <a:gd name="connsiteX52" fmla="*/ 2939802 w 3904400"/>
                <a:gd name="connsiteY52" fmla="*/ 3207941 h 4848994"/>
                <a:gd name="connsiteX53" fmla="*/ 3282702 w 3904400"/>
                <a:gd name="connsiteY53" fmla="*/ 3317479 h 4848994"/>
                <a:gd name="connsiteX54" fmla="*/ 3658939 w 3904400"/>
                <a:gd name="connsiteY54" fmla="*/ 3493691 h 4848994"/>
                <a:gd name="connsiteX55" fmla="*/ 3868489 w 3904400"/>
                <a:gd name="connsiteY55" fmla="*/ 3641329 h 4848994"/>
                <a:gd name="connsiteX56" fmla="*/ 3901827 w 3904400"/>
                <a:gd name="connsiteY56" fmla="*/ 3769916 h 4848994"/>
                <a:gd name="connsiteX57" fmla="*/ 3878014 w 3904400"/>
                <a:gd name="connsiteY57" fmla="*/ 4027091 h 4848994"/>
                <a:gd name="connsiteX58" fmla="*/ 3792289 w 3904400"/>
                <a:gd name="connsiteY58" fmla="*/ 4236641 h 4848994"/>
                <a:gd name="connsiteX59" fmla="*/ 3620839 w 3904400"/>
                <a:gd name="connsiteY59" fmla="*/ 4598591 h 4848994"/>
                <a:gd name="connsiteX60" fmla="*/ 3473202 w 3904400"/>
                <a:gd name="connsiteY60" fmla="*/ 4760516 h 4848994"/>
                <a:gd name="connsiteX61" fmla="*/ 339477 w 3904400"/>
                <a:gd name="connsiteY61" fmla="*/ 4760516 h 4848994"/>
                <a:gd name="connsiteX62" fmla="*/ 163264 w 3904400"/>
                <a:gd name="connsiteY62" fmla="*/ 4436666 h 4848994"/>
                <a:gd name="connsiteX63" fmla="*/ 58489 w 3904400"/>
                <a:gd name="connsiteY63" fmla="*/ 4141391 h 4848994"/>
                <a:gd name="connsiteX64" fmla="*/ 1339 w 3904400"/>
                <a:gd name="connsiteY64" fmla="*/ 3855641 h 4848994"/>
                <a:gd name="connsiteX65" fmla="*/ 25152 w 3904400"/>
                <a:gd name="connsiteY65" fmla="*/ 3703241 h 4848994"/>
                <a:gd name="connsiteX66" fmla="*/ 220414 w 3904400"/>
                <a:gd name="connsiteY66" fmla="*/ 3584179 h 4848994"/>
                <a:gd name="connsiteX67" fmla="*/ 534739 w 3904400"/>
                <a:gd name="connsiteY67" fmla="*/ 3450829 h 4848994"/>
                <a:gd name="connsiteX68" fmla="*/ 934789 w 3904400"/>
                <a:gd name="connsiteY68" fmla="*/ 3293666 h 4848994"/>
                <a:gd name="connsiteX69" fmla="*/ 1134814 w 3904400"/>
                <a:gd name="connsiteY69" fmla="*/ 3217466 h 4848994"/>
                <a:gd name="connsiteX70" fmla="*/ 1277689 w 3904400"/>
                <a:gd name="connsiteY70" fmla="*/ 2950766 h 4848994"/>
                <a:gd name="connsiteX71" fmla="*/ 1372939 w 3904400"/>
                <a:gd name="connsiteY71" fmla="*/ 2888854 h 4848994"/>
                <a:gd name="connsiteX72" fmla="*/ 1444377 w 3904400"/>
                <a:gd name="connsiteY72" fmla="*/ 2750741 h 4848994"/>
                <a:gd name="connsiteX73" fmla="*/ 1430089 w 3904400"/>
                <a:gd name="connsiteY73" fmla="*/ 2665016 h 4848994"/>
                <a:gd name="connsiteX74" fmla="*/ 1433678 w 3904400"/>
                <a:gd name="connsiteY74" fmla="*/ 2655556 h 4848994"/>
                <a:gd name="connsiteX75" fmla="*/ 1412671 w 3904400"/>
                <a:gd name="connsiteY75" fmla="*/ 2630242 h 4848994"/>
                <a:gd name="connsiteX76" fmla="*/ 1171172 w 3904400"/>
                <a:gd name="connsiteY76" fmla="*/ 2059985 h 4848994"/>
                <a:gd name="connsiteX77" fmla="*/ 977027 w 3904400"/>
                <a:gd name="connsiteY77" fmla="*/ 1612672 h 4848994"/>
                <a:gd name="connsiteX78" fmla="*/ 1052790 w 3904400"/>
                <a:gd name="connsiteY78" fmla="*/ 1487109 h 4848994"/>
                <a:gd name="connsiteX79" fmla="*/ 1018186 w 3904400"/>
                <a:gd name="connsiteY79" fmla="*/ 1277790 h 4848994"/>
                <a:gd name="connsiteX80" fmla="*/ 934788 w 3904400"/>
                <a:gd name="connsiteY80" fmla="*/ 1341041 h 4848994"/>
                <a:gd name="connsiteX81" fmla="*/ 883988 w 3904400"/>
                <a:gd name="connsiteY81" fmla="*/ 1404541 h 4848994"/>
                <a:gd name="connsiteX82" fmla="*/ 839538 w 3904400"/>
                <a:gd name="connsiteY82" fmla="*/ 1525191 h 4848994"/>
                <a:gd name="connsiteX83" fmla="*/ 858588 w 3904400"/>
                <a:gd name="connsiteY83" fmla="*/ 1645841 h 4848994"/>
                <a:gd name="connsiteX84" fmla="*/ 890338 w 3904400"/>
                <a:gd name="connsiteY84" fmla="*/ 1829991 h 4848994"/>
                <a:gd name="connsiteX85" fmla="*/ 966538 w 3904400"/>
                <a:gd name="connsiteY85" fmla="*/ 2128441 h 4848994"/>
                <a:gd name="connsiteX86" fmla="*/ 1049088 w 3904400"/>
                <a:gd name="connsiteY86" fmla="*/ 2198291 h 4848994"/>
                <a:gd name="connsiteX87" fmla="*/ 1099888 w 3904400"/>
                <a:gd name="connsiteY87" fmla="*/ 2331641 h 4848994"/>
                <a:gd name="connsiteX88" fmla="*/ 1220538 w 3904400"/>
                <a:gd name="connsiteY88" fmla="*/ 2566591 h 4848994"/>
                <a:gd name="connsiteX89" fmla="*/ 1271338 w 3904400"/>
                <a:gd name="connsiteY89" fmla="*/ 2712641 h 4848994"/>
                <a:gd name="connsiteX90" fmla="*/ 1131638 w 3904400"/>
                <a:gd name="connsiteY90" fmla="*/ 2750741 h 4848994"/>
                <a:gd name="connsiteX91" fmla="*/ 928438 w 3904400"/>
                <a:gd name="connsiteY91" fmla="*/ 2776141 h 4848994"/>
                <a:gd name="connsiteX92" fmla="*/ 744288 w 3904400"/>
                <a:gd name="connsiteY92" fmla="*/ 2731691 h 4848994"/>
                <a:gd name="connsiteX93" fmla="*/ 661738 w 3904400"/>
                <a:gd name="connsiteY93" fmla="*/ 2591991 h 4848994"/>
                <a:gd name="connsiteX94" fmla="*/ 623638 w 3904400"/>
                <a:gd name="connsiteY94" fmla="*/ 2344341 h 4848994"/>
                <a:gd name="connsiteX95" fmla="*/ 636338 w 3904400"/>
                <a:gd name="connsiteY95" fmla="*/ 2020491 h 4848994"/>
                <a:gd name="connsiteX96" fmla="*/ 737938 w 3904400"/>
                <a:gd name="connsiteY96" fmla="*/ 1328341 h 4848994"/>
                <a:gd name="connsiteX97" fmla="*/ 972888 w 3904400"/>
                <a:gd name="connsiteY97" fmla="*/ 623491 h 4848994"/>
                <a:gd name="connsiteX98" fmla="*/ 1169738 w 3904400"/>
                <a:gd name="connsiteY98" fmla="*/ 299641 h 4848994"/>
                <a:gd name="connsiteX99" fmla="*/ 1360238 w 3904400"/>
                <a:gd name="connsiteY99" fmla="*/ 140891 h 4848994"/>
                <a:gd name="connsiteX100" fmla="*/ 1531688 w 3904400"/>
                <a:gd name="connsiteY100" fmla="*/ 115491 h 4848994"/>
                <a:gd name="connsiteX101" fmla="*/ 1677738 w 3904400"/>
                <a:gd name="connsiteY101" fmla="*/ 13891 h 4848994"/>
                <a:gd name="connsiteX102" fmla="*/ 1814660 w 3904400"/>
                <a:gd name="connsiteY102" fmla="*/ 0 h 4848994"/>
                <a:gd name="connsiteX0" fmla="*/ 3062288 w 3904400"/>
                <a:gd name="connsiteY0" fmla="*/ 1005769 h 4848994"/>
                <a:gd name="connsiteX1" fmla="*/ 3082677 w 3904400"/>
                <a:gd name="connsiteY1" fmla="*/ 1026716 h 4848994"/>
                <a:gd name="connsiteX2" fmla="*/ 3168402 w 3904400"/>
                <a:gd name="connsiteY2" fmla="*/ 1369616 h 4848994"/>
                <a:gd name="connsiteX3" fmla="*/ 3254127 w 3904400"/>
                <a:gd name="connsiteY3" fmla="*/ 1822054 h 4848994"/>
                <a:gd name="connsiteX4" fmla="*/ 3282702 w 3904400"/>
                <a:gd name="connsiteY4" fmla="*/ 2255441 h 4848994"/>
                <a:gd name="connsiteX5" fmla="*/ 3273177 w 3904400"/>
                <a:gd name="connsiteY5" fmla="*/ 2526904 h 4848994"/>
                <a:gd name="connsiteX6" fmla="*/ 3192214 w 3904400"/>
                <a:gd name="connsiteY6" fmla="*/ 2722166 h 4848994"/>
                <a:gd name="connsiteX7" fmla="*/ 3044577 w 3904400"/>
                <a:gd name="connsiteY7" fmla="*/ 2750741 h 4848994"/>
                <a:gd name="connsiteX8" fmla="*/ 2811214 w 3904400"/>
                <a:gd name="connsiteY8" fmla="*/ 2731691 h 4848994"/>
                <a:gd name="connsiteX9" fmla="*/ 2635002 w 3904400"/>
                <a:gd name="connsiteY9" fmla="*/ 2669779 h 4848994"/>
                <a:gd name="connsiteX10" fmla="*/ 2658814 w 3904400"/>
                <a:gd name="connsiteY10" fmla="*/ 2603104 h 4848994"/>
                <a:gd name="connsiteX11" fmla="*/ 2754064 w 3904400"/>
                <a:gd name="connsiteY11" fmla="*/ 2474516 h 4848994"/>
                <a:gd name="connsiteX12" fmla="*/ 2844552 w 3904400"/>
                <a:gd name="connsiteY12" fmla="*/ 2255441 h 4848994"/>
                <a:gd name="connsiteX13" fmla="*/ 2863602 w 3904400"/>
                <a:gd name="connsiteY13" fmla="*/ 2160191 h 4848994"/>
                <a:gd name="connsiteX14" fmla="*/ 2920752 w 3904400"/>
                <a:gd name="connsiteY14" fmla="*/ 2098279 h 4848994"/>
                <a:gd name="connsiteX15" fmla="*/ 3001714 w 3904400"/>
                <a:gd name="connsiteY15" fmla="*/ 1855391 h 4848994"/>
                <a:gd name="connsiteX16" fmla="*/ 3058864 w 3904400"/>
                <a:gd name="connsiteY16" fmla="*/ 1598216 h 4848994"/>
                <a:gd name="connsiteX17" fmla="*/ 3063627 w 3904400"/>
                <a:gd name="connsiteY17" fmla="*/ 1483916 h 4848994"/>
                <a:gd name="connsiteX18" fmla="*/ 3011239 w 3904400"/>
                <a:gd name="connsiteY18" fmla="*/ 1379141 h 4848994"/>
                <a:gd name="connsiteX19" fmla="*/ 2958852 w 3904400"/>
                <a:gd name="connsiteY19" fmla="*/ 1331516 h 4848994"/>
                <a:gd name="connsiteX20" fmla="*/ 2949327 w 3904400"/>
                <a:gd name="connsiteY20" fmla="*/ 1236266 h 4848994"/>
                <a:gd name="connsiteX21" fmla="*/ 2958852 w 3904400"/>
                <a:gd name="connsiteY21" fmla="*/ 1121966 h 4848994"/>
                <a:gd name="connsiteX22" fmla="*/ 3006477 w 3904400"/>
                <a:gd name="connsiteY22" fmla="*/ 1050529 h 4848994"/>
                <a:gd name="connsiteX23" fmla="*/ 3062288 w 3904400"/>
                <a:gd name="connsiteY23" fmla="*/ 1005769 h 4848994"/>
                <a:gd name="connsiteX24" fmla="*/ 1814660 w 3904400"/>
                <a:gd name="connsiteY24" fmla="*/ 0 h 4848994"/>
                <a:gd name="connsiteX25" fmla="*/ 1957138 w 3904400"/>
                <a:gd name="connsiteY25" fmla="*/ 1191 h 4848994"/>
                <a:gd name="connsiteX26" fmla="*/ 2153988 w 3904400"/>
                <a:gd name="connsiteY26" fmla="*/ 20241 h 4848994"/>
                <a:gd name="connsiteX27" fmla="*/ 2382588 w 3904400"/>
                <a:gd name="connsiteY27" fmla="*/ 121841 h 4848994"/>
                <a:gd name="connsiteX28" fmla="*/ 2642938 w 3904400"/>
                <a:gd name="connsiteY28" fmla="*/ 331391 h 4848994"/>
                <a:gd name="connsiteX29" fmla="*/ 2947738 w 3904400"/>
                <a:gd name="connsiteY29" fmla="*/ 693341 h 4848994"/>
                <a:gd name="connsiteX30" fmla="*/ 3062038 w 3904400"/>
                <a:gd name="connsiteY30" fmla="*/ 883841 h 4848994"/>
                <a:gd name="connsiteX31" fmla="*/ 3011238 w 3904400"/>
                <a:gd name="connsiteY31" fmla="*/ 1004491 h 4848994"/>
                <a:gd name="connsiteX32" fmla="*/ 2903288 w 3904400"/>
                <a:gd name="connsiteY32" fmla="*/ 1061641 h 4848994"/>
                <a:gd name="connsiteX33" fmla="*/ 2827088 w 3904400"/>
                <a:gd name="connsiteY33" fmla="*/ 998141 h 4848994"/>
                <a:gd name="connsiteX34" fmla="*/ 2655638 w 3904400"/>
                <a:gd name="connsiteY34" fmla="*/ 820341 h 4848994"/>
                <a:gd name="connsiteX35" fmla="*/ 2350838 w 3904400"/>
                <a:gd name="connsiteY35" fmla="*/ 674291 h 4848994"/>
                <a:gd name="connsiteX36" fmla="*/ 2020638 w 3904400"/>
                <a:gd name="connsiteY36" fmla="*/ 674291 h 4848994"/>
                <a:gd name="connsiteX37" fmla="*/ 2450619 w 3904400"/>
                <a:gd name="connsiteY37" fmla="*/ 769542 h 4848994"/>
                <a:gd name="connsiteX38" fmla="*/ 2660171 w 3904400"/>
                <a:gd name="connsiteY38" fmla="*/ 895090 h 4848994"/>
                <a:gd name="connsiteX39" fmla="*/ 2901551 w 3904400"/>
                <a:gd name="connsiteY39" fmla="*/ 1067700 h 4848994"/>
                <a:gd name="connsiteX40" fmla="*/ 2830884 w 3904400"/>
                <a:gd name="connsiteY40" fmla="*/ 1212445 h 4848994"/>
                <a:gd name="connsiteX41" fmla="*/ 2830884 w 3904400"/>
                <a:gd name="connsiteY41" fmla="*/ 1445256 h 4848994"/>
                <a:gd name="connsiteX42" fmla="*/ 2939795 w 3904400"/>
                <a:gd name="connsiteY42" fmla="*/ 1531580 h 4848994"/>
                <a:gd name="connsiteX43" fmla="*/ 2823781 w 3904400"/>
                <a:gd name="connsiteY43" fmla="*/ 2041674 h 4848994"/>
                <a:gd name="connsiteX44" fmla="*/ 2757487 w 3904400"/>
                <a:gd name="connsiteY44" fmla="*/ 2086142 h 4848994"/>
                <a:gd name="connsiteX45" fmla="*/ 2480886 w 3904400"/>
                <a:gd name="connsiteY45" fmla="*/ 2698176 h 4848994"/>
                <a:gd name="connsiteX46" fmla="*/ 2530227 w 3904400"/>
                <a:gd name="connsiteY46" fmla="*/ 2817416 h 4848994"/>
                <a:gd name="connsiteX47" fmla="*/ 2592139 w 3904400"/>
                <a:gd name="connsiteY47" fmla="*/ 2874566 h 4848994"/>
                <a:gd name="connsiteX48" fmla="*/ 2658814 w 3904400"/>
                <a:gd name="connsiteY48" fmla="*/ 2884091 h 4848994"/>
                <a:gd name="connsiteX49" fmla="*/ 2682627 w 3904400"/>
                <a:gd name="connsiteY49" fmla="*/ 2912666 h 4848994"/>
                <a:gd name="connsiteX50" fmla="*/ 2749302 w 3904400"/>
                <a:gd name="connsiteY50" fmla="*/ 3079354 h 4848994"/>
                <a:gd name="connsiteX51" fmla="*/ 2844552 w 3904400"/>
                <a:gd name="connsiteY51" fmla="*/ 3174604 h 4848994"/>
                <a:gd name="connsiteX52" fmla="*/ 2939802 w 3904400"/>
                <a:gd name="connsiteY52" fmla="*/ 3207941 h 4848994"/>
                <a:gd name="connsiteX53" fmla="*/ 3282702 w 3904400"/>
                <a:gd name="connsiteY53" fmla="*/ 3317479 h 4848994"/>
                <a:gd name="connsiteX54" fmla="*/ 3658939 w 3904400"/>
                <a:gd name="connsiteY54" fmla="*/ 3493691 h 4848994"/>
                <a:gd name="connsiteX55" fmla="*/ 3868489 w 3904400"/>
                <a:gd name="connsiteY55" fmla="*/ 3641329 h 4848994"/>
                <a:gd name="connsiteX56" fmla="*/ 3901827 w 3904400"/>
                <a:gd name="connsiteY56" fmla="*/ 3769916 h 4848994"/>
                <a:gd name="connsiteX57" fmla="*/ 3878014 w 3904400"/>
                <a:gd name="connsiteY57" fmla="*/ 4027091 h 4848994"/>
                <a:gd name="connsiteX58" fmla="*/ 3792289 w 3904400"/>
                <a:gd name="connsiteY58" fmla="*/ 4236641 h 4848994"/>
                <a:gd name="connsiteX59" fmla="*/ 3620839 w 3904400"/>
                <a:gd name="connsiteY59" fmla="*/ 4598591 h 4848994"/>
                <a:gd name="connsiteX60" fmla="*/ 3473202 w 3904400"/>
                <a:gd name="connsiteY60" fmla="*/ 4760516 h 4848994"/>
                <a:gd name="connsiteX61" fmla="*/ 339477 w 3904400"/>
                <a:gd name="connsiteY61" fmla="*/ 4760516 h 4848994"/>
                <a:gd name="connsiteX62" fmla="*/ 163264 w 3904400"/>
                <a:gd name="connsiteY62" fmla="*/ 4436666 h 4848994"/>
                <a:gd name="connsiteX63" fmla="*/ 58489 w 3904400"/>
                <a:gd name="connsiteY63" fmla="*/ 4141391 h 4848994"/>
                <a:gd name="connsiteX64" fmla="*/ 1339 w 3904400"/>
                <a:gd name="connsiteY64" fmla="*/ 3855641 h 4848994"/>
                <a:gd name="connsiteX65" fmla="*/ 25152 w 3904400"/>
                <a:gd name="connsiteY65" fmla="*/ 3703241 h 4848994"/>
                <a:gd name="connsiteX66" fmla="*/ 220414 w 3904400"/>
                <a:gd name="connsiteY66" fmla="*/ 3584179 h 4848994"/>
                <a:gd name="connsiteX67" fmla="*/ 534739 w 3904400"/>
                <a:gd name="connsiteY67" fmla="*/ 3450829 h 4848994"/>
                <a:gd name="connsiteX68" fmla="*/ 934789 w 3904400"/>
                <a:gd name="connsiteY68" fmla="*/ 3293666 h 4848994"/>
                <a:gd name="connsiteX69" fmla="*/ 1134814 w 3904400"/>
                <a:gd name="connsiteY69" fmla="*/ 3217466 h 4848994"/>
                <a:gd name="connsiteX70" fmla="*/ 1277689 w 3904400"/>
                <a:gd name="connsiteY70" fmla="*/ 2950766 h 4848994"/>
                <a:gd name="connsiteX71" fmla="*/ 1372939 w 3904400"/>
                <a:gd name="connsiteY71" fmla="*/ 2888854 h 4848994"/>
                <a:gd name="connsiteX72" fmla="*/ 1444377 w 3904400"/>
                <a:gd name="connsiteY72" fmla="*/ 2750741 h 4848994"/>
                <a:gd name="connsiteX73" fmla="*/ 1430089 w 3904400"/>
                <a:gd name="connsiteY73" fmla="*/ 2665016 h 4848994"/>
                <a:gd name="connsiteX74" fmla="*/ 1433678 w 3904400"/>
                <a:gd name="connsiteY74" fmla="*/ 2655556 h 4848994"/>
                <a:gd name="connsiteX75" fmla="*/ 1412671 w 3904400"/>
                <a:gd name="connsiteY75" fmla="*/ 2630242 h 4848994"/>
                <a:gd name="connsiteX76" fmla="*/ 1171172 w 3904400"/>
                <a:gd name="connsiteY76" fmla="*/ 2059985 h 4848994"/>
                <a:gd name="connsiteX77" fmla="*/ 977027 w 3904400"/>
                <a:gd name="connsiteY77" fmla="*/ 1612672 h 4848994"/>
                <a:gd name="connsiteX78" fmla="*/ 1052790 w 3904400"/>
                <a:gd name="connsiteY78" fmla="*/ 1487109 h 4848994"/>
                <a:gd name="connsiteX79" fmla="*/ 1018186 w 3904400"/>
                <a:gd name="connsiteY79" fmla="*/ 1277790 h 4848994"/>
                <a:gd name="connsiteX80" fmla="*/ 934788 w 3904400"/>
                <a:gd name="connsiteY80" fmla="*/ 1341041 h 4848994"/>
                <a:gd name="connsiteX81" fmla="*/ 883988 w 3904400"/>
                <a:gd name="connsiteY81" fmla="*/ 1404541 h 4848994"/>
                <a:gd name="connsiteX82" fmla="*/ 839538 w 3904400"/>
                <a:gd name="connsiteY82" fmla="*/ 1525191 h 4848994"/>
                <a:gd name="connsiteX83" fmla="*/ 858588 w 3904400"/>
                <a:gd name="connsiteY83" fmla="*/ 1645841 h 4848994"/>
                <a:gd name="connsiteX84" fmla="*/ 890338 w 3904400"/>
                <a:gd name="connsiteY84" fmla="*/ 1829991 h 4848994"/>
                <a:gd name="connsiteX85" fmla="*/ 966538 w 3904400"/>
                <a:gd name="connsiteY85" fmla="*/ 2128441 h 4848994"/>
                <a:gd name="connsiteX86" fmla="*/ 1049088 w 3904400"/>
                <a:gd name="connsiteY86" fmla="*/ 2198291 h 4848994"/>
                <a:gd name="connsiteX87" fmla="*/ 1099888 w 3904400"/>
                <a:gd name="connsiteY87" fmla="*/ 2331641 h 4848994"/>
                <a:gd name="connsiteX88" fmla="*/ 1220538 w 3904400"/>
                <a:gd name="connsiteY88" fmla="*/ 2566591 h 4848994"/>
                <a:gd name="connsiteX89" fmla="*/ 1271338 w 3904400"/>
                <a:gd name="connsiteY89" fmla="*/ 2712641 h 4848994"/>
                <a:gd name="connsiteX90" fmla="*/ 1131638 w 3904400"/>
                <a:gd name="connsiteY90" fmla="*/ 2750741 h 4848994"/>
                <a:gd name="connsiteX91" fmla="*/ 928438 w 3904400"/>
                <a:gd name="connsiteY91" fmla="*/ 2776141 h 4848994"/>
                <a:gd name="connsiteX92" fmla="*/ 744288 w 3904400"/>
                <a:gd name="connsiteY92" fmla="*/ 2731691 h 4848994"/>
                <a:gd name="connsiteX93" fmla="*/ 661738 w 3904400"/>
                <a:gd name="connsiteY93" fmla="*/ 2591991 h 4848994"/>
                <a:gd name="connsiteX94" fmla="*/ 623638 w 3904400"/>
                <a:gd name="connsiteY94" fmla="*/ 2344341 h 4848994"/>
                <a:gd name="connsiteX95" fmla="*/ 636338 w 3904400"/>
                <a:gd name="connsiteY95" fmla="*/ 2020491 h 4848994"/>
                <a:gd name="connsiteX96" fmla="*/ 737938 w 3904400"/>
                <a:gd name="connsiteY96" fmla="*/ 1328341 h 4848994"/>
                <a:gd name="connsiteX97" fmla="*/ 972888 w 3904400"/>
                <a:gd name="connsiteY97" fmla="*/ 623491 h 4848994"/>
                <a:gd name="connsiteX98" fmla="*/ 1169738 w 3904400"/>
                <a:gd name="connsiteY98" fmla="*/ 299641 h 4848994"/>
                <a:gd name="connsiteX99" fmla="*/ 1360238 w 3904400"/>
                <a:gd name="connsiteY99" fmla="*/ 140891 h 4848994"/>
                <a:gd name="connsiteX100" fmla="*/ 1531688 w 3904400"/>
                <a:gd name="connsiteY100" fmla="*/ 115491 h 4848994"/>
                <a:gd name="connsiteX101" fmla="*/ 1677738 w 3904400"/>
                <a:gd name="connsiteY101" fmla="*/ 13891 h 4848994"/>
                <a:gd name="connsiteX102" fmla="*/ 1814660 w 3904400"/>
                <a:gd name="connsiteY102" fmla="*/ 0 h 4848994"/>
                <a:gd name="connsiteX0" fmla="*/ 3062288 w 3904400"/>
                <a:gd name="connsiteY0" fmla="*/ 1005769 h 4848994"/>
                <a:gd name="connsiteX1" fmla="*/ 3082677 w 3904400"/>
                <a:gd name="connsiteY1" fmla="*/ 1026716 h 4848994"/>
                <a:gd name="connsiteX2" fmla="*/ 3168402 w 3904400"/>
                <a:gd name="connsiteY2" fmla="*/ 1369616 h 4848994"/>
                <a:gd name="connsiteX3" fmla="*/ 3254127 w 3904400"/>
                <a:gd name="connsiteY3" fmla="*/ 1822054 h 4848994"/>
                <a:gd name="connsiteX4" fmla="*/ 3282702 w 3904400"/>
                <a:gd name="connsiteY4" fmla="*/ 2255441 h 4848994"/>
                <a:gd name="connsiteX5" fmla="*/ 3273177 w 3904400"/>
                <a:gd name="connsiteY5" fmla="*/ 2526904 h 4848994"/>
                <a:gd name="connsiteX6" fmla="*/ 3192214 w 3904400"/>
                <a:gd name="connsiteY6" fmla="*/ 2722166 h 4848994"/>
                <a:gd name="connsiteX7" fmla="*/ 3044577 w 3904400"/>
                <a:gd name="connsiteY7" fmla="*/ 2750741 h 4848994"/>
                <a:gd name="connsiteX8" fmla="*/ 2811214 w 3904400"/>
                <a:gd name="connsiteY8" fmla="*/ 2731691 h 4848994"/>
                <a:gd name="connsiteX9" fmla="*/ 2635002 w 3904400"/>
                <a:gd name="connsiteY9" fmla="*/ 2669779 h 4848994"/>
                <a:gd name="connsiteX10" fmla="*/ 2658814 w 3904400"/>
                <a:gd name="connsiteY10" fmla="*/ 2603104 h 4848994"/>
                <a:gd name="connsiteX11" fmla="*/ 2754064 w 3904400"/>
                <a:gd name="connsiteY11" fmla="*/ 2474516 h 4848994"/>
                <a:gd name="connsiteX12" fmla="*/ 2844552 w 3904400"/>
                <a:gd name="connsiteY12" fmla="*/ 2255441 h 4848994"/>
                <a:gd name="connsiteX13" fmla="*/ 2863602 w 3904400"/>
                <a:gd name="connsiteY13" fmla="*/ 2160191 h 4848994"/>
                <a:gd name="connsiteX14" fmla="*/ 2920752 w 3904400"/>
                <a:gd name="connsiteY14" fmla="*/ 2098279 h 4848994"/>
                <a:gd name="connsiteX15" fmla="*/ 3001714 w 3904400"/>
                <a:gd name="connsiteY15" fmla="*/ 1855391 h 4848994"/>
                <a:gd name="connsiteX16" fmla="*/ 3058864 w 3904400"/>
                <a:gd name="connsiteY16" fmla="*/ 1598216 h 4848994"/>
                <a:gd name="connsiteX17" fmla="*/ 3063627 w 3904400"/>
                <a:gd name="connsiteY17" fmla="*/ 1483916 h 4848994"/>
                <a:gd name="connsiteX18" fmla="*/ 3011239 w 3904400"/>
                <a:gd name="connsiteY18" fmla="*/ 1379141 h 4848994"/>
                <a:gd name="connsiteX19" fmla="*/ 2958852 w 3904400"/>
                <a:gd name="connsiteY19" fmla="*/ 1331516 h 4848994"/>
                <a:gd name="connsiteX20" fmla="*/ 2949327 w 3904400"/>
                <a:gd name="connsiteY20" fmla="*/ 1236266 h 4848994"/>
                <a:gd name="connsiteX21" fmla="*/ 2958852 w 3904400"/>
                <a:gd name="connsiteY21" fmla="*/ 1121966 h 4848994"/>
                <a:gd name="connsiteX22" fmla="*/ 3006477 w 3904400"/>
                <a:gd name="connsiteY22" fmla="*/ 1050529 h 4848994"/>
                <a:gd name="connsiteX23" fmla="*/ 3062288 w 3904400"/>
                <a:gd name="connsiteY23" fmla="*/ 1005769 h 4848994"/>
                <a:gd name="connsiteX24" fmla="*/ 1814660 w 3904400"/>
                <a:gd name="connsiteY24" fmla="*/ 0 h 4848994"/>
                <a:gd name="connsiteX25" fmla="*/ 1957138 w 3904400"/>
                <a:gd name="connsiteY25" fmla="*/ 1191 h 4848994"/>
                <a:gd name="connsiteX26" fmla="*/ 2153988 w 3904400"/>
                <a:gd name="connsiteY26" fmla="*/ 20241 h 4848994"/>
                <a:gd name="connsiteX27" fmla="*/ 2382588 w 3904400"/>
                <a:gd name="connsiteY27" fmla="*/ 121841 h 4848994"/>
                <a:gd name="connsiteX28" fmla="*/ 2642938 w 3904400"/>
                <a:gd name="connsiteY28" fmla="*/ 331391 h 4848994"/>
                <a:gd name="connsiteX29" fmla="*/ 2947738 w 3904400"/>
                <a:gd name="connsiteY29" fmla="*/ 693341 h 4848994"/>
                <a:gd name="connsiteX30" fmla="*/ 3062038 w 3904400"/>
                <a:gd name="connsiteY30" fmla="*/ 883841 h 4848994"/>
                <a:gd name="connsiteX31" fmla="*/ 3011238 w 3904400"/>
                <a:gd name="connsiteY31" fmla="*/ 1004491 h 4848994"/>
                <a:gd name="connsiteX32" fmla="*/ 2903288 w 3904400"/>
                <a:gd name="connsiteY32" fmla="*/ 1061641 h 4848994"/>
                <a:gd name="connsiteX33" fmla="*/ 2827088 w 3904400"/>
                <a:gd name="connsiteY33" fmla="*/ 998141 h 4848994"/>
                <a:gd name="connsiteX34" fmla="*/ 2655638 w 3904400"/>
                <a:gd name="connsiteY34" fmla="*/ 820341 h 4848994"/>
                <a:gd name="connsiteX35" fmla="*/ 2350838 w 3904400"/>
                <a:gd name="connsiteY35" fmla="*/ 674291 h 4848994"/>
                <a:gd name="connsiteX36" fmla="*/ 2020638 w 3904400"/>
                <a:gd name="connsiteY36" fmla="*/ 674291 h 4848994"/>
                <a:gd name="connsiteX37" fmla="*/ 2450619 w 3904400"/>
                <a:gd name="connsiteY37" fmla="*/ 769542 h 4848994"/>
                <a:gd name="connsiteX38" fmla="*/ 2660171 w 3904400"/>
                <a:gd name="connsiteY38" fmla="*/ 895090 h 4848994"/>
                <a:gd name="connsiteX39" fmla="*/ 2901551 w 3904400"/>
                <a:gd name="connsiteY39" fmla="*/ 1067700 h 4848994"/>
                <a:gd name="connsiteX40" fmla="*/ 2830884 w 3904400"/>
                <a:gd name="connsiteY40" fmla="*/ 1212445 h 4848994"/>
                <a:gd name="connsiteX41" fmla="*/ 2830884 w 3904400"/>
                <a:gd name="connsiteY41" fmla="*/ 1445256 h 4848994"/>
                <a:gd name="connsiteX42" fmla="*/ 2939795 w 3904400"/>
                <a:gd name="connsiteY42" fmla="*/ 1531580 h 4848994"/>
                <a:gd name="connsiteX43" fmla="*/ 2823781 w 3904400"/>
                <a:gd name="connsiteY43" fmla="*/ 2041674 h 4848994"/>
                <a:gd name="connsiteX44" fmla="*/ 2757487 w 3904400"/>
                <a:gd name="connsiteY44" fmla="*/ 2086142 h 4848994"/>
                <a:gd name="connsiteX45" fmla="*/ 2480886 w 3904400"/>
                <a:gd name="connsiteY45" fmla="*/ 2698176 h 4848994"/>
                <a:gd name="connsiteX46" fmla="*/ 2530227 w 3904400"/>
                <a:gd name="connsiteY46" fmla="*/ 2817416 h 4848994"/>
                <a:gd name="connsiteX47" fmla="*/ 2592139 w 3904400"/>
                <a:gd name="connsiteY47" fmla="*/ 2874566 h 4848994"/>
                <a:gd name="connsiteX48" fmla="*/ 2658814 w 3904400"/>
                <a:gd name="connsiteY48" fmla="*/ 2884091 h 4848994"/>
                <a:gd name="connsiteX49" fmla="*/ 2682627 w 3904400"/>
                <a:gd name="connsiteY49" fmla="*/ 2912666 h 4848994"/>
                <a:gd name="connsiteX50" fmla="*/ 2749302 w 3904400"/>
                <a:gd name="connsiteY50" fmla="*/ 3079354 h 4848994"/>
                <a:gd name="connsiteX51" fmla="*/ 2844552 w 3904400"/>
                <a:gd name="connsiteY51" fmla="*/ 3174604 h 4848994"/>
                <a:gd name="connsiteX52" fmla="*/ 2939802 w 3904400"/>
                <a:gd name="connsiteY52" fmla="*/ 3207941 h 4848994"/>
                <a:gd name="connsiteX53" fmla="*/ 3282702 w 3904400"/>
                <a:gd name="connsiteY53" fmla="*/ 3317479 h 4848994"/>
                <a:gd name="connsiteX54" fmla="*/ 3658939 w 3904400"/>
                <a:gd name="connsiteY54" fmla="*/ 3493691 h 4848994"/>
                <a:gd name="connsiteX55" fmla="*/ 3868489 w 3904400"/>
                <a:gd name="connsiteY55" fmla="*/ 3641329 h 4848994"/>
                <a:gd name="connsiteX56" fmla="*/ 3901827 w 3904400"/>
                <a:gd name="connsiteY56" fmla="*/ 3769916 h 4848994"/>
                <a:gd name="connsiteX57" fmla="*/ 3878014 w 3904400"/>
                <a:gd name="connsiteY57" fmla="*/ 4027091 h 4848994"/>
                <a:gd name="connsiteX58" fmla="*/ 3792289 w 3904400"/>
                <a:gd name="connsiteY58" fmla="*/ 4236641 h 4848994"/>
                <a:gd name="connsiteX59" fmla="*/ 3620839 w 3904400"/>
                <a:gd name="connsiteY59" fmla="*/ 4598591 h 4848994"/>
                <a:gd name="connsiteX60" fmla="*/ 3473202 w 3904400"/>
                <a:gd name="connsiteY60" fmla="*/ 4760516 h 4848994"/>
                <a:gd name="connsiteX61" fmla="*/ 339477 w 3904400"/>
                <a:gd name="connsiteY61" fmla="*/ 4760516 h 4848994"/>
                <a:gd name="connsiteX62" fmla="*/ 163264 w 3904400"/>
                <a:gd name="connsiteY62" fmla="*/ 4436666 h 4848994"/>
                <a:gd name="connsiteX63" fmla="*/ 58489 w 3904400"/>
                <a:gd name="connsiteY63" fmla="*/ 4141391 h 4848994"/>
                <a:gd name="connsiteX64" fmla="*/ 1339 w 3904400"/>
                <a:gd name="connsiteY64" fmla="*/ 3855641 h 4848994"/>
                <a:gd name="connsiteX65" fmla="*/ 25152 w 3904400"/>
                <a:gd name="connsiteY65" fmla="*/ 3703241 h 4848994"/>
                <a:gd name="connsiteX66" fmla="*/ 220414 w 3904400"/>
                <a:gd name="connsiteY66" fmla="*/ 3584179 h 4848994"/>
                <a:gd name="connsiteX67" fmla="*/ 534739 w 3904400"/>
                <a:gd name="connsiteY67" fmla="*/ 3450829 h 4848994"/>
                <a:gd name="connsiteX68" fmla="*/ 934789 w 3904400"/>
                <a:gd name="connsiteY68" fmla="*/ 3293666 h 4848994"/>
                <a:gd name="connsiteX69" fmla="*/ 1134814 w 3904400"/>
                <a:gd name="connsiteY69" fmla="*/ 3217466 h 4848994"/>
                <a:gd name="connsiteX70" fmla="*/ 1277689 w 3904400"/>
                <a:gd name="connsiteY70" fmla="*/ 2950766 h 4848994"/>
                <a:gd name="connsiteX71" fmla="*/ 1372939 w 3904400"/>
                <a:gd name="connsiteY71" fmla="*/ 2888854 h 4848994"/>
                <a:gd name="connsiteX72" fmla="*/ 1444377 w 3904400"/>
                <a:gd name="connsiteY72" fmla="*/ 2750741 h 4848994"/>
                <a:gd name="connsiteX73" fmla="*/ 1430089 w 3904400"/>
                <a:gd name="connsiteY73" fmla="*/ 2665016 h 4848994"/>
                <a:gd name="connsiteX74" fmla="*/ 1433678 w 3904400"/>
                <a:gd name="connsiteY74" fmla="*/ 2655556 h 4848994"/>
                <a:gd name="connsiteX75" fmla="*/ 1412671 w 3904400"/>
                <a:gd name="connsiteY75" fmla="*/ 2630242 h 4848994"/>
                <a:gd name="connsiteX76" fmla="*/ 1171172 w 3904400"/>
                <a:gd name="connsiteY76" fmla="*/ 2059985 h 4848994"/>
                <a:gd name="connsiteX77" fmla="*/ 977027 w 3904400"/>
                <a:gd name="connsiteY77" fmla="*/ 1612672 h 4848994"/>
                <a:gd name="connsiteX78" fmla="*/ 1052790 w 3904400"/>
                <a:gd name="connsiteY78" fmla="*/ 1487109 h 4848994"/>
                <a:gd name="connsiteX79" fmla="*/ 1018186 w 3904400"/>
                <a:gd name="connsiteY79" fmla="*/ 1277790 h 4848994"/>
                <a:gd name="connsiteX80" fmla="*/ 934788 w 3904400"/>
                <a:gd name="connsiteY80" fmla="*/ 1341041 h 4848994"/>
                <a:gd name="connsiteX81" fmla="*/ 883988 w 3904400"/>
                <a:gd name="connsiteY81" fmla="*/ 1404541 h 4848994"/>
                <a:gd name="connsiteX82" fmla="*/ 839538 w 3904400"/>
                <a:gd name="connsiteY82" fmla="*/ 1525191 h 4848994"/>
                <a:gd name="connsiteX83" fmla="*/ 858588 w 3904400"/>
                <a:gd name="connsiteY83" fmla="*/ 1645841 h 4848994"/>
                <a:gd name="connsiteX84" fmla="*/ 890338 w 3904400"/>
                <a:gd name="connsiteY84" fmla="*/ 1829991 h 4848994"/>
                <a:gd name="connsiteX85" fmla="*/ 966538 w 3904400"/>
                <a:gd name="connsiteY85" fmla="*/ 2128441 h 4848994"/>
                <a:gd name="connsiteX86" fmla="*/ 1049088 w 3904400"/>
                <a:gd name="connsiteY86" fmla="*/ 2198291 h 4848994"/>
                <a:gd name="connsiteX87" fmla="*/ 1099888 w 3904400"/>
                <a:gd name="connsiteY87" fmla="*/ 2331641 h 4848994"/>
                <a:gd name="connsiteX88" fmla="*/ 1220538 w 3904400"/>
                <a:gd name="connsiteY88" fmla="*/ 2566591 h 4848994"/>
                <a:gd name="connsiteX89" fmla="*/ 1271338 w 3904400"/>
                <a:gd name="connsiteY89" fmla="*/ 2712641 h 4848994"/>
                <a:gd name="connsiteX90" fmla="*/ 1131638 w 3904400"/>
                <a:gd name="connsiteY90" fmla="*/ 2750741 h 4848994"/>
                <a:gd name="connsiteX91" fmla="*/ 928438 w 3904400"/>
                <a:gd name="connsiteY91" fmla="*/ 2776141 h 4848994"/>
                <a:gd name="connsiteX92" fmla="*/ 744288 w 3904400"/>
                <a:gd name="connsiteY92" fmla="*/ 2731691 h 4848994"/>
                <a:gd name="connsiteX93" fmla="*/ 661738 w 3904400"/>
                <a:gd name="connsiteY93" fmla="*/ 2591991 h 4848994"/>
                <a:gd name="connsiteX94" fmla="*/ 623638 w 3904400"/>
                <a:gd name="connsiteY94" fmla="*/ 2344341 h 4848994"/>
                <a:gd name="connsiteX95" fmla="*/ 636338 w 3904400"/>
                <a:gd name="connsiteY95" fmla="*/ 2020491 h 4848994"/>
                <a:gd name="connsiteX96" fmla="*/ 737938 w 3904400"/>
                <a:gd name="connsiteY96" fmla="*/ 1328341 h 4848994"/>
                <a:gd name="connsiteX97" fmla="*/ 972888 w 3904400"/>
                <a:gd name="connsiteY97" fmla="*/ 623491 h 4848994"/>
                <a:gd name="connsiteX98" fmla="*/ 1169738 w 3904400"/>
                <a:gd name="connsiteY98" fmla="*/ 299641 h 4848994"/>
                <a:gd name="connsiteX99" fmla="*/ 1360238 w 3904400"/>
                <a:gd name="connsiteY99" fmla="*/ 140891 h 4848994"/>
                <a:gd name="connsiteX100" fmla="*/ 1531688 w 3904400"/>
                <a:gd name="connsiteY100" fmla="*/ 115491 h 4848994"/>
                <a:gd name="connsiteX101" fmla="*/ 1677738 w 3904400"/>
                <a:gd name="connsiteY101" fmla="*/ 13891 h 4848994"/>
                <a:gd name="connsiteX102" fmla="*/ 1814660 w 3904400"/>
                <a:gd name="connsiteY102" fmla="*/ 0 h 4848994"/>
                <a:gd name="connsiteX0" fmla="*/ 3062288 w 3904400"/>
                <a:gd name="connsiteY0" fmla="*/ 1005769 h 4848994"/>
                <a:gd name="connsiteX1" fmla="*/ 3082677 w 3904400"/>
                <a:gd name="connsiteY1" fmla="*/ 1026716 h 4848994"/>
                <a:gd name="connsiteX2" fmla="*/ 3168402 w 3904400"/>
                <a:gd name="connsiteY2" fmla="*/ 1369616 h 4848994"/>
                <a:gd name="connsiteX3" fmla="*/ 3254127 w 3904400"/>
                <a:gd name="connsiteY3" fmla="*/ 1822054 h 4848994"/>
                <a:gd name="connsiteX4" fmla="*/ 3282702 w 3904400"/>
                <a:gd name="connsiteY4" fmla="*/ 2255441 h 4848994"/>
                <a:gd name="connsiteX5" fmla="*/ 3273177 w 3904400"/>
                <a:gd name="connsiteY5" fmla="*/ 2526904 h 4848994"/>
                <a:gd name="connsiteX6" fmla="*/ 3192214 w 3904400"/>
                <a:gd name="connsiteY6" fmla="*/ 2722166 h 4848994"/>
                <a:gd name="connsiteX7" fmla="*/ 3044577 w 3904400"/>
                <a:gd name="connsiteY7" fmla="*/ 2750741 h 4848994"/>
                <a:gd name="connsiteX8" fmla="*/ 2811214 w 3904400"/>
                <a:gd name="connsiteY8" fmla="*/ 2731691 h 4848994"/>
                <a:gd name="connsiteX9" fmla="*/ 2635002 w 3904400"/>
                <a:gd name="connsiteY9" fmla="*/ 2669779 h 4848994"/>
                <a:gd name="connsiteX10" fmla="*/ 2658814 w 3904400"/>
                <a:gd name="connsiteY10" fmla="*/ 2603104 h 4848994"/>
                <a:gd name="connsiteX11" fmla="*/ 2754064 w 3904400"/>
                <a:gd name="connsiteY11" fmla="*/ 2474516 h 4848994"/>
                <a:gd name="connsiteX12" fmla="*/ 2844552 w 3904400"/>
                <a:gd name="connsiteY12" fmla="*/ 2255441 h 4848994"/>
                <a:gd name="connsiteX13" fmla="*/ 2863602 w 3904400"/>
                <a:gd name="connsiteY13" fmla="*/ 2160191 h 4848994"/>
                <a:gd name="connsiteX14" fmla="*/ 2920752 w 3904400"/>
                <a:gd name="connsiteY14" fmla="*/ 2098279 h 4848994"/>
                <a:gd name="connsiteX15" fmla="*/ 3001714 w 3904400"/>
                <a:gd name="connsiteY15" fmla="*/ 1855391 h 4848994"/>
                <a:gd name="connsiteX16" fmla="*/ 3058864 w 3904400"/>
                <a:gd name="connsiteY16" fmla="*/ 1598216 h 4848994"/>
                <a:gd name="connsiteX17" fmla="*/ 3063627 w 3904400"/>
                <a:gd name="connsiteY17" fmla="*/ 1483916 h 4848994"/>
                <a:gd name="connsiteX18" fmla="*/ 3011239 w 3904400"/>
                <a:gd name="connsiteY18" fmla="*/ 1379141 h 4848994"/>
                <a:gd name="connsiteX19" fmla="*/ 2958852 w 3904400"/>
                <a:gd name="connsiteY19" fmla="*/ 1331516 h 4848994"/>
                <a:gd name="connsiteX20" fmla="*/ 2949327 w 3904400"/>
                <a:gd name="connsiteY20" fmla="*/ 1236266 h 4848994"/>
                <a:gd name="connsiteX21" fmla="*/ 2958852 w 3904400"/>
                <a:gd name="connsiteY21" fmla="*/ 1121966 h 4848994"/>
                <a:gd name="connsiteX22" fmla="*/ 3006477 w 3904400"/>
                <a:gd name="connsiteY22" fmla="*/ 1050529 h 4848994"/>
                <a:gd name="connsiteX23" fmla="*/ 3062288 w 3904400"/>
                <a:gd name="connsiteY23" fmla="*/ 1005769 h 4848994"/>
                <a:gd name="connsiteX24" fmla="*/ 1814660 w 3904400"/>
                <a:gd name="connsiteY24" fmla="*/ 0 h 4848994"/>
                <a:gd name="connsiteX25" fmla="*/ 1957138 w 3904400"/>
                <a:gd name="connsiteY25" fmla="*/ 1191 h 4848994"/>
                <a:gd name="connsiteX26" fmla="*/ 2153988 w 3904400"/>
                <a:gd name="connsiteY26" fmla="*/ 20241 h 4848994"/>
                <a:gd name="connsiteX27" fmla="*/ 2382588 w 3904400"/>
                <a:gd name="connsiteY27" fmla="*/ 121841 h 4848994"/>
                <a:gd name="connsiteX28" fmla="*/ 2642938 w 3904400"/>
                <a:gd name="connsiteY28" fmla="*/ 331391 h 4848994"/>
                <a:gd name="connsiteX29" fmla="*/ 2947738 w 3904400"/>
                <a:gd name="connsiteY29" fmla="*/ 693341 h 4848994"/>
                <a:gd name="connsiteX30" fmla="*/ 3062038 w 3904400"/>
                <a:gd name="connsiteY30" fmla="*/ 883841 h 4848994"/>
                <a:gd name="connsiteX31" fmla="*/ 3011238 w 3904400"/>
                <a:gd name="connsiteY31" fmla="*/ 1004491 h 4848994"/>
                <a:gd name="connsiteX32" fmla="*/ 2903288 w 3904400"/>
                <a:gd name="connsiteY32" fmla="*/ 1061641 h 4848994"/>
                <a:gd name="connsiteX33" fmla="*/ 2827088 w 3904400"/>
                <a:gd name="connsiteY33" fmla="*/ 998141 h 4848994"/>
                <a:gd name="connsiteX34" fmla="*/ 2655638 w 3904400"/>
                <a:gd name="connsiteY34" fmla="*/ 820341 h 4848994"/>
                <a:gd name="connsiteX35" fmla="*/ 2350838 w 3904400"/>
                <a:gd name="connsiteY35" fmla="*/ 674291 h 4848994"/>
                <a:gd name="connsiteX36" fmla="*/ 2020638 w 3904400"/>
                <a:gd name="connsiteY36" fmla="*/ 674291 h 4848994"/>
                <a:gd name="connsiteX37" fmla="*/ 2450619 w 3904400"/>
                <a:gd name="connsiteY37" fmla="*/ 769542 h 4848994"/>
                <a:gd name="connsiteX38" fmla="*/ 2660171 w 3904400"/>
                <a:gd name="connsiteY38" fmla="*/ 895090 h 4848994"/>
                <a:gd name="connsiteX39" fmla="*/ 2859098 w 3904400"/>
                <a:gd name="connsiteY39" fmla="*/ 1103077 h 4848994"/>
                <a:gd name="connsiteX40" fmla="*/ 2830884 w 3904400"/>
                <a:gd name="connsiteY40" fmla="*/ 1212445 h 4848994"/>
                <a:gd name="connsiteX41" fmla="*/ 2830884 w 3904400"/>
                <a:gd name="connsiteY41" fmla="*/ 1445256 h 4848994"/>
                <a:gd name="connsiteX42" fmla="*/ 2939795 w 3904400"/>
                <a:gd name="connsiteY42" fmla="*/ 1531580 h 4848994"/>
                <a:gd name="connsiteX43" fmla="*/ 2823781 w 3904400"/>
                <a:gd name="connsiteY43" fmla="*/ 2041674 h 4848994"/>
                <a:gd name="connsiteX44" fmla="*/ 2757487 w 3904400"/>
                <a:gd name="connsiteY44" fmla="*/ 2086142 h 4848994"/>
                <a:gd name="connsiteX45" fmla="*/ 2480886 w 3904400"/>
                <a:gd name="connsiteY45" fmla="*/ 2698176 h 4848994"/>
                <a:gd name="connsiteX46" fmla="*/ 2530227 w 3904400"/>
                <a:gd name="connsiteY46" fmla="*/ 2817416 h 4848994"/>
                <a:gd name="connsiteX47" fmla="*/ 2592139 w 3904400"/>
                <a:gd name="connsiteY47" fmla="*/ 2874566 h 4848994"/>
                <a:gd name="connsiteX48" fmla="*/ 2658814 w 3904400"/>
                <a:gd name="connsiteY48" fmla="*/ 2884091 h 4848994"/>
                <a:gd name="connsiteX49" fmla="*/ 2682627 w 3904400"/>
                <a:gd name="connsiteY49" fmla="*/ 2912666 h 4848994"/>
                <a:gd name="connsiteX50" fmla="*/ 2749302 w 3904400"/>
                <a:gd name="connsiteY50" fmla="*/ 3079354 h 4848994"/>
                <a:gd name="connsiteX51" fmla="*/ 2844552 w 3904400"/>
                <a:gd name="connsiteY51" fmla="*/ 3174604 h 4848994"/>
                <a:gd name="connsiteX52" fmla="*/ 2939802 w 3904400"/>
                <a:gd name="connsiteY52" fmla="*/ 3207941 h 4848994"/>
                <a:gd name="connsiteX53" fmla="*/ 3282702 w 3904400"/>
                <a:gd name="connsiteY53" fmla="*/ 3317479 h 4848994"/>
                <a:gd name="connsiteX54" fmla="*/ 3658939 w 3904400"/>
                <a:gd name="connsiteY54" fmla="*/ 3493691 h 4848994"/>
                <a:gd name="connsiteX55" fmla="*/ 3868489 w 3904400"/>
                <a:gd name="connsiteY55" fmla="*/ 3641329 h 4848994"/>
                <a:gd name="connsiteX56" fmla="*/ 3901827 w 3904400"/>
                <a:gd name="connsiteY56" fmla="*/ 3769916 h 4848994"/>
                <a:gd name="connsiteX57" fmla="*/ 3878014 w 3904400"/>
                <a:gd name="connsiteY57" fmla="*/ 4027091 h 4848994"/>
                <a:gd name="connsiteX58" fmla="*/ 3792289 w 3904400"/>
                <a:gd name="connsiteY58" fmla="*/ 4236641 h 4848994"/>
                <a:gd name="connsiteX59" fmla="*/ 3620839 w 3904400"/>
                <a:gd name="connsiteY59" fmla="*/ 4598591 h 4848994"/>
                <a:gd name="connsiteX60" fmla="*/ 3473202 w 3904400"/>
                <a:gd name="connsiteY60" fmla="*/ 4760516 h 4848994"/>
                <a:gd name="connsiteX61" fmla="*/ 339477 w 3904400"/>
                <a:gd name="connsiteY61" fmla="*/ 4760516 h 4848994"/>
                <a:gd name="connsiteX62" fmla="*/ 163264 w 3904400"/>
                <a:gd name="connsiteY62" fmla="*/ 4436666 h 4848994"/>
                <a:gd name="connsiteX63" fmla="*/ 58489 w 3904400"/>
                <a:gd name="connsiteY63" fmla="*/ 4141391 h 4848994"/>
                <a:gd name="connsiteX64" fmla="*/ 1339 w 3904400"/>
                <a:gd name="connsiteY64" fmla="*/ 3855641 h 4848994"/>
                <a:gd name="connsiteX65" fmla="*/ 25152 w 3904400"/>
                <a:gd name="connsiteY65" fmla="*/ 3703241 h 4848994"/>
                <a:gd name="connsiteX66" fmla="*/ 220414 w 3904400"/>
                <a:gd name="connsiteY66" fmla="*/ 3584179 h 4848994"/>
                <a:gd name="connsiteX67" fmla="*/ 534739 w 3904400"/>
                <a:gd name="connsiteY67" fmla="*/ 3450829 h 4848994"/>
                <a:gd name="connsiteX68" fmla="*/ 934789 w 3904400"/>
                <a:gd name="connsiteY68" fmla="*/ 3293666 h 4848994"/>
                <a:gd name="connsiteX69" fmla="*/ 1134814 w 3904400"/>
                <a:gd name="connsiteY69" fmla="*/ 3217466 h 4848994"/>
                <a:gd name="connsiteX70" fmla="*/ 1277689 w 3904400"/>
                <a:gd name="connsiteY70" fmla="*/ 2950766 h 4848994"/>
                <a:gd name="connsiteX71" fmla="*/ 1372939 w 3904400"/>
                <a:gd name="connsiteY71" fmla="*/ 2888854 h 4848994"/>
                <a:gd name="connsiteX72" fmla="*/ 1444377 w 3904400"/>
                <a:gd name="connsiteY72" fmla="*/ 2750741 h 4848994"/>
                <a:gd name="connsiteX73" fmla="*/ 1430089 w 3904400"/>
                <a:gd name="connsiteY73" fmla="*/ 2665016 h 4848994"/>
                <a:gd name="connsiteX74" fmla="*/ 1433678 w 3904400"/>
                <a:gd name="connsiteY74" fmla="*/ 2655556 h 4848994"/>
                <a:gd name="connsiteX75" fmla="*/ 1412671 w 3904400"/>
                <a:gd name="connsiteY75" fmla="*/ 2630242 h 4848994"/>
                <a:gd name="connsiteX76" fmla="*/ 1171172 w 3904400"/>
                <a:gd name="connsiteY76" fmla="*/ 2059985 h 4848994"/>
                <a:gd name="connsiteX77" fmla="*/ 977027 w 3904400"/>
                <a:gd name="connsiteY77" fmla="*/ 1612672 h 4848994"/>
                <a:gd name="connsiteX78" fmla="*/ 1052790 w 3904400"/>
                <a:gd name="connsiteY78" fmla="*/ 1487109 h 4848994"/>
                <a:gd name="connsiteX79" fmla="*/ 1018186 w 3904400"/>
                <a:gd name="connsiteY79" fmla="*/ 1277790 h 4848994"/>
                <a:gd name="connsiteX80" fmla="*/ 934788 w 3904400"/>
                <a:gd name="connsiteY80" fmla="*/ 1341041 h 4848994"/>
                <a:gd name="connsiteX81" fmla="*/ 883988 w 3904400"/>
                <a:gd name="connsiteY81" fmla="*/ 1404541 h 4848994"/>
                <a:gd name="connsiteX82" fmla="*/ 839538 w 3904400"/>
                <a:gd name="connsiteY82" fmla="*/ 1525191 h 4848994"/>
                <a:gd name="connsiteX83" fmla="*/ 858588 w 3904400"/>
                <a:gd name="connsiteY83" fmla="*/ 1645841 h 4848994"/>
                <a:gd name="connsiteX84" fmla="*/ 890338 w 3904400"/>
                <a:gd name="connsiteY84" fmla="*/ 1829991 h 4848994"/>
                <a:gd name="connsiteX85" fmla="*/ 966538 w 3904400"/>
                <a:gd name="connsiteY85" fmla="*/ 2128441 h 4848994"/>
                <a:gd name="connsiteX86" fmla="*/ 1049088 w 3904400"/>
                <a:gd name="connsiteY86" fmla="*/ 2198291 h 4848994"/>
                <a:gd name="connsiteX87" fmla="*/ 1099888 w 3904400"/>
                <a:gd name="connsiteY87" fmla="*/ 2331641 h 4848994"/>
                <a:gd name="connsiteX88" fmla="*/ 1220538 w 3904400"/>
                <a:gd name="connsiteY88" fmla="*/ 2566591 h 4848994"/>
                <a:gd name="connsiteX89" fmla="*/ 1271338 w 3904400"/>
                <a:gd name="connsiteY89" fmla="*/ 2712641 h 4848994"/>
                <a:gd name="connsiteX90" fmla="*/ 1131638 w 3904400"/>
                <a:gd name="connsiteY90" fmla="*/ 2750741 h 4848994"/>
                <a:gd name="connsiteX91" fmla="*/ 928438 w 3904400"/>
                <a:gd name="connsiteY91" fmla="*/ 2776141 h 4848994"/>
                <a:gd name="connsiteX92" fmla="*/ 744288 w 3904400"/>
                <a:gd name="connsiteY92" fmla="*/ 2731691 h 4848994"/>
                <a:gd name="connsiteX93" fmla="*/ 661738 w 3904400"/>
                <a:gd name="connsiteY93" fmla="*/ 2591991 h 4848994"/>
                <a:gd name="connsiteX94" fmla="*/ 623638 w 3904400"/>
                <a:gd name="connsiteY94" fmla="*/ 2344341 h 4848994"/>
                <a:gd name="connsiteX95" fmla="*/ 636338 w 3904400"/>
                <a:gd name="connsiteY95" fmla="*/ 2020491 h 4848994"/>
                <a:gd name="connsiteX96" fmla="*/ 737938 w 3904400"/>
                <a:gd name="connsiteY96" fmla="*/ 1328341 h 4848994"/>
                <a:gd name="connsiteX97" fmla="*/ 972888 w 3904400"/>
                <a:gd name="connsiteY97" fmla="*/ 623491 h 4848994"/>
                <a:gd name="connsiteX98" fmla="*/ 1169738 w 3904400"/>
                <a:gd name="connsiteY98" fmla="*/ 299641 h 4848994"/>
                <a:gd name="connsiteX99" fmla="*/ 1360238 w 3904400"/>
                <a:gd name="connsiteY99" fmla="*/ 140891 h 4848994"/>
                <a:gd name="connsiteX100" fmla="*/ 1531688 w 3904400"/>
                <a:gd name="connsiteY100" fmla="*/ 115491 h 4848994"/>
                <a:gd name="connsiteX101" fmla="*/ 1677738 w 3904400"/>
                <a:gd name="connsiteY101" fmla="*/ 13891 h 4848994"/>
                <a:gd name="connsiteX102" fmla="*/ 1814660 w 3904400"/>
                <a:gd name="connsiteY102" fmla="*/ 0 h 484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3904400" h="4848994">
                  <a:moveTo>
                    <a:pt x="3062288" y="1005769"/>
                  </a:moveTo>
                  <a:lnTo>
                    <a:pt x="3082677" y="1026716"/>
                  </a:lnTo>
                  <a:cubicBezTo>
                    <a:pt x="3109664" y="1079897"/>
                    <a:pt x="3139827" y="1237060"/>
                    <a:pt x="3168402" y="1369616"/>
                  </a:cubicBezTo>
                  <a:cubicBezTo>
                    <a:pt x="3196977" y="1502172"/>
                    <a:pt x="3235077" y="1674417"/>
                    <a:pt x="3254127" y="1822054"/>
                  </a:cubicBezTo>
                  <a:cubicBezTo>
                    <a:pt x="3273177" y="1969691"/>
                    <a:pt x="3279527" y="2137966"/>
                    <a:pt x="3282702" y="2255441"/>
                  </a:cubicBezTo>
                  <a:cubicBezTo>
                    <a:pt x="3285877" y="2372916"/>
                    <a:pt x="3288258" y="2449116"/>
                    <a:pt x="3273177" y="2526904"/>
                  </a:cubicBezTo>
                  <a:cubicBezTo>
                    <a:pt x="3258096" y="2604692"/>
                    <a:pt x="3230314" y="2684860"/>
                    <a:pt x="3192214" y="2722166"/>
                  </a:cubicBezTo>
                  <a:cubicBezTo>
                    <a:pt x="3154114" y="2759472"/>
                    <a:pt x="3108077" y="2749154"/>
                    <a:pt x="3044577" y="2750741"/>
                  </a:cubicBezTo>
                  <a:cubicBezTo>
                    <a:pt x="2981077" y="2752328"/>
                    <a:pt x="2879476" y="2745185"/>
                    <a:pt x="2811214" y="2731691"/>
                  </a:cubicBezTo>
                  <a:cubicBezTo>
                    <a:pt x="2742952" y="2718197"/>
                    <a:pt x="2660402" y="2691210"/>
                    <a:pt x="2635002" y="2669779"/>
                  </a:cubicBezTo>
                  <a:cubicBezTo>
                    <a:pt x="2609602" y="2648348"/>
                    <a:pt x="2638970" y="2635648"/>
                    <a:pt x="2658814" y="2603104"/>
                  </a:cubicBezTo>
                  <a:cubicBezTo>
                    <a:pt x="2678658" y="2570560"/>
                    <a:pt x="2723108" y="2532460"/>
                    <a:pt x="2754064" y="2474516"/>
                  </a:cubicBezTo>
                  <a:cubicBezTo>
                    <a:pt x="2785020" y="2416572"/>
                    <a:pt x="2826296" y="2307828"/>
                    <a:pt x="2844552" y="2255441"/>
                  </a:cubicBezTo>
                  <a:cubicBezTo>
                    <a:pt x="2862808" y="2203054"/>
                    <a:pt x="2850902" y="2186385"/>
                    <a:pt x="2863602" y="2160191"/>
                  </a:cubicBezTo>
                  <a:cubicBezTo>
                    <a:pt x="2876302" y="2133997"/>
                    <a:pt x="2897733" y="2149079"/>
                    <a:pt x="2920752" y="2098279"/>
                  </a:cubicBezTo>
                  <a:cubicBezTo>
                    <a:pt x="2943771" y="2047479"/>
                    <a:pt x="2978695" y="1938735"/>
                    <a:pt x="3001714" y="1855391"/>
                  </a:cubicBezTo>
                  <a:cubicBezTo>
                    <a:pt x="3024733" y="1772047"/>
                    <a:pt x="3048545" y="1660129"/>
                    <a:pt x="3058864" y="1598216"/>
                  </a:cubicBezTo>
                  <a:cubicBezTo>
                    <a:pt x="3069183" y="1536303"/>
                    <a:pt x="3071564" y="1520428"/>
                    <a:pt x="3063627" y="1483916"/>
                  </a:cubicBezTo>
                  <a:cubicBezTo>
                    <a:pt x="3055690" y="1447404"/>
                    <a:pt x="3028702" y="1404541"/>
                    <a:pt x="3011239" y="1379141"/>
                  </a:cubicBezTo>
                  <a:cubicBezTo>
                    <a:pt x="2993776" y="1353741"/>
                    <a:pt x="2969171" y="1355329"/>
                    <a:pt x="2958852" y="1331516"/>
                  </a:cubicBezTo>
                  <a:cubicBezTo>
                    <a:pt x="2948533" y="1307704"/>
                    <a:pt x="2949327" y="1271191"/>
                    <a:pt x="2949327" y="1236266"/>
                  </a:cubicBezTo>
                  <a:cubicBezTo>
                    <a:pt x="2949327" y="1201341"/>
                    <a:pt x="2949327" y="1152922"/>
                    <a:pt x="2958852" y="1121966"/>
                  </a:cubicBezTo>
                  <a:cubicBezTo>
                    <a:pt x="2968377" y="1091010"/>
                    <a:pt x="2985839" y="1066404"/>
                    <a:pt x="3006477" y="1050529"/>
                  </a:cubicBezTo>
                  <a:cubicBezTo>
                    <a:pt x="3021955" y="1038623"/>
                    <a:pt x="3041898" y="1001267"/>
                    <a:pt x="3062288" y="1005769"/>
                  </a:cubicBezTo>
                  <a:close/>
                  <a:moveTo>
                    <a:pt x="1814660" y="0"/>
                  </a:moveTo>
                  <a:lnTo>
                    <a:pt x="1957138" y="1191"/>
                  </a:lnTo>
                  <a:cubicBezTo>
                    <a:pt x="2036513" y="2249"/>
                    <a:pt x="2083080" y="133"/>
                    <a:pt x="2153988" y="20241"/>
                  </a:cubicBezTo>
                  <a:cubicBezTo>
                    <a:pt x="2224896" y="40349"/>
                    <a:pt x="2301096" y="69983"/>
                    <a:pt x="2382588" y="121841"/>
                  </a:cubicBezTo>
                  <a:cubicBezTo>
                    <a:pt x="2464080" y="173699"/>
                    <a:pt x="2548747" y="236141"/>
                    <a:pt x="2642938" y="331391"/>
                  </a:cubicBezTo>
                  <a:cubicBezTo>
                    <a:pt x="2737129" y="426641"/>
                    <a:pt x="2877888" y="601266"/>
                    <a:pt x="2947738" y="693341"/>
                  </a:cubicBezTo>
                  <a:cubicBezTo>
                    <a:pt x="3017588" y="785416"/>
                    <a:pt x="3051455" y="831983"/>
                    <a:pt x="3062038" y="883841"/>
                  </a:cubicBezTo>
                  <a:cubicBezTo>
                    <a:pt x="3072621" y="935699"/>
                    <a:pt x="3037696" y="974858"/>
                    <a:pt x="3011238" y="1004491"/>
                  </a:cubicBezTo>
                  <a:cubicBezTo>
                    <a:pt x="2984780" y="1034124"/>
                    <a:pt x="2933980" y="1062699"/>
                    <a:pt x="2903288" y="1061641"/>
                  </a:cubicBezTo>
                  <a:cubicBezTo>
                    <a:pt x="2872596" y="1060583"/>
                    <a:pt x="2868363" y="1038358"/>
                    <a:pt x="2827088" y="998141"/>
                  </a:cubicBezTo>
                  <a:cubicBezTo>
                    <a:pt x="2785813" y="957924"/>
                    <a:pt x="2735013" y="874316"/>
                    <a:pt x="2655638" y="820341"/>
                  </a:cubicBezTo>
                  <a:cubicBezTo>
                    <a:pt x="2576263" y="766366"/>
                    <a:pt x="2456671" y="698633"/>
                    <a:pt x="2350838" y="674291"/>
                  </a:cubicBezTo>
                  <a:cubicBezTo>
                    <a:pt x="2245005" y="649949"/>
                    <a:pt x="2004008" y="658416"/>
                    <a:pt x="2020638" y="674291"/>
                  </a:cubicBezTo>
                  <a:cubicBezTo>
                    <a:pt x="2037268" y="690166"/>
                    <a:pt x="2322805" y="697365"/>
                    <a:pt x="2450619" y="769542"/>
                  </a:cubicBezTo>
                  <a:cubicBezTo>
                    <a:pt x="2578433" y="841719"/>
                    <a:pt x="2592091" y="839501"/>
                    <a:pt x="2660171" y="895090"/>
                  </a:cubicBezTo>
                  <a:cubicBezTo>
                    <a:pt x="2728251" y="950679"/>
                    <a:pt x="2812957" y="1052543"/>
                    <a:pt x="2859098" y="1103077"/>
                  </a:cubicBezTo>
                  <a:cubicBezTo>
                    <a:pt x="2840639" y="1173982"/>
                    <a:pt x="2842709" y="1151206"/>
                    <a:pt x="2830884" y="1212445"/>
                  </a:cubicBezTo>
                  <a:cubicBezTo>
                    <a:pt x="2856921" y="1275211"/>
                    <a:pt x="2830896" y="1445184"/>
                    <a:pt x="2830884" y="1445256"/>
                  </a:cubicBezTo>
                  <a:cubicBezTo>
                    <a:pt x="2830987" y="1445263"/>
                    <a:pt x="2939795" y="1453141"/>
                    <a:pt x="2939795" y="1531580"/>
                  </a:cubicBezTo>
                  <a:cubicBezTo>
                    <a:pt x="2939795" y="1610041"/>
                    <a:pt x="2823824" y="2041512"/>
                    <a:pt x="2823781" y="2041674"/>
                  </a:cubicBezTo>
                  <a:cubicBezTo>
                    <a:pt x="2823748" y="2041731"/>
                    <a:pt x="2792983" y="2093987"/>
                    <a:pt x="2757487" y="2086142"/>
                  </a:cubicBezTo>
                  <a:cubicBezTo>
                    <a:pt x="2719935" y="2402501"/>
                    <a:pt x="2591644" y="2600616"/>
                    <a:pt x="2480886" y="2698176"/>
                  </a:cubicBezTo>
                  <a:cubicBezTo>
                    <a:pt x="2497333" y="2737923"/>
                    <a:pt x="2509017" y="2787194"/>
                    <a:pt x="2530227" y="2817416"/>
                  </a:cubicBezTo>
                  <a:lnTo>
                    <a:pt x="2592139" y="2874566"/>
                  </a:lnTo>
                  <a:lnTo>
                    <a:pt x="2658814" y="2884091"/>
                  </a:lnTo>
                  <a:lnTo>
                    <a:pt x="2682627" y="2912666"/>
                  </a:lnTo>
                  <a:lnTo>
                    <a:pt x="2749302" y="3079354"/>
                  </a:lnTo>
                  <a:lnTo>
                    <a:pt x="2844552" y="3174604"/>
                  </a:lnTo>
                  <a:lnTo>
                    <a:pt x="2939802" y="3207941"/>
                  </a:lnTo>
                  <a:lnTo>
                    <a:pt x="3282702" y="3317479"/>
                  </a:lnTo>
                  <a:lnTo>
                    <a:pt x="3658939" y="3493691"/>
                  </a:lnTo>
                  <a:lnTo>
                    <a:pt x="3868489" y="3641329"/>
                  </a:lnTo>
                  <a:cubicBezTo>
                    <a:pt x="3879602" y="3684191"/>
                    <a:pt x="3906589" y="3708004"/>
                    <a:pt x="3901827" y="3769916"/>
                  </a:cubicBezTo>
                  <a:cubicBezTo>
                    <a:pt x="3909764" y="3830241"/>
                    <a:pt x="3898652" y="3938191"/>
                    <a:pt x="3878014" y="4027091"/>
                  </a:cubicBezTo>
                  <a:cubicBezTo>
                    <a:pt x="3855789" y="4119166"/>
                    <a:pt x="3820864" y="4166791"/>
                    <a:pt x="3792289" y="4236641"/>
                  </a:cubicBezTo>
                  <a:lnTo>
                    <a:pt x="3620839" y="4598591"/>
                  </a:lnTo>
                  <a:lnTo>
                    <a:pt x="3473202" y="4760516"/>
                  </a:lnTo>
                  <a:cubicBezTo>
                    <a:pt x="2419193" y="4883157"/>
                    <a:pt x="1553862" y="4873723"/>
                    <a:pt x="339477" y="4760516"/>
                  </a:cubicBezTo>
                  <a:lnTo>
                    <a:pt x="163264" y="4436666"/>
                  </a:lnTo>
                  <a:lnTo>
                    <a:pt x="58489" y="4141391"/>
                  </a:lnTo>
                  <a:cubicBezTo>
                    <a:pt x="39439" y="4046141"/>
                    <a:pt x="14039" y="3992166"/>
                    <a:pt x="1339" y="3855641"/>
                  </a:cubicBezTo>
                  <a:cubicBezTo>
                    <a:pt x="-3423" y="3795316"/>
                    <a:pt x="4514" y="3744516"/>
                    <a:pt x="25152" y="3703241"/>
                  </a:cubicBezTo>
                  <a:lnTo>
                    <a:pt x="220414" y="3584179"/>
                  </a:lnTo>
                  <a:lnTo>
                    <a:pt x="534739" y="3450829"/>
                  </a:lnTo>
                  <a:lnTo>
                    <a:pt x="934789" y="3293666"/>
                  </a:lnTo>
                  <a:lnTo>
                    <a:pt x="1134814" y="3217466"/>
                  </a:lnTo>
                  <a:cubicBezTo>
                    <a:pt x="1234827" y="3090466"/>
                    <a:pt x="1241971" y="3068241"/>
                    <a:pt x="1277689" y="2950766"/>
                  </a:cubicBezTo>
                  <a:lnTo>
                    <a:pt x="1372939" y="2888854"/>
                  </a:lnTo>
                  <a:lnTo>
                    <a:pt x="1444377" y="2750741"/>
                  </a:lnTo>
                  <a:lnTo>
                    <a:pt x="1430089" y="2665016"/>
                  </a:lnTo>
                  <a:lnTo>
                    <a:pt x="1433678" y="2655556"/>
                  </a:lnTo>
                  <a:cubicBezTo>
                    <a:pt x="1422983" y="2644679"/>
                    <a:pt x="1415776" y="2635961"/>
                    <a:pt x="1412671" y="2630242"/>
                  </a:cubicBezTo>
                  <a:cubicBezTo>
                    <a:pt x="1381893" y="2577926"/>
                    <a:pt x="1178275" y="2345112"/>
                    <a:pt x="1171172" y="2059985"/>
                  </a:cubicBezTo>
                  <a:cubicBezTo>
                    <a:pt x="1071731" y="2052136"/>
                    <a:pt x="1014908" y="1764391"/>
                    <a:pt x="977027" y="1612672"/>
                  </a:cubicBezTo>
                  <a:cubicBezTo>
                    <a:pt x="946258" y="1484545"/>
                    <a:pt x="1052708" y="1487108"/>
                    <a:pt x="1052790" y="1487109"/>
                  </a:cubicBezTo>
                  <a:cubicBezTo>
                    <a:pt x="1052758" y="1487025"/>
                    <a:pt x="992834" y="1362590"/>
                    <a:pt x="1018186" y="1277790"/>
                  </a:cubicBezTo>
                  <a:cubicBezTo>
                    <a:pt x="962383" y="1308036"/>
                    <a:pt x="957154" y="1319916"/>
                    <a:pt x="934788" y="1341041"/>
                  </a:cubicBezTo>
                  <a:cubicBezTo>
                    <a:pt x="912422" y="1362166"/>
                    <a:pt x="899863" y="1373849"/>
                    <a:pt x="883988" y="1404541"/>
                  </a:cubicBezTo>
                  <a:cubicBezTo>
                    <a:pt x="868113" y="1435233"/>
                    <a:pt x="843771" y="1484974"/>
                    <a:pt x="839538" y="1525191"/>
                  </a:cubicBezTo>
                  <a:cubicBezTo>
                    <a:pt x="835305" y="1565408"/>
                    <a:pt x="850121" y="1595041"/>
                    <a:pt x="858588" y="1645841"/>
                  </a:cubicBezTo>
                  <a:cubicBezTo>
                    <a:pt x="867055" y="1696641"/>
                    <a:pt x="872346" y="1749558"/>
                    <a:pt x="890338" y="1829991"/>
                  </a:cubicBezTo>
                  <a:cubicBezTo>
                    <a:pt x="908330" y="1910424"/>
                    <a:pt x="940080" y="2067058"/>
                    <a:pt x="966538" y="2128441"/>
                  </a:cubicBezTo>
                  <a:cubicBezTo>
                    <a:pt x="992996" y="2189824"/>
                    <a:pt x="1026863" y="2164424"/>
                    <a:pt x="1049088" y="2198291"/>
                  </a:cubicBezTo>
                  <a:cubicBezTo>
                    <a:pt x="1071313" y="2232158"/>
                    <a:pt x="1071313" y="2270258"/>
                    <a:pt x="1099888" y="2331641"/>
                  </a:cubicBezTo>
                  <a:cubicBezTo>
                    <a:pt x="1128463" y="2393024"/>
                    <a:pt x="1191963" y="2503091"/>
                    <a:pt x="1220538" y="2566591"/>
                  </a:cubicBezTo>
                  <a:cubicBezTo>
                    <a:pt x="1249113" y="2630091"/>
                    <a:pt x="1286155" y="2681949"/>
                    <a:pt x="1271338" y="2712641"/>
                  </a:cubicBezTo>
                  <a:cubicBezTo>
                    <a:pt x="1256521" y="2743333"/>
                    <a:pt x="1188788" y="2740158"/>
                    <a:pt x="1131638" y="2750741"/>
                  </a:cubicBezTo>
                  <a:cubicBezTo>
                    <a:pt x="1074488" y="2761324"/>
                    <a:pt x="992996" y="2779316"/>
                    <a:pt x="928438" y="2776141"/>
                  </a:cubicBezTo>
                  <a:cubicBezTo>
                    <a:pt x="863880" y="2772966"/>
                    <a:pt x="788738" y="2762383"/>
                    <a:pt x="744288" y="2731691"/>
                  </a:cubicBezTo>
                  <a:cubicBezTo>
                    <a:pt x="699838" y="2700999"/>
                    <a:pt x="681846" y="2656549"/>
                    <a:pt x="661738" y="2591991"/>
                  </a:cubicBezTo>
                  <a:cubicBezTo>
                    <a:pt x="641630" y="2527433"/>
                    <a:pt x="627871" y="2439591"/>
                    <a:pt x="623638" y="2344341"/>
                  </a:cubicBezTo>
                  <a:cubicBezTo>
                    <a:pt x="619405" y="2249091"/>
                    <a:pt x="617288" y="2189824"/>
                    <a:pt x="636338" y="2020491"/>
                  </a:cubicBezTo>
                  <a:cubicBezTo>
                    <a:pt x="655388" y="1851158"/>
                    <a:pt x="681846" y="1561174"/>
                    <a:pt x="737938" y="1328341"/>
                  </a:cubicBezTo>
                  <a:cubicBezTo>
                    <a:pt x="794030" y="1095508"/>
                    <a:pt x="900921" y="794941"/>
                    <a:pt x="972888" y="623491"/>
                  </a:cubicBezTo>
                  <a:cubicBezTo>
                    <a:pt x="1044855" y="452041"/>
                    <a:pt x="1105180" y="380074"/>
                    <a:pt x="1169738" y="299641"/>
                  </a:cubicBezTo>
                  <a:cubicBezTo>
                    <a:pt x="1234296" y="219208"/>
                    <a:pt x="1299913" y="171583"/>
                    <a:pt x="1360238" y="140891"/>
                  </a:cubicBezTo>
                  <a:cubicBezTo>
                    <a:pt x="1420563" y="110199"/>
                    <a:pt x="1478771" y="136658"/>
                    <a:pt x="1531688" y="115491"/>
                  </a:cubicBezTo>
                  <a:cubicBezTo>
                    <a:pt x="1584605" y="94324"/>
                    <a:pt x="1605771" y="32941"/>
                    <a:pt x="1677738" y="13891"/>
                  </a:cubicBezTo>
                  <a:cubicBezTo>
                    <a:pt x="1713722" y="4366"/>
                    <a:pt x="1763728" y="926"/>
                    <a:pt x="181466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spTree>
    <p:extLst>
      <p:ext uri="{BB962C8B-B14F-4D97-AF65-F5344CB8AC3E}">
        <p14:creationId xmlns:p14="http://schemas.microsoft.com/office/powerpoint/2010/main" val="357835399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A3F9A6EB-4CEA-48FB-BA1B-575AAEDA47A8}"/>
              </a:ext>
            </a:extLst>
          </p:cNvPr>
          <p:cNvSpPr/>
          <p:nvPr/>
        </p:nvSpPr>
        <p:spPr>
          <a:xfrm>
            <a:off x="199945" y="2418043"/>
            <a:ext cx="5796000" cy="3714401"/>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914400">
              <a:spcBef>
                <a:spcPts val="1800"/>
              </a:spcBef>
            </a:pPr>
            <a:r>
              <a:rPr lang="en-US" sz="2400">
                <a:solidFill>
                  <a:srgbClr val="002050"/>
                </a:solidFill>
                <a:latin typeface="Segoe UI Light"/>
                <a:cs typeface="Segoe UI Semibold" panose="020B0702040204020203" pitchFamily="34" charset="0"/>
              </a:rPr>
              <a:t>Current State</a:t>
            </a:r>
            <a:endParaRPr lang="en-US" sz="2400">
              <a:solidFill>
                <a:srgbClr val="002050"/>
              </a:solidFill>
              <a:latin typeface="Segoe UI Light"/>
            </a:endParaRPr>
          </a:p>
          <a:p>
            <a:pPr marL="268288" lvl="0" indent="-268288" defTabSz="914400">
              <a:spcBef>
                <a:spcPts val="600"/>
              </a:spcBef>
              <a:buFont typeface="Arial" panose="020B0604020202020204" pitchFamily="34" charset="0"/>
              <a:buChar char="•"/>
            </a:pPr>
            <a:r>
              <a:rPr lang="en-US" sz="1200">
                <a:solidFill>
                  <a:srgbClr val="505050"/>
                </a:solidFill>
              </a:rPr>
              <a:t>Daniela updates information about the project in a mail or Power Point deck. She forwards it to the staffing lead. </a:t>
            </a:r>
          </a:p>
          <a:p>
            <a:pPr marL="268288" lvl="0" indent="-268288" defTabSz="914400">
              <a:spcBef>
                <a:spcPts val="600"/>
              </a:spcBef>
              <a:buFont typeface="Arial" panose="020B0604020202020204" pitchFamily="34" charset="0"/>
              <a:buChar char="•"/>
            </a:pPr>
            <a:r>
              <a:rPr lang="en-US" sz="1200">
                <a:solidFill>
                  <a:srgbClr val="505050"/>
                </a:solidFill>
              </a:rPr>
              <a:t>The staffing lead maintains a roster of employees' availability. Staffing lead forwards the project information to all available employees looking for projects over e-mail</a:t>
            </a:r>
          </a:p>
          <a:p>
            <a:pPr marL="268288" lvl="0" indent="-268288" defTabSz="914400">
              <a:spcBef>
                <a:spcPts val="600"/>
              </a:spcBef>
              <a:buFont typeface="Arial" panose="020B0604020202020204" pitchFamily="34" charset="0"/>
              <a:buChar char="•"/>
            </a:pPr>
            <a:r>
              <a:rPr lang="en-US" sz="1200">
                <a:solidFill>
                  <a:srgbClr val="505050"/>
                </a:solidFill>
              </a:rPr>
              <a:t>Employees receive multiple e-mails on various open project opportunities and roles irrespective of their skillsets. They read through all of them and shortlist the ones they are interested in. </a:t>
            </a:r>
          </a:p>
          <a:p>
            <a:pPr marL="268288" lvl="0" indent="-268288" defTabSz="914400">
              <a:spcBef>
                <a:spcPts val="600"/>
              </a:spcBef>
              <a:buFont typeface="Arial" panose="020B0604020202020204" pitchFamily="34" charset="0"/>
              <a:buChar char="•"/>
            </a:pPr>
            <a:r>
              <a:rPr lang="en-US" sz="1200">
                <a:solidFill>
                  <a:srgbClr val="505050"/>
                </a:solidFill>
              </a:rPr>
              <a:t>Interested employees reach out to Daniela with their resume attached in e-mail. </a:t>
            </a:r>
          </a:p>
          <a:p>
            <a:pPr marL="268288" lvl="0" indent="-268288" defTabSz="914400">
              <a:spcBef>
                <a:spcPts val="600"/>
              </a:spcBef>
              <a:buFont typeface="Arial" panose="020B0604020202020204" pitchFamily="34" charset="0"/>
              <a:buChar char="•"/>
            </a:pPr>
            <a:r>
              <a:rPr lang="en-US" sz="1200">
                <a:solidFill>
                  <a:srgbClr val="505050"/>
                </a:solidFill>
              </a:rPr>
              <a:t>Daniela receives all applications over e-mail, and she sets up a call with the applicants that match her skillset needs</a:t>
            </a:r>
          </a:p>
          <a:p>
            <a:pPr marL="268288" lvl="0" indent="-268288" defTabSz="914400">
              <a:spcBef>
                <a:spcPts val="600"/>
              </a:spcBef>
              <a:buFont typeface="Arial" panose="020B0604020202020204" pitchFamily="34" charset="0"/>
              <a:buChar char="•"/>
            </a:pPr>
            <a:r>
              <a:rPr lang="en-US" sz="1200">
                <a:solidFill>
                  <a:srgbClr val="505050"/>
                </a:solidFill>
              </a:rPr>
              <a:t>After discussing with the applicants, Daniela either approves or rejects the applicant for the project. She conveys this decision over e-mail. </a:t>
            </a:r>
          </a:p>
          <a:p>
            <a:pPr marL="268288" lvl="0" indent="-268288" defTabSz="914400">
              <a:spcBef>
                <a:spcPts val="600"/>
              </a:spcBef>
              <a:buFont typeface="Arial" panose="020B0604020202020204" pitchFamily="34" charset="0"/>
              <a:buChar char="•"/>
            </a:pPr>
            <a:r>
              <a:rPr lang="en-US" sz="1200">
                <a:solidFill>
                  <a:srgbClr val="505050"/>
                </a:solidFill>
              </a:rPr>
              <a:t>After selecting the full team for her project, Daniela sends a mail to the Staffing lead again mentioning that her project open roles are now closed. </a:t>
            </a:r>
          </a:p>
          <a:p>
            <a:pPr marL="268288" lvl="0" indent="-268288" defTabSz="914400">
              <a:spcBef>
                <a:spcPts val="600"/>
              </a:spcBef>
              <a:buFont typeface="Arial" panose="020B0604020202020204" pitchFamily="34" charset="0"/>
              <a:buChar char="•"/>
            </a:pPr>
            <a:r>
              <a:rPr lang="en-US" sz="1200">
                <a:solidFill>
                  <a:srgbClr val="505050"/>
                </a:solidFill>
              </a:rPr>
              <a:t>Staffing lead sends a mass e-mail to all previous recipients that the respective project is closed for applications</a:t>
            </a:r>
          </a:p>
          <a:p>
            <a:pPr marL="171450" lvl="0" indent="-171450" defTabSz="914400">
              <a:spcBef>
                <a:spcPts val="600"/>
              </a:spcBef>
              <a:buFont typeface="Arial" panose="020B0604020202020204" pitchFamily="34" charset="0"/>
              <a:buChar char="•"/>
            </a:pPr>
            <a:endParaRPr lang="en-US" sz="1200">
              <a:solidFill>
                <a:srgbClr val="505050"/>
              </a:solidFill>
            </a:endParaRPr>
          </a:p>
        </p:txBody>
      </p:sp>
      <p:sp>
        <p:nvSpPr>
          <p:cNvPr id="5" name="Title 4">
            <a:extLst>
              <a:ext uri="{FF2B5EF4-FFF2-40B4-BE49-F238E27FC236}">
                <a16:creationId xmlns:a16="http://schemas.microsoft.com/office/drawing/2014/main" id="{8A97385E-74B0-4977-8941-99A5C9B7E114}"/>
              </a:ext>
            </a:extLst>
          </p:cNvPr>
          <p:cNvSpPr>
            <a:spLocks noGrp="1"/>
          </p:cNvSpPr>
          <p:nvPr>
            <p:ph type="title"/>
          </p:nvPr>
        </p:nvSpPr>
        <p:spPr/>
        <p:txBody>
          <a:bodyPr/>
          <a:lstStyle/>
          <a:p>
            <a:r>
              <a:rPr lang="en-IN"/>
              <a:t>Scenario Vision</a:t>
            </a:r>
          </a:p>
        </p:txBody>
      </p:sp>
      <p:sp>
        <p:nvSpPr>
          <p:cNvPr id="33" name="Rectangle 32">
            <a:extLst>
              <a:ext uri="{FF2B5EF4-FFF2-40B4-BE49-F238E27FC236}">
                <a16:creationId xmlns:a16="http://schemas.microsoft.com/office/drawing/2014/main" id="{A5CCD3D1-C7A9-4548-AFF9-59711FB486D4}"/>
              </a:ext>
            </a:extLst>
          </p:cNvPr>
          <p:cNvSpPr/>
          <p:nvPr/>
        </p:nvSpPr>
        <p:spPr>
          <a:xfrm>
            <a:off x="6340627" y="2418043"/>
            <a:ext cx="5795999" cy="4042393"/>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914400">
              <a:spcBef>
                <a:spcPts val="1200"/>
              </a:spcBef>
            </a:pPr>
            <a:r>
              <a:rPr lang="en-US" sz="2400">
                <a:solidFill>
                  <a:srgbClr val="002050"/>
                </a:solidFill>
                <a:latin typeface="Segoe UI Light"/>
                <a:cs typeface="Segoe UI Semibold" panose="020B0702040204020203" pitchFamily="34" charset="0"/>
              </a:rPr>
              <a:t>Future State</a:t>
            </a:r>
            <a:endParaRPr lang="en-US" sz="1200">
              <a:solidFill>
                <a:srgbClr val="505050"/>
              </a:solidFill>
            </a:endParaRPr>
          </a:p>
          <a:p>
            <a:pPr marL="268288" lvl="0" indent="-268288" defTabSz="914400">
              <a:spcBef>
                <a:spcPts val="600"/>
              </a:spcBef>
              <a:buClr>
                <a:srgbClr val="00B050"/>
              </a:buClr>
              <a:buFont typeface="Wingdings" panose="05000000000000000000" pitchFamily="2" charset="2"/>
              <a:buChar char="ü"/>
            </a:pPr>
            <a:r>
              <a:rPr lang="en-US" sz="1200">
                <a:solidFill>
                  <a:srgbClr val="505050"/>
                </a:solidFill>
              </a:rPr>
              <a:t>Daniela uses Teams app to create a new project entity and provides details about her project, duration, required skills and open positions</a:t>
            </a:r>
          </a:p>
          <a:p>
            <a:pPr marL="268288" lvl="0" indent="-268288" defTabSz="914400">
              <a:spcBef>
                <a:spcPts val="600"/>
              </a:spcBef>
              <a:buClr>
                <a:srgbClr val="00B050"/>
              </a:buClr>
              <a:buFont typeface="Wingdings" panose="05000000000000000000" pitchFamily="2" charset="2"/>
              <a:buChar char="ü"/>
            </a:pPr>
            <a:r>
              <a:rPr lang="en-US" sz="1200">
                <a:solidFill>
                  <a:srgbClr val="505050"/>
                </a:solidFill>
              </a:rPr>
              <a:t>As Daniela publishes the project entity, it is available for everyone in the organization to view and apply </a:t>
            </a:r>
          </a:p>
          <a:p>
            <a:pPr marL="268288" lvl="0" indent="-268288" defTabSz="914400">
              <a:spcBef>
                <a:spcPts val="600"/>
              </a:spcBef>
              <a:buClr>
                <a:srgbClr val="00B050"/>
              </a:buClr>
              <a:buFont typeface="Wingdings" panose="05000000000000000000" pitchFamily="2" charset="2"/>
              <a:buChar char="ü"/>
            </a:pPr>
            <a:r>
              <a:rPr lang="en-US" sz="1200">
                <a:solidFill>
                  <a:srgbClr val="505050"/>
                </a:solidFill>
              </a:rPr>
              <a:t>Employees can filter projects based on their skills and preferences and apply for projects that interests them</a:t>
            </a:r>
          </a:p>
          <a:p>
            <a:pPr marL="268288" lvl="0" indent="-268288" defTabSz="914400">
              <a:spcBef>
                <a:spcPts val="600"/>
              </a:spcBef>
              <a:buClr>
                <a:srgbClr val="00B050"/>
              </a:buClr>
              <a:buFont typeface="Wingdings" panose="05000000000000000000" pitchFamily="2" charset="2"/>
              <a:buChar char="ü"/>
            </a:pPr>
            <a:r>
              <a:rPr lang="en-US" sz="1200">
                <a:solidFill>
                  <a:srgbClr val="505050"/>
                </a:solidFill>
              </a:rPr>
              <a:t>As employees apply for Daniela’s project, she gets a notification on her Teams app with employees' application info and attached resume</a:t>
            </a:r>
          </a:p>
          <a:p>
            <a:pPr marL="268288" lvl="0" indent="-268288" defTabSz="914400">
              <a:spcBef>
                <a:spcPts val="600"/>
              </a:spcBef>
              <a:buClr>
                <a:srgbClr val="00B050"/>
              </a:buClr>
              <a:buFont typeface="Wingdings" panose="05000000000000000000" pitchFamily="2" charset="2"/>
              <a:buChar char="ü"/>
            </a:pPr>
            <a:r>
              <a:rPr lang="en-US" sz="1200">
                <a:solidFill>
                  <a:srgbClr val="505050"/>
                </a:solidFill>
              </a:rPr>
              <a:t>Daniela views applications and can perform a 1:1 chat / call with each applicant for further clarification</a:t>
            </a:r>
          </a:p>
          <a:p>
            <a:pPr marL="268288" lvl="0" indent="-268288" defTabSz="914400">
              <a:spcBef>
                <a:spcPts val="600"/>
              </a:spcBef>
              <a:buClr>
                <a:srgbClr val="00B050"/>
              </a:buClr>
              <a:buFont typeface="Wingdings" panose="05000000000000000000" pitchFamily="2" charset="2"/>
              <a:buChar char="ü"/>
            </a:pPr>
            <a:r>
              <a:rPr lang="en-US" sz="1200">
                <a:solidFill>
                  <a:srgbClr val="505050"/>
                </a:solidFill>
              </a:rPr>
              <a:t>Daniela approves the application on the Teams app itself and the newly selected team member automatically gets added to the project Team setup by Daniela</a:t>
            </a:r>
          </a:p>
          <a:p>
            <a:pPr marL="268288" lvl="0" indent="-268288" defTabSz="914400">
              <a:spcBef>
                <a:spcPts val="600"/>
              </a:spcBef>
              <a:buClr>
                <a:srgbClr val="00B050"/>
              </a:buClr>
              <a:buFont typeface="Wingdings" panose="05000000000000000000" pitchFamily="2" charset="2"/>
              <a:buChar char="ü"/>
            </a:pPr>
            <a:r>
              <a:rPr lang="en-US" sz="1200">
                <a:solidFill>
                  <a:srgbClr val="505050"/>
                </a:solidFill>
              </a:rPr>
              <a:t>After Daniela puts together her new team, she closes the project for applications. The project is automatically removed and won’t show up for employees to discover</a:t>
            </a:r>
          </a:p>
        </p:txBody>
      </p:sp>
      <p:grpSp>
        <p:nvGrpSpPr>
          <p:cNvPr id="8" name="Group 7">
            <a:extLst>
              <a:ext uri="{FF2B5EF4-FFF2-40B4-BE49-F238E27FC236}">
                <a16:creationId xmlns:a16="http://schemas.microsoft.com/office/drawing/2014/main" id="{58DBCB44-2569-4C23-8578-B7071B48FC68}"/>
              </a:ext>
            </a:extLst>
          </p:cNvPr>
          <p:cNvGrpSpPr/>
          <p:nvPr/>
        </p:nvGrpSpPr>
        <p:grpSpPr>
          <a:xfrm>
            <a:off x="426425" y="1441174"/>
            <a:ext cx="11476493" cy="744014"/>
            <a:chOff x="426425" y="1431235"/>
            <a:chExt cx="11476493" cy="744014"/>
          </a:xfrm>
        </p:grpSpPr>
        <p:sp>
          <p:nvSpPr>
            <p:cNvPr id="6" name="Rectangle 5">
              <a:extLst>
                <a:ext uri="{FF2B5EF4-FFF2-40B4-BE49-F238E27FC236}">
                  <a16:creationId xmlns:a16="http://schemas.microsoft.com/office/drawing/2014/main" id="{0BC8CC6D-C844-4C68-87F1-57B039BE7870}"/>
                </a:ext>
              </a:extLst>
            </p:cNvPr>
            <p:cNvSpPr/>
            <p:nvPr/>
          </p:nvSpPr>
          <p:spPr bwMode="auto">
            <a:xfrm>
              <a:off x="426425" y="1431235"/>
              <a:ext cx="1223472" cy="74401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IN" sz="1600" b="1">
                  <a:gradFill>
                    <a:gsLst>
                      <a:gs pos="0">
                        <a:srgbClr val="FFFFFF"/>
                      </a:gs>
                      <a:gs pos="100000">
                        <a:srgbClr val="FFFFFF"/>
                      </a:gs>
                    </a:gsLst>
                    <a:lin ang="5400000" scaled="0"/>
                  </a:gradFill>
                  <a:ea typeface="Segoe UI" pitchFamily="34" charset="0"/>
                  <a:cs typeface="Segoe UI" pitchFamily="34" charset="0"/>
                </a:rPr>
                <a:t>Context</a:t>
              </a:r>
            </a:p>
          </p:txBody>
        </p:sp>
        <p:sp>
          <p:nvSpPr>
            <p:cNvPr id="7" name="Rectangle 6">
              <a:extLst>
                <a:ext uri="{FF2B5EF4-FFF2-40B4-BE49-F238E27FC236}">
                  <a16:creationId xmlns:a16="http://schemas.microsoft.com/office/drawing/2014/main" id="{ABDC74E9-985D-47B5-945F-E8D94FB0BDC0}"/>
                </a:ext>
              </a:extLst>
            </p:cNvPr>
            <p:cNvSpPr/>
            <p:nvPr/>
          </p:nvSpPr>
          <p:spPr bwMode="auto">
            <a:xfrm>
              <a:off x="1698788" y="1431235"/>
              <a:ext cx="10204130" cy="744014"/>
            </a:xfrm>
            <a:prstGeom prst="rect">
              <a:avLst/>
            </a:prstGeom>
            <a:solidFill>
              <a:srgbClr val="E7F1FF"/>
            </a:solidFill>
            <a:ln>
              <a:solidFill>
                <a:schemeClr val="accent5">
                  <a:lumMod val="20000"/>
                  <a:lumOff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72000" rIns="36000" bIns="36000" numCol="1" spcCol="0" rtlCol="0" fromWordArt="0" anchor="ctr" anchorCtr="0" forceAA="0" compatLnSpc="1">
              <a:prstTxWarp prst="textNoShape">
                <a:avLst/>
              </a:prstTxWarp>
              <a:noAutofit/>
            </a:bodyPr>
            <a:lstStyle/>
            <a:p>
              <a:pPr marL="182563" indent="-182563" defTabSz="932472" fontAlgn="base">
                <a:lnSpc>
                  <a:spcPct val="90000"/>
                </a:lnSpc>
                <a:spcBef>
                  <a:spcPct val="0"/>
                </a:spcBef>
                <a:spcAft>
                  <a:spcPts val="300"/>
                </a:spcAft>
                <a:buFont typeface="Arial" panose="020B0604020202020204" pitchFamily="34" charset="0"/>
                <a:buChar char="•"/>
              </a:pPr>
              <a:r>
                <a:rPr lang="en-IN" sz="1200">
                  <a:solidFill>
                    <a:schemeClr val="tx1"/>
                  </a:solidFill>
                  <a:ea typeface="Segoe UI" pitchFamily="34" charset="0"/>
                  <a:cs typeface="Segoe UI" pitchFamily="34" charset="0"/>
                </a:rPr>
                <a:t>Daniela, a manager at Contoso Consulting Services is responsible for sales and execution of consulting projects. Most of her projects are 3 – 6 months in duration and she gets a chance to work with different people across the firm in each of her projects</a:t>
              </a:r>
            </a:p>
            <a:p>
              <a:pPr marL="182563" indent="-182563" defTabSz="932472" fontAlgn="base">
                <a:lnSpc>
                  <a:spcPct val="90000"/>
                </a:lnSpc>
                <a:spcBef>
                  <a:spcPct val="0"/>
                </a:spcBef>
                <a:spcAft>
                  <a:spcPts val="300"/>
                </a:spcAft>
                <a:buFont typeface="Arial" panose="020B0604020202020204" pitchFamily="34" charset="0"/>
                <a:buChar char="•"/>
              </a:pPr>
              <a:r>
                <a:rPr lang="en-IN" sz="1200">
                  <a:solidFill>
                    <a:schemeClr val="tx1"/>
                  </a:solidFill>
                  <a:ea typeface="Segoe UI" pitchFamily="34" charset="0"/>
                  <a:cs typeface="Segoe UI" pitchFamily="34" charset="0"/>
                </a:rPr>
                <a:t>Daniela recently sold a proposal to her retail client and is about to kickstart a project. She just bid adieu to her old team and is eagerly looking forward to putting together a strong team to start her new project. </a:t>
              </a:r>
            </a:p>
          </p:txBody>
        </p:sp>
      </p:grpSp>
      <p:sp>
        <p:nvSpPr>
          <p:cNvPr id="3" name="Rectangle 2">
            <a:extLst>
              <a:ext uri="{FF2B5EF4-FFF2-40B4-BE49-F238E27FC236}">
                <a16:creationId xmlns:a16="http://schemas.microsoft.com/office/drawing/2014/main" id="{2AD5023F-7E35-4F92-80F2-4478317DE4F1}"/>
              </a:ext>
            </a:extLst>
          </p:cNvPr>
          <p:cNvSpPr/>
          <p:nvPr/>
        </p:nvSpPr>
        <p:spPr>
          <a:xfrm rot="16200000">
            <a:off x="9286349" y="531572"/>
            <a:ext cx="1393214" cy="330072"/>
          </a:xfrm>
          <a:prstGeom prst="rect">
            <a:avLst/>
          </a:prstGeom>
          <a:solidFill>
            <a:srgbClr val="004BB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72000" rIns="91440" bIns="72000" numCol="1" spcCol="0" rtlCol="0" fromWordArt="0" anchor="ctr" anchorCtr="0" forceAA="0" compatLnSpc="1">
            <a:prstTxWarp prst="textNoShape">
              <a:avLst/>
            </a:prstTxWarp>
            <a:spAutoFit/>
          </a:bodyPr>
          <a:lstStyle/>
          <a:p>
            <a:pPr algn="ctr" defTabSz="914400">
              <a:spcBef>
                <a:spcPts val="1800"/>
              </a:spcBef>
            </a:pPr>
            <a:r>
              <a:rPr lang="en-US" sz="1200" b="1">
                <a:solidFill>
                  <a:prstClr val="white"/>
                </a:solidFill>
                <a:cs typeface="Segoe UI Semibold" panose="020B0702040204020203" pitchFamily="34" charset="0"/>
              </a:rPr>
              <a:t>Employee</a:t>
            </a:r>
          </a:p>
        </p:txBody>
      </p:sp>
      <p:sp>
        <p:nvSpPr>
          <p:cNvPr id="9" name="Isosceles Triangle 8">
            <a:extLst>
              <a:ext uri="{FF2B5EF4-FFF2-40B4-BE49-F238E27FC236}">
                <a16:creationId xmlns:a16="http://schemas.microsoft.com/office/drawing/2014/main" id="{D3CE65B6-294A-42A7-8D66-81B146C8AF3F}"/>
              </a:ext>
            </a:extLst>
          </p:cNvPr>
          <p:cNvSpPr/>
          <p:nvPr/>
        </p:nvSpPr>
        <p:spPr bwMode="auto">
          <a:xfrm rot="5400000">
            <a:off x="4755576" y="4130674"/>
            <a:ext cx="2880962" cy="289138"/>
          </a:xfrm>
          <a:prstGeom prst="triangle">
            <a:avLst/>
          </a:prstGeom>
          <a:gradFill flip="none" rotWithShape="1">
            <a:gsLst>
              <a:gs pos="0">
                <a:schemeClr val="accent1">
                  <a:shade val="30000"/>
                  <a:satMod val="115000"/>
                </a:schemeClr>
              </a:gs>
              <a:gs pos="68000">
                <a:schemeClr val="accent1"/>
              </a:gs>
              <a:gs pos="100000">
                <a:schemeClr val="accent1">
                  <a:lumMod val="60000"/>
                  <a:lumOff val="40000"/>
                </a:scheme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pic>
        <p:nvPicPr>
          <p:cNvPr id="13" name="Graphic 12" descr="Warning">
            <a:extLst>
              <a:ext uri="{FF2B5EF4-FFF2-40B4-BE49-F238E27FC236}">
                <a16:creationId xmlns:a16="http://schemas.microsoft.com/office/drawing/2014/main" id="{0D967F63-706B-4866-A31D-8AECEA5EC873}"/>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17702" y="2888820"/>
            <a:ext cx="217235" cy="217235"/>
          </a:xfrm>
          <a:prstGeom prst="rect">
            <a:avLst/>
          </a:prstGeom>
        </p:spPr>
      </p:pic>
      <p:pic>
        <p:nvPicPr>
          <p:cNvPr id="22" name="Graphic 21" descr="Warning">
            <a:extLst>
              <a:ext uri="{FF2B5EF4-FFF2-40B4-BE49-F238E27FC236}">
                <a16:creationId xmlns:a16="http://schemas.microsoft.com/office/drawing/2014/main" id="{03441BDA-641D-4FD6-A0E0-2B7EA0A9BE6E}"/>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17702" y="3358319"/>
            <a:ext cx="217235" cy="217235"/>
          </a:xfrm>
          <a:prstGeom prst="rect">
            <a:avLst/>
          </a:prstGeom>
        </p:spPr>
      </p:pic>
      <p:pic>
        <p:nvPicPr>
          <p:cNvPr id="23" name="Graphic 22" descr="Warning">
            <a:extLst>
              <a:ext uri="{FF2B5EF4-FFF2-40B4-BE49-F238E27FC236}">
                <a16:creationId xmlns:a16="http://schemas.microsoft.com/office/drawing/2014/main" id="{E32750EB-4BCE-42CC-8F39-D21B0F5029D5}"/>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17702" y="3968962"/>
            <a:ext cx="217235" cy="217235"/>
          </a:xfrm>
          <a:prstGeom prst="rect">
            <a:avLst/>
          </a:prstGeom>
        </p:spPr>
      </p:pic>
      <p:pic>
        <p:nvPicPr>
          <p:cNvPr id="25" name="Graphic 24" descr="Warning">
            <a:extLst>
              <a:ext uri="{FF2B5EF4-FFF2-40B4-BE49-F238E27FC236}">
                <a16:creationId xmlns:a16="http://schemas.microsoft.com/office/drawing/2014/main" id="{B21ECD72-B9FF-4884-BB5F-57AF466CEA56}"/>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17702" y="4550183"/>
            <a:ext cx="217235" cy="217235"/>
          </a:xfrm>
          <a:prstGeom prst="rect">
            <a:avLst/>
          </a:prstGeom>
        </p:spPr>
      </p:pic>
      <p:pic>
        <p:nvPicPr>
          <p:cNvPr id="26" name="Graphic 25" descr="Warning">
            <a:extLst>
              <a:ext uri="{FF2B5EF4-FFF2-40B4-BE49-F238E27FC236}">
                <a16:creationId xmlns:a16="http://schemas.microsoft.com/office/drawing/2014/main" id="{83E760A9-B34B-41A7-8DF4-8E60BD4C1CE9}"/>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17702" y="4893314"/>
            <a:ext cx="217235" cy="217235"/>
          </a:xfrm>
          <a:prstGeom prst="rect">
            <a:avLst/>
          </a:prstGeom>
        </p:spPr>
      </p:pic>
      <p:pic>
        <p:nvPicPr>
          <p:cNvPr id="27" name="Graphic 26" descr="Warning">
            <a:extLst>
              <a:ext uri="{FF2B5EF4-FFF2-40B4-BE49-F238E27FC236}">
                <a16:creationId xmlns:a16="http://schemas.microsoft.com/office/drawing/2014/main" id="{A5E5A53D-2A57-48B2-BB5D-BA4086C97614}"/>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54255" y="6600103"/>
            <a:ext cx="179533" cy="179533"/>
          </a:xfrm>
          <a:prstGeom prst="rect">
            <a:avLst/>
          </a:prstGeom>
        </p:spPr>
      </p:pic>
      <p:sp>
        <p:nvSpPr>
          <p:cNvPr id="14" name="TextBox 13">
            <a:extLst>
              <a:ext uri="{FF2B5EF4-FFF2-40B4-BE49-F238E27FC236}">
                <a16:creationId xmlns:a16="http://schemas.microsoft.com/office/drawing/2014/main" id="{0A9F480C-7FD3-47D0-96CF-1A826A8DA7C5}"/>
              </a:ext>
            </a:extLst>
          </p:cNvPr>
          <p:cNvSpPr txBox="1"/>
          <p:nvPr/>
        </p:nvSpPr>
        <p:spPr>
          <a:xfrm>
            <a:off x="642700" y="6634469"/>
            <a:ext cx="934551" cy="124650"/>
          </a:xfrm>
          <a:prstGeom prst="rect">
            <a:avLst/>
          </a:prstGeom>
          <a:noFill/>
        </p:spPr>
        <p:txBody>
          <a:bodyPr wrap="none" lIns="0" tIns="0" rIns="0" bIns="0" rtlCol="0">
            <a:spAutoFit/>
          </a:bodyPr>
          <a:lstStyle/>
          <a:p>
            <a:pPr>
              <a:lnSpc>
                <a:spcPct val="90000"/>
              </a:lnSpc>
              <a:spcAft>
                <a:spcPts val="600"/>
              </a:spcAft>
            </a:pPr>
            <a:r>
              <a:rPr lang="en-IN" sz="900">
                <a:gradFill>
                  <a:gsLst>
                    <a:gs pos="2917">
                      <a:schemeClr val="tx1"/>
                    </a:gs>
                    <a:gs pos="30000">
                      <a:schemeClr val="tx1"/>
                    </a:gs>
                  </a:gsLst>
                  <a:lin ang="5400000" scaled="0"/>
                </a:gradFill>
              </a:rPr>
              <a:t>- Points of Friction</a:t>
            </a:r>
          </a:p>
        </p:txBody>
      </p:sp>
      <p:pic>
        <p:nvPicPr>
          <p:cNvPr id="3074" name="Picture 2" descr="HRC20_hybridWorkplace_087">
            <a:extLst>
              <a:ext uri="{FF2B5EF4-FFF2-40B4-BE49-F238E27FC236}">
                <a16:creationId xmlns:a16="http://schemas.microsoft.com/office/drawing/2014/main" id="{ADD5466E-92E1-442B-AEE3-41430005902A}"/>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10132988" y="-3921"/>
            <a:ext cx="2089823" cy="1393215"/>
          </a:xfrm>
          <a:prstGeom prst="rect">
            <a:avLst/>
          </a:prstGeom>
          <a:noFill/>
          <a:extLst>
            <a:ext uri="{909E8E84-426E-40DD-AFC4-6F175D3DCCD1}">
              <a14:hiddenFill xmlns:a14="http://schemas.microsoft.com/office/drawing/2010/main">
                <a:solidFill>
                  <a:srgbClr val="FFFFFF"/>
                </a:solidFill>
              </a14:hiddenFill>
            </a:ext>
          </a:extLst>
        </p:spPr>
      </p:pic>
      <p:pic>
        <p:nvPicPr>
          <p:cNvPr id="19" name="Graphic 18" descr="Warning">
            <a:extLst>
              <a:ext uri="{FF2B5EF4-FFF2-40B4-BE49-F238E27FC236}">
                <a16:creationId xmlns:a16="http://schemas.microsoft.com/office/drawing/2014/main" id="{7A1A029B-81C7-4998-BC71-6AEF28FF0CD1}"/>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17702" y="5242855"/>
            <a:ext cx="217235" cy="217235"/>
          </a:xfrm>
          <a:prstGeom prst="rect">
            <a:avLst/>
          </a:prstGeom>
        </p:spPr>
      </p:pic>
      <p:pic>
        <p:nvPicPr>
          <p:cNvPr id="20" name="Graphic 19" descr="Warning">
            <a:extLst>
              <a:ext uri="{FF2B5EF4-FFF2-40B4-BE49-F238E27FC236}">
                <a16:creationId xmlns:a16="http://schemas.microsoft.com/office/drawing/2014/main" id="{B3477F1A-AC80-41DF-BE6C-A3A5E21930D4}"/>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17702" y="5676903"/>
            <a:ext cx="217235" cy="217235"/>
          </a:xfrm>
          <a:prstGeom prst="rect">
            <a:avLst/>
          </a:prstGeom>
        </p:spPr>
      </p:pic>
      <p:pic>
        <p:nvPicPr>
          <p:cNvPr id="21" name="Graphic 20" descr="Warning">
            <a:extLst>
              <a:ext uri="{FF2B5EF4-FFF2-40B4-BE49-F238E27FC236}">
                <a16:creationId xmlns:a16="http://schemas.microsoft.com/office/drawing/2014/main" id="{0C92F018-5C99-4EE7-B8C7-3EE5C5BCF98A}"/>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17702" y="6128874"/>
            <a:ext cx="217235" cy="217235"/>
          </a:xfrm>
          <a:prstGeom prst="rect">
            <a:avLst/>
          </a:prstGeom>
        </p:spPr>
      </p:pic>
    </p:spTree>
    <p:extLst>
      <p:ext uri="{BB962C8B-B14F-4D97-AF65-F5344CB8AC3E}">
        <p14:creationId xmlns:p14="http://schemas.microsoft.com/office/powerpoint/2010/main" val="296147183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571520F-B211-6F4B-A517-6B7EE8627FE7}"/>
              </a:ext>
            </a:extLst>
          </p:cNvPr>
          <p:cNvSpPr txBox="1"/>
          <p:nvPr/>
        </p:nvSpPr>
        <p:spPr>
          <a:xfrm>
            <a:off x="791736" y="2957197"/>
            <a:ext cx="6106904" cy="1431161"/>
          </a:xfrm>
          <a:prstGeom prst="rect">
            <a:avLst/>
          </a:prstGeom>
          <a:noFill/>
        </p:spPr>
        <p:txBody>
          <a:bodyPr wrap="square" rtlCol="0">
            <a:spAutoFit/>
          </a:bodyPr>
          <a:lstStyle/>
          <a:p>
            <a:pPr>
              <a:spcAft>
                <a:spcPts val="600"/>
              </a:spcAft>
            </a:pPr>
            <a:r>
              <a:rPr lang="en-US" b="1">
                <a:latin typeface="Segoe UI" panose="020B0502040204020203" pitchFamily="34" charset="0"/>
                <a:cs typeface="Segoe UI" panose="020B0502040204020203" pitchFamily="34" charset="0"/>
              </a:rPr>
              <a:t>Daniela Mandera, Consulting Manager</a:t>
            </a:r>
          </a:p>
          <a:p>
            <a:r>
              <a:rPr lang="en-US" sz="1600">
                <a:latin typeface="Segoe UI Semilight" panose="020B0402040204020203" pitchFamily="34" charset="0"/>
                <a:cs typeface="Segoe UI Semilight" panose="020B0402040204020203" pitchFamily="34" charset="0"/>
              </a:rPr>
              <a:t>Daniela is a manager at Contoso Consulting Services. She is involved in pre-sales, proposal work and frequently does project pitches to her clients. She also handles putting together a team for her sold project opportunities and executing the project to success</a:t>
            </a:r>
          </a:p>
        </p:txBody>
      </p:sp>
      <p:sp>
        <p:nvSpPr>
          <p:cNvPr id="6" name="Oval 5">
            <a:extLst>
              <a:ext uri="{FF2B5EF4-FFF2-40B4-BE49-F238E27FC236}">
                <a16:creationId xmlns:a16="http://schemas.microsoft.com/office/drawing/2014/main" id="{A230B484-D18F-6C4B-8342-67B6981233E8}"/>
              </a:ext>
            </a:extLst>
          </p:cNvPr>
          <p:cNvSpPr/>
          <p:nvPr/>
        </p:nvSpPr>
        <p:spPr>
          <a:xfrm>
            <a:off x="791736" y="1828800"/>
            <a:ext cx="903249" cy="903249"/>
          </a:xfrm>
          <a:prstGeom prst="ellipse">
            <a:avLst/>
          </a:prstGeom>
          <a:blipFill>
            <a:blip r:embed="rId2" cstate="screen">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167204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5558AF"/>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55378CD-8AE8-4B6F-B032-EC5E614E59DE}"/>
              </a:ext>
            </a:extLst>
          </p:cNvPr>
          <p:cNvSpPr/>
          <p:nvPr/>
        </p:nvSpPr>
        <p:spPr>
          <a:xfrm>
            <a:off x="757989" y="3249396"/>
            <a:ext cx="10852485" cy="707886"/>
          </a:xfrm>
          <a:prstGeom prst="rect">
            <a:avLst/>
          </a:prstGeom>
        </p:spPr>
        <p:txBody>
          <a:bodyPr wrap="square">
            <a:spAutoFit/>
          </a:bodyPr>
          <a:lstStyle/>
          <a:p>
            <a:pPr>
              <a:spcAft>
                <a:spcPts val="600"/>
              </a:spcAft>
            </a:pPr>
            <a:r>
              <a:rPr lang="en-US" sz="2000">
                <a:solidFill>
                  <a:schemeClr val="bg1"/>
                </a:solidFill>
                <a:latin typeface="Segoe UI" panose="020B0502040204020203" pitchFamily="34" charset="0"/>
                <a:cs typeface="Segoe UI" panose="020B0502040204020203" pitchFamily="34" charset="0"/>
              </a:rPr>
              <a:t>Daniela recently won a project opportunity with a Retail client and is looking to put together a great team at different roles for project execution </a:t>
            </a:r>
            <a:endParaRPr lang="en-US" sz="1800">
              <a:solidFill>
                <a:schemeClr val="bg1"/>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22501305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494C18C1-2353-4B34-80A5-D43C7B32559C}"/>
              </a:ext>
            </a:extLst>
          </p:cNvPr>
          <p:cNvSpPr txBox="1"/>
          <p:nvPr/>
        </p:nvSpPr>
        <p:spPr>
          <a:xfrm>
            <a:off x="773190" y="6297744"/>
            <a:ext cx="10708895" cy="627864"/>
          </a:xfrm>
          <a:prstGeom prst="rect">
            <a:avLst/>
          </a:prstGeom>
          <a:noFill/>
        </p:spPr>
        <p:txBody>
          <a:bodyPr wrap="square" lIns="182880" tIns="146304" rIns="182880" bIns="146304" rtlCol="0">
            <a:spAutoFit/>
          </a:bodyPr>
          <a:lstStyle/>
          <a:p>
            <a:pPr>
              <a:lnSpc>
                <a:spcPct val="90000"/>
              </a:lnSpc>
              <a:spcAft>
                <a:spcPts val="600"/>
              </a:spcAft>
            </a:pPr>
            <a:r>
              <a:rPr lang="en-IN" sz="1200">
                <a:gradFill>
                  <a:gsLst>
                    <a:gs pos="2917">
                      <a:schemeClr val="tx1"/>
                    </a:gs>
                    <a:gs pos="30000">
                      <a:schemeClr val="tx1"/>
                    </a:gs>
                  </a:gsLst>
                  <a:lin ang="5400000" scaled="0"/>
                </a:gradFill>
              </a:rPr>
              <a:t>On adding the app, the Project Finder bot sends a welcome card with the various actions that a user can perform using the app. Employees using the app would be able to discover new projects, create projects for their specific engagements  </a:t>
            </a:r>
          </a:p>
        </p:txBody>
      </p:sp>
      <p:sp>
        <p:nvSpPr>
          <p:cNvPr id="4" name="Title 8">
            <a:extLst>
              <a:ext uri="{FF2B5EF4-FFF2-40B4-BE49-F238E27FC236}">
                <a16:creationId xmlns:a16="http://schemas.microsoft.com/office/drawing/2014/main" id="{F1FBB5D9-F40C-4949-B318-B7C938445D04}"/>
              </a:ext>
            </a:extLst>
          </p:cNvPr>
          <p:cNvSpPr txBox="1">
            <a:spLocks/>
          </p:cNvSpPr>
          <p:nvPr/>
        </p:nvSpPr>
        <p:spPr>
          <a:xfrm>
            <a:off x="318049" y="112490"/>
            <a:ext cx="9139203" cy="25391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14367" rtl="0" eaLnBrk="1" latinLnBrk="0" hangingPunct="1">
              <a:lnSpc>
                <a:spcPct val="90000"/>
              </a:lnSpc>
              <a:spcBef>
                <a:spcPct val="0"/>
              </a:spcBef>
              <a:buNone/>
              <a:defRPr lang="en-US" sz="3200" b="0" kern="1200" cap="none" spc="-147" baseline="0" dirty="0" smtClean="0">
                <a:ln w="3175">
                  <a:noFill/>
                </a:ln>
                <a:solidFill>
                  <a:srgbClr val="000000"/>
                </a:solidFill>
                <a:effectLst/>
                <a:latin typeface="+mj-lt"/>
                <a:ea typeface="+mn-ea"/>
                <a:cs typeface="Segoe UI" pitchFamily="34" charset="0"/>
              </a:defRPr>
            </a:lvl1pPr>
          </a:lstStyle>
          <a:p>
            <a:pPr defTabSz="457200">
              <a:lnSpc>
                <a:spcPct val="100000"/>
              </a:lnSpc>
              <a:spcBef>
                <a:spcPts val="0"/>
              </a:spcBef>
              <a:defRPr/>
            </a:pPr>
            <a:r>
              <a:rPr lang="en-IN" sz="1050" spc="0">
                <a:ln>
                  <a:noFill/>
                </a:ln>
                <a:solidFill>
                  <a:srgbClr val="4B53BC"/>
                </a:solidFill>
                <a:latin typeface="+mn-lt"/>
                <a:cs typeface="Segoe UI Semibold" panose="020B0702040204020203" pitchFamily="34" charset="0"/>
              </a:rPr>
              <a:t>Professional Services </a:t>
            </a:r>
            <a:r>
              <a:rPr lang="en-IN" sz="1050" spc="0">
                <a:ln>
                  <a:noFill/>
                </a:ln>
                <a:latin typeface="+mn-lt"/>
                <a:cs typeface="Segoe UI Light" panose="020B0502040204020203" pitchFamily="34" charset="0"/>
              </a:rPr>
              <a:t>– Project Finder</a:t>
            </a:r>
          </a:p>
        </p:txBody>
      </p:sp>
      <p:pic>
        <p:nvPicPr>
          <p:cNvPr id="3" name="Picture 2" descr="A screenshot of a cell phone&#10;&#10;Description automatically generated">
            <a:extLst>
              <a:ext uri="{FF2B5EF4-FFF2-40B4-BE49-F238E27FC236}">
                <a16:creationId xmlns:a16="http://schemas.microsoft.com/office/drawing/2014/main" id="{D22412FB-D38C-7A4F-B226-178C10266B0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62800" y="550800"/>
            <a:ext cx="9870267" cy="5745600"/>
          </a:xfrm>
          <a:prstGeom prst="rect">
            <a:avLst/>
          </a:prstGeom>
        </p:spPr>
      </p:pic>
      <p:pic>
        <p:nvPicPr>
          <p:cNvPr id="7" name="Picture 6">
            <a:extLst>
              <a:ext uri="{FF2B5EF4-FFF2-40B4-BE49-F238E27FC236}">
                <a16:creationId xmlns:a16="http://schemas.microsoft.com/office/drawing/2014/main" id="{CDA46CEF-9FAA-4525-9A35-A7AB09BB9709}"/>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t="5361" b="8925"/>
          <a:stretch/>
        </p:blipFill>
        <p:spPr>
          <a:xfrm>
            <a:off x="9691845" y="778510"/>
            <a:ext cx="387668" cy="251460"/>
          </a:xfrm>
          <a:prstGeom prst="rect">
            <a:avLst/>
          </a:prstGeom>
        </p:spPr>
      </p:pic>
    </p:spTree>
    <p:extLst>
      <p:ext uri="{BB962C8B-B14F-4D97-AF65-F5344CB8AC3E}">
        <p14:creationId xmlns:p14="http://schemas.microsoft.com/office/powerpoint/2010/main" val="380238552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494C18C1-2353-4B34-80A5-D43C7B32559C}"/>
              </a:ext>
            </a:extLst>
          </p:cNvPr>
          <p:cNvSpPr txBox="1"/>
          <p:nvPr/>
        </p:nvSpPr>
        <p:spPr>
          <a:xfrm>
            <a:off x="773190" y="6297744"/>
            <a:ext cx="10708895" cy="627864"/>
          </a:xfrm>
          <a:prstGeom prst="rect">
            <a:avLst/>
          </a:prstGeom>
          <a:noFill/>
        </p:spPr>
        <p:txBody>
          <a:bodyPr wrap="square" lIns="182880" tIns="146304" rIns="182880" bIns="146304" rtlCol="0">
            <a:spAutoFit/>
          </a:bodyPr>
          <a:lstStyle/>
          <a:p>
            <a:pPr>
              <a:lnSpc>
                <a:spcPct val="90000"/>
              </a:lnSpc>
              <a:spcAft>
                <a:spcPts val="600"/>
              </a:spcAft>
            </a:pPr>
            <a:r>
              <a:rPr lang="en-IN" sz="1200">
                <a:gradFill>
                  <a:gsLst>
                    <a:gs pos="2917">
                      <a:schemeClr val="tx1"/>
                    </a:gs>
                    <a:gs pos="30000">
                      <a:schemeClr val="tx1"/>
                    </a:gs>
                  </a:gsLst>
                  <a:lin ang="5400000" scaled="0"/>
                </a:gradFill>
              </a:rPr>
              <a:t>As Daniela is looking to put together a team for her newly sold client opportunity, she chooses to proceed with Create Project option that the bot card presents</a:t>
            </a:r>
          </a:p>
        </p:txBody>
      </p:sp>
      <p:sp>
        <p:nvSpPr>
          <p:cNvPr id="6" name="Title 8">
            <a:extLst>
              <a:ext uri="{FF2B5EF4-FFF2-40B4-BE49-F238E27FC236}">
                <a16:creationId xmlns:a16="http://schemas.microsoft.com/office/drawing/2014/main" id="{7711379E-5255-40F0-A2C2-0A06160E0E3B}"/>
              </a:ext>
            </a:extLst>
          </p:cNvPr>
          <p:cNvSpPr txBox="1">
            <a:spLocks/>
          </p:cNvSpPr>
          <p:nvPr/>
        </p:nvSpPr>
        <p:spPr>
          <a:xfrm>
            <a:off x="318049" y="112490"/>
            <a:ext cx="9139203" cy="25391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14367" rtl="0" eaLnBrk="1" latinLnBrk="0" hangingPunct="1">
              <a:lnSpc>
                <a:spcPct val="90000"/>
              </a:lnSpc>
              <a:spcBef>
                <a:spcPct val="0"/>
              </a:spcBef>
              <a:buNone/>
              <a:defRPr lang="en-US" sz="3200" b="0" kern="1200" cap="none" spc="-147" baseline="0" dirty="0" smtClean="0">
                <a:ln w="3175">
                  <a:noFill/>
                </a:ln>
                <a:solidFill>
                  <a:srgbClr val="000000"/>
                </a:solidFill>
                <a:effectLst/>
                <a:latin typeface="+mj-lt"/>
                <a:ea typeface="+mn-ea"/>
                <a:cs typeface="Segoe UI" pitchFamily="34" charset="0"/>
              </a:defRPr>
            </a:lvl1pPr>
          </a:lstStyle>
          <a:p>
            <a:pPr defTabSz="457200">
              <a:lnSpc>
                <a:spcPct val="100000"/>
              </a:lnSpc>
              <a:spcBef>
                <a:spcPts val="0"/>
              </a:spcBef>
              <a:defRPr/>
            </a:pPr>
            <a:r>
              <a:rPr lang="en-IN" sz="1050" spc="0">
                <a:ln>
                  <a:noFill/>
                </a:ln>
                <a:solidFill>
                  <a:srgbClr val="4B53BC"/>
                </a:solidFill>
                <a:latin typeface="+mn-lt"/>
                <a:cs typeface="Segoe UI Semibold" panose="020B0702040204020203" pitchFamily="34" charset="0"/>
              </a:rPr>
              <a:t>Professional Services </a:t>
            </a:r>
            <a:r>
              <a:rPr lang="en-IN" sz="1050" spc="0">
                <a:ln>
                  <a:noFill/>
                </a:ln>
                <a:latin typeface="+mn-lt"/>
                <a:cs typeface="Segoe UI Light" panose="020B0502040204020203" pitchFamily="34" charset="0"/>
              </a:rPr>
              <a:t>– Project Finder</a:t>
            </a:r>
          </a:p>
        </p:txBody>
      </p:sp>
      <p:grpSp>
        <p:nvGrpSpPr>
          <p:cNvPr id="5" name="Group 4">
            <a:extLst>
              <a:ext uri="{FF2B5EF4-FFF2-40B4-BE49-F238E27FC236}">
                <a16:creationId xmlns:a16="http://schemas.microsoft.com/office/drawing/2014/main" id="{0E58F7AF-AE4D-4A98-B9FA-E452F5149FC3}"/>
              </a:ext>
            </a:extLst>
          </p:cNvPr>
          <p:cNvGrpSpPr/>
          <p:nvPr/>
        </p:nvGrpSpPr>
        <p:grpSpPr>
          <a:xfrm>
            <a:off x="1158933" y="549456"/>
            <a:ext cx="9870267" cy="5745600"/>
            <a:chOff x="1158933" y="549456"/>
            <a:chExt cx="9870267" cy="5745600"/>
          </a:xfrm>
        </p:grpSpPr>
        <p:pic>
          <p:nvPicPr>
            <p:cNvPr id="4" name="Picture 3" descr="A screenshot of a cell phone&#10;&#10;Description automatically generated">
              <a:extLst>
                <a:ext uri="{FF2B5EF4-FFF2-40B4-BE49-F238E27FC236}">
                  <a16:creationId xmlns:a16="http://schemas.microsoft.com/office/drawing/2014/main" id="{F1EC1DE8-7F83-064F-A58C-2E3658A1C9F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58933" y="549456"/>
              <a:ext cx="9870267" cy="5745600"/>
            </a:xfrm>
            <a:prstGeom prst="rect">
              <a:avLst/>
            </a:prstGeom>
          </p:spPr>
        </p:pic>
        <p:pic>
          <p:nvPicPr>
            <p:cNvPr id="3" name="Picture 2">
              <a:extLst>
                <a:ext uri="{FF2B5EF4-FFF2-40B4-BE49-F238E27FC236}">
                  <a16:creationId xmlns:a16="http://schemas.microsoft.com/office/drawing/2014/main" id="{2A80B727-BB51-4D54-BA2F-F96768B51FB0}"/>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t="5361" b="8925"/>
            <a:stretch/>
          </p:blipFill>
          <p:spPr>
            <a:xfrm>
              <a:off x="9691845" y="778510"/>
              <a:ext cx="387668" cy="251460"/>
            </a:xfrm>
            <a:prstGeom prst="rect">
              <a:avLst/>
            </a:prstGeom>
          </p:spPr>
        </p:pic>
      </p:grpSp>
    </p:spTree>
    <p:extLst>
      <p:ext uri="{BB962C8B-B14F-4D97-AF65-F5344CB8AC3E}">
        <p14:creationId xmlns:p14="http://schemas.microsoft.com/office/powerpoint/2010/main" val="217154495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494C18C1-2353-4B34-80A5-D43C7B32559C}"/>
              </a:ext>
            </a:extLst>
          </p:cNvPr>
          <p:cNvSpPr txBox="1"/>
          <p:nvPr/>
        </p:nvSpPr>
        <p:spPr>
          <a:xfrm>
            <a:off x="773190" y="6297744"/>
            <a:ext cx="10708895" cy="627864"/>
          </a:xfrm>
          <a:prstGeom prst="rect">
            <a:avLst/>
          </a:prstGeom>
          <a:noFill/>
        </p:spPr>
        <p:txBody>
          <a:bodyPr wrap="square" lIns="182880" tIns="146304" rIns="182880" bIns="146304" rtlCol="0">
            <a:spAutoFit/>
          </a:bodyPr>
          <a:lstStyle/>
          <a:p>
            <a:pPr>
              <a:lnSpc>
                <a:spcPct val="90000"/>
              </a:lnSpc>
              <a:spcAft>
                <a:spcPts val="600"/>
              </a:spcAft>
            </a:pPr>
            <a:r>
              <a:rPr lang="en-IN" sz="1200">
                <a:gradFill>
                  <a:gsLst>
                    <a:gs pos="2917">
                      <a:schemeClr val="tx1"/>
                    </a:gs>
                    <a:gs pos="30000">
                      <a:schemeClr val="tx1"/>
                    </a:gs>
                  </a:gsLst>
                  <a:lin ang="5400000" scaled="0"/>
                </a:gradFill>
              </a:rPr>
              <a:t>Daniela can also create projects by clicking on the ‘Create Project’ button in the Discover tab. It is placed prominently and is persistent way that Daniela can come back to whenever she has a need to put together a team for a new project opportunity</a:t>
            </a:r>
          </a:p>
        </p:txBody>
      </p:sp>
      <p:sp>
        <p:nvSpPr>
          <p:cNvPr id="6" name="Title 8">
            <a:extLst>
              <a:ext uri="{FF2B5EF4-FFF2-40B4-BE49-F238E27FC236}">
                <a16:creationId xmlns:a16="http://schemas.microsoft.com/office/drawing/2014/main" id="{7298B69F-DC4C-425B-9D94-D703B874E958}"/>
              </a:ext>
            </a:extLst>
          </p:cNvPr>
          <p:cNvSpPr txBox="1">
            <a:spLocks/>
          </p:cNvSpPr>
          <p:nvPr/>
        </p:nvSpPr>
        <p:spPr>
          <a:xfrm>
            <a:off x="318049" y="112490"/>
            <a:ext cx="9139203" cy="25391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14367" rtl="0" eaLnBrk="1" latinLnBrk="0" hangingPunct="1">
              <a:lnSpc>
                <a:spcPct val="90000"/>
              </a:lnSpc>
              <a:spcBef>
                <a:spcPct val="0"/>
              </a:spcBef>
              <a:buNone/>
              <a:defRPr lang="en-US" sz="3200" b="0" kern="1200" cap="none" spc="-147" baseline="0" dirty="0" smtClean="0">
                <a:ln w="3175">
                  <a:noFill/>
                </a:ln>
                <a:solidFill>
                  <a:srgbClr val="000000"/>
                </a:solidFill>
                <a:effectLst/>
                <a:latin typeface="+mj-lt"/>
                <a:ea typeface="+mn-ea"/>
                <a:cs typeface="Segoe UI" pitchFamily="34" charset="0"/>
              </a:defRPr>
            </a:lvl1pPr>
          </a:lstStyle>
          <a:p>
            <a:pPr defTabSz="457200">
              <a:lnSpc>
                <a:spcPct val="100000"/>
              </a:lnSpc>
              <a:spcBef>
                <a:spcPts val="0"/>
              </a:spcBef>
              <a:defRPr/>
            </a:pPr>
            <a:r>
              <a:rPr lang="en-IN" sz="1050" spc="0">
                <a:ln>
                  <a:noFill/>
                </a:ln>
                <a:solidFill>
                  <a:srgbClr val="4B53BC"/>
                </a:solidFill>
                <a:latin typeface="+mn-lt"/>
                <a:cs typeface="Segoe UI Semibold" panose="020B0702040204020203" pitchFamily="34" charset="0"/>
              </a:rPr>
              <a:t>Professional Services </a:t>
            </a:r>
            <a:r>
              <a:rPr lang="en-IN" sz="1050" spc="0">
                <a:ln>
                  <a:noFill/>
                </a:ln>
                <a:latin typeface="+mn-lt"/>
                <a:cs typeface="Segoe UI Light" panose="020B0502040204020203" pitchFamily="34" charset="0"/>
              </a:rPr>
              <a:t>– Project Finder</a:t>
            </a:r>
          </a:p>
        </p:txBody>
      </p:sp>
      <p:pic>
        <p:nvPicPr>
          <p:cNvPr id="7" name="Picture 6" descr="A screenshot of a cell phone&#10;&#10;Description automatically generated">
            <a:extLst>
              <a:ext uri="{FF2B5EF4-FFF2-40B4-BE49-F238E27FC236}">
                <a16:creationId xmlns:a16="http://schemas.microsoft.com/office/drawing/2014/main" id="{04AC66B7-EE4A-2441-B65B-920EFA981A4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62800" y="550800"/>
            <a:ext cx="9870267" cy="5745600"/>
          </a:xfrm>
          <a:prstGeom prst="rect">
            <a:avLst/>
          </a:prstGeom>
        </p:spPr>
      </p:pic>
    </p:spTree>
    <p:extLst>
      <p:ext uri="{BB962C8B-B14F-4D97-AF65-F5344CB8AC3E}">
        <p14:creationId xmlns:p14="http://schemas.microsoft.com/office/powerpoint/2010/main" val="24973913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571520F-B211-6F4B-A517-6B7EE8627FE7}"/>
              </a:ext>
            </a:extLst>
          </p:cNvPr>
          <p:cNvSpPr txBox="1"/>
          <p:nvPr/>
        </p:nvSpPr>
        <p:spPr>
          <a:xfrm>
            <a:off x="791736" y="2957197"/>
            <a:ext cx="6106904" cy="1431161"/>
          </a:xfrm>
          <a:prstGeom prst="rect">
            <a:avLst/>
          </a:prstGeom>
          <a:noFill/>
        </p:spPr>
        <p:txBody>
          <a:bodyPr wrap="square" rtlCol="0">
            <a:spAutoFit/>
          </a:bodyPr>
          <a:lstStyle/>
          <a:p>
            <a:pPr>
              <a:spcAft>
                <a:spcPts val="600"/>
              </a:spcAft>
            </a:pPr>
            <a:r>
              <a:rPr lang="en-US" b="1">
                <a:latin typeface="Segoe UI" panose="020B0502040204020203" pitchFamily="34" charset="0"/>
                <a:cs typeface="Segoe UI" panose="020B0502040204020203" pitchFamily="34" charset="0"/>
              </a:rPr>
              <a:t>Babak Shammas, Consultant</a:t>
            </a:r>
          </a:p>
          <a:p>
            <a:r>
              <a:rPr lang="en-US" sz="1600">
                <a:latin typeface="Segoe UI Semilight" panose="020B0402040204020203" pitchFamily="34" charset="0"/>
                <a:cs typeface="Segoe UI Semilight" panose="020B0402040204020203" pitchFamily="34" charset="0"/>
              </a:rPr>
              <a:t>Babak is a consultant at Contoso Consulting Services. Babak works with clients in different industries. He typically spends his time multi tasking 2 – 3 projects during a week and also splits his time on internal projects for Contoso. </a:t>
            </a:r>
          </a:p>
        </p:txBody>
      </p:sp>
      <p:pic>
        <p:nvPicPr>
          <p:cNvPr id="3" name="Graphic 2">
            <a:extLst>
              <a:ext uri="{FF2B5EF4-FFF2-40B4-BE49-F238E27FC236}">
                <a16:creationId xmlns:a16="http://schemas.microsoft.com/office/drawing/2014/main" id="{76B0890D-E80A-4F40-94BF-90F2ACAB2D9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91736" y="1909973"/>
            <a:ext cx="1047224" cy="1047224"/>
          </a:xfrm>
          <a:prstGeom prst="rect">
            <a:avLst/>
          </a:prstGeom>
        </p:spPr>
      </p:pic>
    </p:spTree>
    <p:extLst>
      <p:ext uri="{BB962C8B-B14F-4D97-AF65-F5344CB8AC3E}">
        <p14:creationId xmlns:p14="http://schemas.microsoft.com/office/powerpoint/2010/main" val="357370342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494C18C1-2353-4B34-80A5-D43C7B32559C}"/>
              </a:ext>
            </a:extLst>
          </p:cNvPr>
          <p:cNvSpPr txBox="1"/>
          <p:nvPr/>
        </p:nvSpPr>
        <p:spPr>
          <a:xfrm>
            <a:off x="773190" y="6297744"/>
            <a:ext cx="10708895" cy="627864"/>
          </a:xfrm>
          <a:prstGeom prst="rect">
            <a:avLst/>
          </a:prstGeom>
          <a:noFill/>
        </p:spPr>
        <p:txBody>
          <a:bodyPr wrap="square" lIns="182880" tIns="146304" rIns="182880" bIns="146304" rtlCol="0">
            <a:spAutoFit/>
          </a:bodyPr>
          <a:lstStyle/>
          <a:p>
            <a:pPr>
              <a:lnSpc>
                <a:spcPct val="90000"/>
              </a:lnSpc>
              <a:spcAft>
                <a:spcPts val="600"/>
              </a:spcAft>
            </a:pPr>
            <a:r>
              <a:rPr lang="en-IN" sz="1200">
                <a:gradFill>
                  <a:gsLst>
                    <a:gs pos="2917">
                      <a:schemeClr val="tx1"/>
                    </a:gs>
                    <a:gs pos="30000">
                      <a:schemeClr val="tx1"/>
                    </a:gs>
                  </a:gsLst>
                  <a:lin ang="5400000" scaled="0"/>
                </a:gradFill>
              </a:rPr>
              <a:t>On clicking ‘Create Project’ it opens a task module that gives a list of options in a form view for Daniela to enter details around the project. Daniela has open space to explain about the project, skills required for people to apply and number of open roles in the Team</a:t>
            </a:r>
          </a:p>
        </p:txBody>
      </p:sp>
      <p:sp>
        <p:nvSpPr>
          <p:cNvPr id="6" name="Title 8">
            <a:extLst>
              <a:ext uri="{FF2B5EF4-FFF2-40B4-BE49-F238E27FC236}">
                <a16:creationId xmlns:a16="http://schemas.microsoft.com/office/drawing/2014/main" id="{5999A53E-1519-4875-81D3-22A1CF1D582D}"/>
              </a:ext>
            </a:extLst>
          </p:cNvPr>
          <p:cNvSpPr txBox="1">
            <a:spLocks/>
          </p:cNvSpPr>
          <p:nvPr/>
        </p:nvSpPr>
        <p:spPr>
          <a:xfrm>
            <a:off x="318049" y="112490"/>
            <a:ext cx="9139203" cy="25391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14367" rtl="0" eaLnBrk="1" latinLnBrk="0" hangingPunct="1">
              <a:lnSpc>
                <a:spcPct val="90000"/>
              </a:lnSpc>
              <a:spcBef>
                <a:spcPct val="0"/>
              </a:spcBef>
              <a:buNone/>
              <a:defRPr lang="en-US" sz="3200" b="0" kern="1200" cap="none" spc="-147" baseline="0" dirty="0" smtClean="0">
                <a:ln w="3175">
                  <a:noFill/>
                </a:ln>
                <a:solidFill>
                  <a:srgbClr val="000000"/>
                </a:solidFill>
                <a:effectLst/>
                <a:latin typeface="+mj-lt"/>
                <a:ea typeface="+mn-ea"/>
                <a:cs typeface="Segoe UI" pitchFamily="34" charset="0"/>
              </a:defRPr>
            </a:lvl1pPr>
          </a:lstStyle>
          <a:p>
            <a:pPr defTabSz="457200">
              <a:lnSpc>
                <a:spcPct val="100000"/>
              </a:lnSpc>
              <a:spcBef>
                <a:spcPts val="0"/>
              </a:spcBef>
              <a:defRPr/>
            </a:pPr>
            <a:r>
              <a:rPr lang="en-IN" sz="1050" spc="0">
                <a:ln>
                  <a:noFill/>
                </a:ln>
                <a:solidFill>
                  <a:srgbClr val="4B53BC"/>
                </a:solidFill>
                <a:latin typeface="+mn-lt"/>
                <a:cs typeface="Segoe UI Semibold" panose="020B0702040204020203" pitchFamily="34" charset="0"/>
              </a:rPr>
              <a:t>Professional Services </a:t>
            </a:r>
            <a:r>
              <a:rPr lang="en-IN" sz="1050" spc="0">
                <a:ln>
                  <a:noFill/>
                </a:ln>
                <a:latin typeface="+mn-lt"/>
                <a:cs typeface="Segoe UI Light" panose="020B0502040204020203" pitchFamily="34" charset="0"/>
              </a:rPr>
              <a:t>– Project Finder</a:t>
            </a:r>
          </a:p>
        </p:txBody>
      </p:sp>
      <p:pic>
        <p:nvPicPr>
          <p:cNvPr id="3" name="Picture 2" descr="A screenshot of a computer&#10;&#10;Description automatically generated">
            <a:extLst>
              <a:ext uri="{FF2B5EF4-FFF2-40B4-BE49-F238E27FC236}">
                <a16:creationId xmlns:a16="http://schemas.microsoft.com/office/drawing/2014/main" id="{9C3DEB68-ADCF-F54D-8146-348E2CA18F9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62800" y="550800"/>
            <a:ext cx="9870267" cy="5745600"/>
          </a:xfrm>
          <a:prstGeom prst="rect">
            <a:avLst/>
          </a:prstGeom>
        </p:spPr>
      </p:pic>
    </p:spTree>
    <p:extLst>
      <p:ext uri="{BB962C8B-B14F-4D97-AF65-F5344CB8AC3E}">
        <p14:creationId xmlns:p14="http://schemas.microsoft.com/office/powerpoint/2010/main" val="19010675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494C18C1-2353-4B34-80A5-D43C7B32559C}"/>
              </a:ext>
            </a:extLst>
          </p:cNvPr>
          <p:cNvSpPr txBox="1"/>
          <p:nvPr/>
        </p:nvSpPr>
        <p:spPr>
          <a:xfrm>
            <a:off x="773190" y="6297744"/>
            <a:ext cx="10708895" cy="627864"/>
          </a:xfrm>
          <a:prstGeom prst="rect">
            <a:avLst/>
          </a:prstGeom>
          <a:noFill/>
        </p:spPr>
        <p:txBody>
          <a:bodyPr wrap="square" lIns="182880" tIns="146304" rIns="182880" bIns="146304" rtlCol="0">
            <a:spAutoFit/>
          </a:bodyPr>
          <a:lstStyle/>
          <a:p>
            <a:pPr>
              <a:lnSpc>
                <a:spcPct val="90000"/>
              </a:lnSpc>
              <a:spcAft>
                <a:spcPts val="600"/>
              </a:spcAft>
            </a:pPr>
            <a:r>
              <a:rPr lang="en-IN" sz="1200">
                <a:gradFill>
                  <a:gsLst>
                    <a:gs pos="2917">
                      <a:schemeClr val="tx1"/>
                    </a:gs>
                    <a:gs pos="30000">
                      <a:schemeClr val="tx1"/>
                    </a:gs>
                  </a:gsLst>
                  <a:lin ang="5400000" scaled="0"/>
                </a:gradFill>
              </a:rPr>
              <a:t>In addition, Daniela can also mention the start date for the project and tentative duration so that applicants can make a decision on their availability before applying for the project</a:t>
            </a:r>
          </a:p>
        </p:txBody>
      </p:sp>
      <p:sp>
        <p:nvSpPr>
          <p:cNvPr id="6" name="Title 8">
            <a:extLst>
              <a:ext uri="{FF2B5EF4-FFF2-40B4-BE49-F238E27FC236}">
                <a16:creationId xmlns:a16="http://schemas.microsoft.com/office/drawing/2014/main" id="{E396BF50-EB9F-41AC-9151-391181A583C3}"/>
              </a:ext>
            </a:extLst>
          </p:cNvPr>
          <p:cNvSpPr txBox="1">
            <a:spLocks/>
          </p:cNvSpPr>
          <p:nvPr/>
        </p:nvSpPr>
        <p:spPr>
          <a:xfrm>
            <a:off x="318049" y="112490"/>
            <a:ext cx="9139203" cy="25391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14367" rtl="0" eaLnBrk="1" latinLnBrk="0" hangingPunct="1">
              <a:lnSpc>
                <a:spcPct val="90000"/>
              </a:lnSpc>
              <a:spcBef>
                <a:spcPct val="0"/>
              </a:spcBef>
              <a:buNone/>
              <a:defRPr lang="en-US" sz="3200" b="0" kern="1200" cap="none" spc="-147" baseline="0" dirty="0" smtClean="0">
                <a:ln w="3175">
                  <a:noFill/>
                </a:ln>
                <a:solidFill>
                  <a:srgbClr val="000000"/>
                </a:solidFill>
                <a:effectLst/>
                <a:latin typeface="+mj-lt"/>
                <a:ea typeface="+mn-ea"/>
                <a:cs typeface="Segoe UI" pitchFamily="34" charset="0"/>
              </a:defRPr>
            </a:lvl1pPr>
          </a:lstStyle>
          <a:p>
            <a:pPr defTabSz="457200">
              <a:lnSpc>
                <a:spcPct val="100000"/>
              </a:lnSpc>
              <a:spcBef>
                <a:spcPts val="0"/>
              </a:spcBef>
              <a:defRPr/>
            </a:pPr>
            <a:r>
              <a:rPr lang="en-IN" sz="1050" spc="0">
                <a:ln>
                  <a:noFill/>
                </a:ln>
                <a:solidFill>
                  <a:srgbClr val="4B53BC"/>
                </a:solidFill>
                <a:latin typeface="+mn-lt"/>
                <a:cs typeface="Segoe UI Semibold" panose="020B0702040204020203" pitchFamily="34" charset="0"/>
              </a:rPr>
              <a:t>Professional Services </a:t>
            </a:r>
            <a:r>
              <a:rPr lang="en-IN" sz="1050" spc="0">
                <a:ln>
                  <a:noFill/>
                </a:ln>
                <a:latin typeface="+mn-lt"/>
                <a:cs typeface="Segoe UI Light" panose="020B0502040204020203" pitchFamily="34" charset="0"/>
              </a:rPr>
              <a:t>– Project Finder</a:t>
            </a:r>
          </a:p>
        </p:txBody>
      </p:sp>
      <p:pic>
        <p:nvPicPr>
          <p:cNvPr id="11" name="Picture 10" descr="A screenshot of a computer&#10;&#10;Description automatically generated">
            <a:extLst>
              <a:ext uri="{FF2B5EF4-FFF2-40B4-BE49-F238E27FC236}">
                <a16:creationId xmlns:a16="http://schemas.microsoft.com/office/drawing/2014/main" id="{B93D51B1-7044-A440-96EF-AB4980DBDDC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62800" y="550800"/>
            <a:ext cx="9870267" cy="5745600"/>
          </a:xfrm>
          <a:prstGeom prst="rect">
            <a:avLst/>
          </a:prstGeom>
        </p:spPr>
      </p:pic>
    </p:spTree>
    <p:extLst>
      <p:ext uri="{BB962C8B-B14F-4D97-AF65-F5344CB8AC3E}">
        <p14:creationId xmlns:p14="http://schemas.microsoft.com/office/powerpoint/2010/main" val="233823260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494C18C1-2353-4B34-80A5-D43C7B32559C}"/>
              </a:ext>
            </a:extLst>
          </p:cNvPr>
          <p:cNvSpPr txBox="1"/>
          <p:nvPr/>
        </p:nvSpPr>
        <p:spPr>
          <a:xfrm>
            <a:off x="773190" y="6297744"/>
            <a:ext cx="10708895" cy="627864"/>
          </a:xfrm>
          <a:prstGeom prst="rect">
            <a:avLst/>
          </a:prstGeom>
          <a:noFill/>
        </p:spPr>
        <p:txBody>
          <a:bodyPr wrap="square" lIns="182880" tIns="146304" rIns="182880" bIns="146304" rtlCol="0">
            <a:spAutoFit/>
          </a:bodyPr>
          <a:lstStyle/>
          <a:p>
            <a:pPr>
              <a:lnSpc>
                <a:spcPct val="90000"/>
              </a:lnSpc>
              <a:spcAft>
                <a:spcPts val="600"/>
              </a:spcAft>
            </a:pPr>
            <a:r>
              <a:rPr lang="en-IN" sz="1200">
                <a:gradFill>
                  <a:gsLst>
                    <a:gs pos="2917">
                      <a:schemeClr val="tx1"/>
                    </a:gs>
                    <a:gs pos="30000">
                      <a:schemeClr val="tx1"/>
                    </a:gs>
                  </a:gsLst>
                  <a:lin ang="5400000" scaled="0"/>
                </a:gradFill>
              </a:rPr>
              <a:t>Daniela proceeds to fill in details of the project and mentions whether it is a part time activity or side projects or a full-time project. She also uses mentions the number of people she needs on the Team for each role level</a:t>
            </a:r>
          </a:p>
        </p:txBody>
      </p:sp>
      <p:sp>
        <p:nvSpPr>
          <p:cNvPr id="6" name="Title 8">
            <a:extLst>
              <a:ext uri="{FF2B5EF4-FFF2-40B4-BE49-F238E27FC236}">
                <a16:creationId xmlns:a16="http://schemas.microsoft.com/office/drawing/2014/main" id="{4D19656E-8993-4A43-942F-BE3F2D87C9F8}"/>
              </a:ext>
            </a:extLst>
          </p:cNvPr>
          <p:cNvSpPr txBox="1">
            <a:spLocks/>
          </p:cNvSpPr>
          <p:nvPr/>
        </p:nvSpPr>
        <p:spPr>
          <a:xfrm>
            <a:off x="318049" y="112490"/>
            <a:ext cx="9139203" cy="25391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14367" rtl="0" eaLnBrk="1" latinLnBrk="0" hangingPunct="1">
              <a:lnSpc>
                <a:spcPct val="90000"/>
              </a:lnSpc>
              <a:spcBef>
                <a:spcPct val="0"/>
              </a:spcBef>
              <a:buNone/>
              <a:defRPr lang="en-US" sz="3200" b="0" kern="1200" cap="none" spc="-147" baseline="0" dirty="0" smtClean="0">
                <a:ln w="3175">
                  <a:noFill/>
                </a:ln>
                <a:solidFill>
                  <a:srgbClr val="000000"/>
                </a:solidFill>
                <a:effectLst/>
                <a:latin typeface="+mj-lt"/>
                <a:ea typeface="+mn-ea"/>
                <a:cs typeface="Segoe UI" pitchFamily="34" charset="0"/>
              </a:defRPr>
            </a:lvl1pPr>
          </a:lstStyle>
          <a:p>
            <a:pPr defTabSz="457200">
              <a:lnSpc>
                <a:spcPct val="100000"/>
              </a:lnSpc>
              <a:spcBef>
                <a:spcPts val="0"/>
              </a:spcBef>
              <a:defRPr/>
            </a:pPr>
            <a:r>
              <a:rPr lang="en-IN" sz="1050" spc="0">
                <a:ln>
                  <a:noFill/>
                </a:ln>
                <a:solidFill>
                  <a:srgbClr val="4B53BC"/>
                </a:solidFill>
                <a:latin typeface="+mn-lt"/>
                <a:cs typeface="Segoe UI Semibold" panose="020B0702040204020203" pitchFamily="34" charset="0"/>
              </a:rPr>
              <a:t>Professional Services </a:t>
            </a:r>
            <a:r>
              <a:rPr lang="en-IN" sz="1050" spc="0">
                <a:ln>
                  <a:noFill/>
                </a:ln>
                <a:latin typeface="+mn-lt"/>
                <a:cs typeface="Segoe UI Light" panose="020B0502040204020203" pitchFamily="34" charset="0"/>
              </a:rPr>
              <a:t>– Project Finder</a:t>
            </a:r>
          </a:p>
        </p:txBody>
      </p:sp>
      <p:pic>
        <p:nvPicPr>
          <p:cNvPr id="4" name="Picture 3" descr="A screenshot of a computer&#10;&#10;Description automatically generated">
            <a:extLst>
              <a:ext uri="{FF2B5EF4-FFF2-40B4-BE49-F238E27FC236}">
                <a16:creationId xmlns:a16="http://schemas.microsoft.com/office/drawing/2014/main" id="{C46CE5C9-067C-9847-8D6E-EE39763F357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62800" y="550800"/>
            <a:ext cx="9870267" cy="5745600"/>
          </a:xfrm>
          <a:prstGeom prst="rect">
            <a:avLst/>
          </a:prstGeom>
        </p:spPr>
      </p:pic>
    </p:spTree>
    <p:extLst>
      <p:ext uri="{BB962C8B-B14F-4D97-AF65-F5344CB8AC3E}">
        <p14:creationId xmlns:p14="http://schemas.microsoft.com/office/powerpoint/2010/main" val="340709936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494C18C1-2353-4B34-80A5-D43C7B32559C}"/>
              </a:ext>
            </a:extLst>
          </p:cNvPr>
          <p:cNvSpPr txBox="1"/>
          <p:nvPr/>
        </p:nvSpPr>
        <p:spPr>
          <a:xfrm>
            <a:off x="773190" y="6297744"/>
            <a:ext cx="10708895" cy="461665"/>
          </a:xfrm>
          <a:prstGeom prst="rect">
            <a:avLst/>
          </a:prstGeom>
          <a:noFill/>
        </p:spPr>
        <p:txBody>
          <a:bodyPr wrap="square" lIns="182880" tIns="146304" rIns="182880" bIns="146304" rtlCol="0">
            <a:spAutoFit/>
          </a:bodyPr>
          <a:lstStyle/>
          <a:p>
            <a:pPr>
              <a:lnSpc>
                <a:spcPct val="90000"/>
              </a:lnSpc>
              <a:spcAft>
                <a:spcPts val="600"/>
              </a:spcAft>
            </a:pPr>
            <a:r>
              <a:rPr lang="en-IN" sz="1200">
                <a:gradFill>
                  <a:gsLst>
                    <a:gs pos="2917">
                      <a:schemeClr val="tx1"/>
                    </a:gs>
                    <a:gs pos="30000">
                      <a:schemeClr val="tx1"/>
                    </a:gs>
                  </a:gsLst>
                  <a:lin ang="5400000" scaled="0"/>
                </a:gradFill>
              </a:rPr>
              <a:t>On clicking Add roles, Daniela is able to add more roles to her team mix. </a:t>
            </a:r>
          </a:p>
        </p:txBody>
      </p:sp>
      <p:sp>
        <p:nvSpPr>
          <p:cNvPr id="6" name="Title 8">
            <a:extLst>
              <a:ext uri="{FF2B5EF4-FFF2-40B4-BE49-F238E27FC236}">
                <a16:creationId xmlns:a16="http://schemas.microsoft.com/office/drawing/2014/main" id="{699E490F-A47A-4CC0-A12A-8A47DCA7E927}"/>
              </a:ext>
            </a:extLst>
          </p:cNvPr>
          <p:cNvSpPr txBox="1">
            <a:spLocks/>
          </p:cNvSpPr>
          <p:nvPr/>
        </p:nvSpPr>
        <p:spPr>
          <a:xfrm>
            <a:off x="318049" y="112490"/>
            <a:ext cx="9139203" cy="25391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14367" rtl="0" eaLnBrk="1" latinLnBrk="0" hangingPunct="1">
              <a:lnSpc>
                <a:spcPct val="90000"/>
              </a:lnSpc>
              <a:spcBef>
                <a:spcPct val="0"/>
              </a:spcBef>
              <a:buNone/>
              <a:defRPr lang="en-US" sz="3200" b="0" kern="1200" cap="none" spc="-147" baseline="0" dirty="0" smtClean="0">
                <a:ln w="3175">
                  <a:noFill/>
                </a:ln>
                <a:solidFill>
                  <a:srgbClr val="000000"/>
                </a:solidFill>
                <a:effectLst/>
                <a:latin typeface="+mj-lt"/>
                <a:ea typeface="+mn-ea"/>
                <a:cs typeface="Segoe UI" pitchFamily="34" charset="0"/>
              </a:defRPr>
            </a:lvl1pPr>
          </a:lstStyle>
          <a:p>
            <a:pPr defTabSz="457200">
              <a:lnSpc>
                <a:spcPct val="100000"/>
              </a:lnSpc>
              <a:spcBef>
                <a:spcPts val="0"/>
              </a:spcBef>
              <a:defRPr/>
            </a:pPr>
            <a:r>
              <a:rPr lang="en-IN" sz="1050" spc="0">
                <a:ln>
                  <a:noFill/>
                </a:ln>
                <a:solidFill>
                  <a:srgbClr val="4B53BC"/>
                </a:solidFill>
                <a:latin typeface="+mn-lt"/>
                <a:cs typeface="Segoe UI Semibold" panose="020B0702040204020203" pitchFamily="34" charset="0"/>
              </a:rPr>
              <a:t>Professional Services </a:t>
            </a:r>
            <a:r>
              <a:rPr lang="en-IN" sz="1050" spc="0">
                <a:ln>
                  <a:noFill/>
                </a:ln>
                <a:latin typeface="+mn-lt"/>
                <a:cs typeface="Segoe UI Light" panose="020B0502040204020203" pitchFamily="34" charset="0"/>
              </a:rPr>
              <a:t>– Project Finder</a:t>
            </a:r>
          </a:p>
        </p:txBody>
      </p:sp>
      <p:pic>
        <p:nvPicPr>
          <p:cNvPr id="3" name="Picture 2" descr="A screenshot of a computer&#10;&#10;Description automatically generated">
            <a:extLst>
              <a:ext uri="{FF2B5EF4-FFF2-40B4-BE49-F238E27FC236}">
                <a16:creationId xmlns:a16="http://schemas.microsoft.com/office/drawing/2014/main" id="{AE4767EA-2F49-B04E-8B4A-354D17647E8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62800" y="550800"/>
            <a:ext cx="9870267" cy="5745600"/>
          </a:xfrm>
          <a:prstGeom prst="rect">
            <a:avLst/>
          </a:prstGeom>
        </p:spPr>
      </p:pic>
    </p:spTree>
    <p:extLst>
      <p:ext uri="{BB962C8B-B14F-4D97-AF65-F5344CB8AC3E}">
        <p14:creationId xmlns:p14="http://schemas.microsoft.com/office/powerpoint/2010/main" val="246401201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494C18C1-2353-4B34-80A5-D43C7B32559C}"/>
              </a:ext>
            </a:extLst>
          </p:cNvPr>
          <p:cNvSpPr txBox="1"/>
          <p:nvPr/>
        </p:nvSpPr>
        <p:spPr>
          <a:xfrm>
            <a:off x="773190" y="6297744"/>
            <a:ext cx="10708895" cy="627864"/>
          </a:xfrm>
          <a:prstGeom prst="rect">
            <a:avLst/>
          </a:prstGeom>
          <a:noFill/>
        </p:spPr>
        <p:txBody>
          <a:bodyPr wrap="square" lIns="182880" tIns="146304" rIns="182880" bIns="146304" rtlCol="0">
            <a:spAutoFit/>
          </a:bodyPr>
          <a:lstStyle/>
          <a:p>
            <a:pPr>
              <a:lnSpc>
                <a:spcPct val="90000"/>
              </a:lnSpc>
              <a:spcAft>
                <a:spcPts val="600"/>
              </a:spcAft>
            </a:pPr>
            <a:r>
              <a:rPr lang="en-IN" sz="1200">
                <a:gradFill>
                  <a:gsLst>
                    <a:gs pos="2917">
                      <a:schemeClr val="tx1"/>
                    </a:gs>
                    <a:gs pos="30000">
                      <a:schemeClr val="tx1"/>
                    </a:gs>
                  </a:gsLst>
                  <a:lin ang="5400000" scaled="0"/>
                </a:gradFill>
              </a:rPr>
              <a:t>Daniela proceeds to mark the team requirements she has on the form. For each type of role, Daniela marks the number of open roles available at that level so that applicants can apply based on their role fit.  </a:t>
            </a:r>
          </a:p>
        </p:txBody>
      </p:sp>
      <p:sp>
        <p:nvSpPr>
          <p:cNvPr id="6" name="Title 8">
            <a:extLst>
              <a:ext uri="{FF2B5EF4-FFF2-40B4-BE49-F238E27FC236}">
                <a16:creationId xmlns:a16="http://schemas.microsoft.com/office/drawing/2014/main" id="{0140909C-565A-4D99-8641-1CFA2E6E554F}"/>
              </a:ext>
            </a:extLst>
          </p:cNvPr>
          <p:cNvSpPr txBox="1">
            <a:spLocks/>
          </p:cNvSpPr>
          <p:nvPr/>
        </p:nvSpPr>
        <p:spPr>
          <a:xfrm>
            <a:off x="318049" y="112490"/>
            <a:ext cx="9139203" cy="25391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14367" rtl="0" eaLnBrk="1" latinLnBrk="0" hangingPunct="1">
              <a:lnSpc>
                <a:spcPct val="90000"/>
              </a:lnSpc>
              <a:spcBef>
                <a:spcPct val="0"/>
              </a:spcBef>
              <a:buNone/>
              <a:defRPr lang="en-US" sz="3200" b="0" kern="1200" cap="none" spc="-147" baseline="0" dirty="0" smtClean="0">
                <a:ln w="3175">
                  <a:noFill/>
                </a:ln>
                <a:solidFill>
                  <a:srgbClr val="000000"/>
                </a:solidFill>
                <a:effectLst/>
                <a:latin typeface="+mj-lt"/>
                <a:ea typeface="+mn-ea"/>
                <a:cs typeface="Segoe UI" pitchFamily="34" charset="0"/>
              </a:defRPr>
            </a:lvl1pPr>
          </a:lstStyle>
          <a:p>
            <a:pPr defTabSz="457200">
              <a:lnSpc>
                <a:spcPct val="100000"/>
              </a:lnSpc>
              <a:spcBef>
                <a:spcPts val="0"/>
              </a:spcBef>
              <a:defRPr/>
            </a:pPr>
            <a:r>
              <a:rPr lang="en-IN" sz="1050" spc="0">
                <a:ln>
                  <a:noFill/>
                </a:ln>
                <a:solidFill>
                  <a:srgbClr val="4B53BC"/>
                </a:solidFill>
                <a:latin typeface="+mn-lt"/>
                <a:cs typeface="Segoe UI Semibold" panose="020B0702040204020203" pitchFamily="34" charset="0"/>
              </a:rPr>
              <a:t>Professional Services </a:t>
            </a:r>
            <a:r>
              <a:rPr lang="en-IN" sz="1050" spc="0">
                <a:ln>
                  <a:noFill/>
                </a:ln>
                <a:latin typeface="+mn-lt"/>
                <a:cs typeface="Segoe UI Light" panose="020B0502040204020203" pitchFamily="34" charset="0"/>
              </a:rPr>
              <a:t>– Project Finder</a:t>
            </a:r>
          </a:p>
        </p:txBody>
      </p:sp>
      <p:pic>
        <p:nvPicPr>
          <p:cNvPr id="4" name="Picture 3" descr="A screenshot of a computer&#10;&#10;Description automatically generated">
            <a:extLst>
              <a:ext uri="{FF2B5EF4-FFF2-40B4-BE49-F238E27FC236}">
                <a16:creationId xmlns:a16="http://schemas.microsoft.com/office/drawing/2014/main" id="{E26B42BF-4E07-254B-A351-B0015696848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62800" y="550800"/>
            <a:ext cx="9870267" cy="5745600"/>
          </a:xfrm>
          <a:prstGeom prst="rect">
            <a:avLst/>
          </a:prstGeom>
        </p:spPr>
      </p:pic>
    </p:spTree>
    <p:extLst>
      <p:ext uri="{BB962C8B-B14F-4D97-AF65-F5344CB8AC3E}">
        <p14:creationId xmlns:p14="http://schemas.microsoft.com/office/powerpoint/2010/main" val="6810948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494C18C1-2353-4B34-80A5-D43C7B32559C}"/>
              </a:ext>
            </a:extLst>
          </p:cNvPr>
          <p:cNvSpPr txBox="1"/>
          <p:nvPr/>
        </p:nvSpPr>
        <p:spPr>
          <a:xfrm>
            <a:off x="773190" y="6297744"/>
            <a:ext cx="10708895" cy="627864"/>
          </a:xfrm>
          <a:prstGeom prst="rect">
            <a:avLst/>
          </a:prstGeom>
          <a:noFill/>
        </p:spPr>
        <p:txBody>
          <a:bodyPr wrap="square" lIns="182880" tIns="146304" rIns="182880" bIns="146304" rtlCol="0">
            <a:spAutoFit/>
          </a:bodyPr>
          <a:lstStyle/>
          <a:p>
            <a:pPr>
              <a:lnSpc>
                <a:spcPct val="90000"/>
              </a:lnSpc>
              <a:spcAft>
                <a:spcPts val="600"/>
              </a:spcAft>
            </a:pPr>
            <a:r>
              <a:rPr lang="en-IN" sz="1200">
                <a:gradFill>
                  <a:gsLst>
                    <a:gs pos="2917">
                      <a:schemeClr val="tx1"/>
                    </a:gs>
                    <a:gs pos="30000">
                      <a:schemeClr val="tx1"/>
                    </a:gs>
                  </a:gsLst>
                  <a:lin ang="5400000" scaled="0"/>
                </a:gradFill>
              </a:rPr>
              <a:t>Projects could be client projects that run for 6 months, fun one-time activities like putting together a team to organize an Org level marathon, or side projects that span over months. Daniela chooses client project and provides skills she is looking for and tentative duration</a:t>
            </a:r>
          </a:p>
        </p:txBody>
      </p:sp>
      <p:sp>
        <p:nvSpPr>
          <p:cNvPr id="6" name="Title 8">
            <a:extLst>
              <a:ext uri="{FF2B5EF4-FFF2-40B4-BE49-F238E27FC236}">
                <a16:creationId xmlns:a16="http://schemas.microsoft.com/office/drawing/2014/main" id="{7C9B8410-421C-48A7-983A-9681F3C0E7F1}"/>
              </a:ext>
            </a:extLst>
          </p:cNvPr>
          <p:cNvSpPr txBox="1">
            <a:spLocks/>
          </p:cNvSpPr>
          <p:nvPr/>
        </p:nvSpPr>
        <p:spPr>
          <a:xfrm>
            <a:off x="318049" y="112490"/>
            <a:ext cx="9139203" cy="25391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14367" rtl="0" eaLnBrk="1" latinLnBrk="0" hangingPunct="1">
              <a:lnSpc>
                <a:spcPct val="90000"/>
              </a:lnSpc>
              <a:spcBef>
                <a:spcPct val="0"/>
              </a:spcBef>
              <a:buNone/>
              <a:defRPr lang="en-US" sz="3200" b="0" kern="1200" cap="none" spc="-147" baseline="0" dirty="0" smtClean="0">
                <a:ln w="3175">
                  <a:noFill/>
                </a:ln>
                <a:solidFill>
                  <a:srgbClr val="000000"/>
                </a:solidFill>
                <a:effectLst/>
                <a:latin typeface="+mj-lt"/>
                <a:ea typeface="+mn-ea"/>
                <a:cs typeface="Segoe UI" pitchFamily="34" charset="0"/>
              </a:defRPr>
            </a:lvl1pPr>
          </a:lstStyle>
          <a:p>
            <a:pPr defTabSz="457200">
              <a:lnSpc>
                <a:spcPct val="100000"/>
              </a:lnSpc>
              <a:spcBef>
                <a:spcPts val="0"/>
              </a:spcBef>
              <a:defRPr/>
            </a:pPr>
            <a:r>
              <a:rPr lang="en-IN" sz="1050" spc="0">
                <a:ln>
                  <a:noFill/>
                </a:ln>
                <a:solidFill>
                  <a:srgbClr val="4B53BC"/>
                </a:solidFill>
                <a:latin typeface="+mn-lt"/>
                <a:cs typeface="Segoe UI Semibold" panose="020B0702040204020203" pitchFamily="34" charset="0"/>
              </a:rPr>
              <a:t>Professional Services </a:t>
            </a:r>
            <a:r>
              <a:rPr lang="en-IN" sz="1050" spc="0">
                <a:ln>
                  <a:noFill/>
                </a:ln>
                <a:latin typeface="+mn-lt"/>
                <a:cs typeface="Segoe UI Light" panose="020B0502040204020203" pitchFamily="34" charset="0"/>
              </a:rPr>
              <a:t>– Project Finder</a:t>
            </a:r>
          </a:p>
        </p:txBody>
      </p:sp>
      <p:pic>
        <p:nvPicPr>
          <p:cNvPr id="3" name="Picture 2" descr="A screenshot of a computer&#10;&#10;Description automatically generated">
            <a:extLst>
              <a:ext uri="{FF2B5EF4-FFF2-40B4-BE49-F238E27FC236}">
                <a16:creationId xmlns:a16="http://schemas.microsoft.com/office/drawing/2014/main" id="{2CB63AC9-24FC-F341-8A97-03A3D9D816E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62800" y="550800"/>
            <a:ext cx="9870267" cy="5745600"/>
          </a:xfrm>
          <a:prstGeom prst="rect">
            <a:avLst/>
          </a:prstGeom>
        </p:spPr>
      </p:pic>
    </p:spTree>
    <p:extLst>
      <p:ext uri="{BB962C8B-B14F-4D97-AF65-F5344CB8AC3E}">
        <p14:creationId xmlns:p14="http://schemas.microsoft.com/office/powerpoint/2010/main" val="2289157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494C18C1-2353-4B34-80A5-D43C7B32559C}"/>
              </a:ext>
            </a:extLst>
          </p:cNvPr>
          <p:cNvSpPr txBox="1"/>
          <p:nvPr/>
        </p:nvSpPr>
        <p:spPr>
          <a:xfrm>
            <a:off x="773190" y="6297744"/>
            <a:ext cx="10708895" cy="627864"/>
          </a:xfrm>
          <a:prstGeom prst="rect">
            <a:avLst/>
          </a:prstGeom>
          <a:noFill/>
        </p:spPr>
        <p:txBody>
          <a:bodyPr wrap="square" lIns="182880" tIns="146304" rIns="182880" bIns="146304" rtlCol="0">
            <a:spAutoFit/>
          </a:bodyPr>
          <a:lstStyle/>
          <a:p>
            <a:pPr>
              <a:lnSpc>
                <a:spcPct val="90000"/>
              </a:lnSpc>
              <a:spcAft>
                <a:spcPts val="600"/>
              </a:spcAft>
            </a:pPr>
            <a:r>
              <a:rPr lang="en-IN" sz="1200">
                <a:gradFill>
                  <a:gsLst>
                    <a:gs pos="2917">
                      <a:schemeClr val="tx1"/>
                    </a:gs>
                    <a:gs pos="30000">
                      <a:schemeClr val="tx1"/>
                    </a:gs>
                  </a:gsLst>
                  <a:lin ang="5400000" scaled="0"/>
                </a:gradFill>
              </a:rPr>
              <a:t>Daniela has an optional step to automatically add the selected team members from the applicant pool in a Team and channel she has created. If she does not have a Team / channel, the app helps Daniela create the team too. </a:t>
            </a:r>
          </a:p>
        </p:txBody>
      </p:sp>
      <p:sp>
        <p:nvSpPr>
          <p:cNvPr id="6" name="Title 8">
            <a:extLst>
              <a:ext uri="{FF2B5EF4-FFF2-40B4-BE49-F238E27FC236}">
                <a16:creationId xmlns:a16="http://schemas.microsoft.com/office/drawing/2014/main" id="{84AA3FB1-AA05-44C5-A168-C117DA24A6E3}"/>
              </a:ext>
            </a:extLst>
          </p:cNvPr>
          <p:cNvSpPr txBox="1">
            <a:spLocks/>
          </p:cNvSpPr>
          <p:nvPr/>
        </p:nvSpPr>
        <p:spPr>
          <a:xfrm>
            <a:off x="318049" y="112490"/>
            <a:ext cx="9139203" cy="25391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14367" rtl="0" eaLnBrk="1" latinLnBrk="0" hangingPunct="1">
              <a:lnSpc>
                <a:spcPct val="90000"/>
              </a:lnSpc>
              <a:spcBef>
                <a:spcPct val="0"/>
              </a:spcBef>
              <a:buNone/>
              <a:defRPr lang="en-US" sz="3200" b="0" kern="1200" cap="none" spc="-147" baseline="0" dirty="0" smtClean="0">
                <a:ln w="3175">
                  <a:noFill/>
                </a:ln>
                <a:solidFill>
                  <a:srgbClr val="000000"/>
                </a:solidFill>
                <a:effectLst/>
                <a:latin typeface="+mj-lt"/>
                <a:ea typeface="+mn-ea"/>
                <a:cs typeface="Segoe UI" pitchFamily="34" charset="0"/>
              </a:defRPr>
            </a:lvl1pPr>
          </a:lstStyle>
          <a:p>
            <a:pPr defTabSz="457200">
              <a:lnSpc>
                <a:spcPct val="100000"/>
              </a:lnSpc>
              <a:spcBef>
                <a:spcPts val="0"/>
              </a:spcBef>
              <a:defRPr/>
            </a:pPr>
            <a:r>
              <a:rPr lang="en-IN" sz="1050" spc="0">
                <a:ln>
                  <a:noFill/>
                </a:ln>
                <a:solidFill>
                  <a:srgbClr val="4B53BC"/>
                </a:solidFill>
                <a:latin typeface="+mn-lt"/>
                <a:cs typeface="Segoe UI Semibold" panose="020B0702040204020203" pitchFamily="34" charset="0"/>
              </a:rPr>
              <a:t>Professional Services </a:t>
            </a:r>
            <a:r>
              <a:rPr lang="en-IN" sz="1050" spc="0">
                <a:ln>
                  <a:noFill/>
                </a:ln>
                <a:latin typeface="+mn-lt"/>
                <a:cs typeface="Segoe UI Light" panose="020B0502040204020203" pitchFamily="34" charset="0"/>
              </a:rPr>
              <a:t>– Project Finder</a:t>
            </a:r>
          </a:p>
        </p:txBody>
      </p:sp>
      <p:pic>
        <p:nvPicPr>
          <p:cNvPr id="4" name="Picture 3" descr="A screenshot of a computer&#10;&#10;Description automatically generated">
            <a:extLst>
              <a:ext uri="{FF2B5EF4-FFF2-40B4-BE49-F238E27FC236}">
                <a16:creationId xmlns:a16="http://schemas.microsoft.com/office/drawing/2014/main" id="{9396D4E0-90A2-7440-88BF-D253CCDDFBA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62800" y="550800"/>
            <a:ext cx="9870267" cy="5745600"/>
          </a:xfrm>
          <a:prstGeom prst="rect">
            <a:avLst/>
          </a:prstGeom>
        </p:spPr>
      </p:pic>
    </p:spTree>
    <p:extLst>
      <p:ext uri="{BB962C8B-B14F-4D97-AF65-F5344CB8AC3E}">
        <p14:creationId xmlns:p14="http://schemas.microsoft.com/office/powerpoint/2010/main" val="128425631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494C18C1-2353-4B34-80A5-D43C7B32559C}"/>
              </a:ext>
            </a:extLst>
          </p:cNvPr>
          <p:cNvSpPr txBox="1"/>
          <p:nvPr/>
        </p:nvSpPr>
        <p:spPr>
          <a:xfrm>
            <a:off x="773190" y="6297744"/>
            <a:ext cx="10708895" cy="627864"/>
          </a:xfrm>
          <a:prstGeom prst="rect">
            <a:avLst/>
          </a:prstGeom>
          <a:noFill/>
        </p:spPr>
        <p:txBody>
          <a:bodyPr wrap="square" lIns="182880" tIns="146304" rIns="182880" bIns="146304" rtlCol="0">
            <a:spAutoFit/>
          </a:bodyPr>
          <a:lstStyle/>
          <a:p>
            <a:pPr>
              <a:lnSpc>
                <a:spcPct val="90000"/>
              </a:lnSpc>
              <a:spcAft>
                <a:spcPts val="600"/>
              </a:spcAft>
            </a:pPr>
            <a:r>
              <a:rPr lang="en-IN" sz="1200">
                <a:gradFill>
                  <a:gsLst>
                    <a:gs pos="2917">
                      <a:schemeClr val="tx1"/>
                    </a:gs>
                    <a:gs pos="30000">
                      <a:schemeClr val="tx1"/>
                    </a:gs>
                  </a:gsLst>
                  <a:lin ang="5400000" scaled="0"/>
                </a:gradFill>
              </a:rPr>
              <a:t>Daniela creates the Team to add selected members. In addition, she adds files from her SharePoint to the Team. The selected files are automatically added to the Files Tab of the newly created Team. </a:t>
            </a:r>
          </a:p>
        </p:txBody>
      </p:sp>
      <p:sp>
        <p:nvSpPr>
          <p:cNvPr id="6" name="Title 8">
            <a:extLst>
              <a:ext uri="{FF2B5EF4-FFF2-40B4-BE49-F238E27FC236}">
                <a16:creationId xmlns:a16="http://schemas.microsoft.com/office/drawing/2014/main" id="{841D2006-08DC-490D-874A-046537D7E7E7}"/>
              </a:ext>
            </a:extLst>
          </p:cNvPr>
          <p:cNvSpPr txBox="1">
            <a:spLocks/>
          </p:cNvSpPr>
          <p:nvPr/>
        </p:nvSpPr>
        <p:spPr>
          <a:xfrm>
            <a:off x="318049" y="112490"/>
            <a:ext cx="9139203" cy="25391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14367" rtl="0" eaLnBrk="1" latinLnBrk="0" hangingPunct="1">
              <a:lnSpc>
                <a:spcPct val="90000"/>
              </a:lnSpc>
              <a:spcBef>
                <a:spcPct val="0"/>
              </a:spcBef>
              <a:buNone/>
              <a:defRPr lang="en-US" sz="3200" b="0" kern="1200" cap="none" spc="-147" baseline="0" dirty="0" smtClean="0">
                <a:ln w="3175">
                  <a:noFill/>
                </a:ln>
                <a:solidFill>
                  <a:srgbClr val="000000"/>
                </a:solidFill>
                <a:effectLst/>
                <a:latin typeface="+mj-lt"/>
                <a:ea typeface="+mn-ea"/>
                <a:cs typeface="Segoe UI" pitchFamily="34" charset="0"/>
              </a:defRPr>
            </a:lvl1pPr>
          </a:lstStyle>
          <a:p>
            <a:pPr defTabSz="457200">
              <a:lnSpc>
                <a:spcPct val="100000"/>
              </a:lnSpc>
              <a:spcBef>
                <a:spcPts val="0"/>
              </a:spcBef>
              <a:defRPr/>
            </a:pPr>
            <a:r>
              <a:rPr lang="en-IN" sz="1050" spc="0">
                <a:ln>
                  <a:noFill/>
                </a:ln>
                <a:solidFill>
                  <a:srgbClr val="4B53BC"/>
                </a:solidFill>
                <a:latin typeface="+mn-lt"/>
                <a:cs typeface="Segoe UI Semibold" panose="020B0702040204020203" pitchFamily="34" charset="0"/>
              </a:rPr>
              <a:t>Professional Services </a:t>
            </a:r>
            <a:r>
              <a:rPr lang="en-IN" sz="1050" spc="0">
                <a:ln>
                  <a:noFill/>
                </a:ln>
                <a:latin typeface="+mn-lt"/>
                <a:cs typeface="Segoe UI Light" panose="020B0502040204020203" pitchFamily="34" charset="0"/>
              </a:rPr>
              <a:t>– Project Finder</a:t>
            </a:r>
          </a:p>
        </p:txBody>
      </p:sp>
      <p:pic>
        <p:nvPicPr>
          <p:cNvPr id="3" name="Picture 2" descr="A screenshot of a computer&#10;&#10;Description automatically generated">
            <a:extLst>
              <a:ext uri="{FF2B5EF4-FFF2-40B4-BE49-F238E27FC236}">
                <a16:creationId xmlns:a16="http://schemas.microsoft.com/office/drawing/2014/main" id="{663467B7-9493-9140-844E-CF6E3442F7C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62800" y="550800"/>
            <a:ext cx="9870267" cy="5745600"/>
          </a:xfrm>
          <a:prstGeom prst="rect">
            <a:avLst/>
          </a:prstGeom>
        </p:spPr>
      </p:pic>
    </p:spTree>
    <p:extLst>
      <p:ext uri="{BB962C8B-B14F-4D97-AF65-F5344CB8AC3E}">
        <p14:creationId xmlns:p14="http://schemas.microsoft.com/office/powerpoint/2010/main" val="304120782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494C18C1-2353-4B34-80A5-D43C7B32559C}"/>
              </a:ext>
            </a:extLst>
          </p:cNvPr>
          <p:cNvSpPr txBox="1"/>
          <p:nvPr/>
        </p:nvSpPr>
        <p:spPr>
          <a:xfrm>
            <a:off x="773190" y="6297744"/>
            <a:ext cx="10708895" cy="627864"/>
          </a:xfrm>
          <a:prstGeom prst="rect">
            <a:avLst/>
          </a:prstGeom>
          <a:noFill/>
        </p:spPr>
        <p:txBody>
          <a:bodyPr wrap="square" lIns="182880" tIns="146304" rIns="182880" bIns="146304" rtlCol="0">
            <a:spAutoFit/>
          </a:bodyPr>
          <a:lstStyle/>
          <a:p>
            <a:pPr>
              <a:lnSpc>
                <a:spcPct val="90000"/>
              </a:lnSpc>
              <a:spcAft>
                <a:spcPts val="600"/>
              </a:spcAft>
            </a:pPr>
            <a:r>
              <a:rPr lang="en-IN" sz="1200">
                <a:gradFill>
                  <a:gsLst>
                    <a:gs pos="2917">
                      <a:schemeClr val="tx1"/>
                    </a:gs>
                    <a:gs pos="30000">
                      <a:schemeClr val="tx1"/>
                    </a:gs>
                  </a:gsLst>
                  <a:lin ang="5400000" scaled="0"/>
                </a:gradFill>
              </a:rPr>
              <a:t>The app also provides an option for Daniela to ask a few simple questions to the applicant who wishes to be part of the Project team. For client projects this could be about their relevant experience in the past whereas for fun activities, this could be purely logistics oriented and confirming time created </a:t>
            </a:r>
          </a:p>
        </p:txBody>
      </p:sp>
      <p:sp>
        <p:nvSpPr>
          <p:cNvPr id="8" name="Title 8">
            <a:extLst>
              <a:ext uri="{FF2B5EF4-FFF2-40B4-BE49-F238E27FC236}">
                <a16:creationId xmlns:a16="http://schemas.microsoft.com/office/drawing/2014/main" id="{1C52326F-4E99-49B5-B58E-B93BBFF6B657}"/>
              </a:ext>
            </a:extLst>
          </p:cNvPr>
          <p:cNvSpPr txBox="1">
            <a:spLocks/>
          </p:cNvSpPr>
          <p:nvPr/>
        </p:nvSpPr>
        <p:spPr>
          <a:xfrm>
            <a:off x="318049" y="112490"/>
            <a:ext cx="9139203" cy="25391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14367" rtl="0" eaLnBrk="1" latinLnBrk="0" hangingPunct="1">
              <a:lnSpc>
                <a:spcPct val="90000"/>
              </a:lnSpc>
              <a:spcBef>
                <a:spcPct val="0"/>
              </a:spcBef>
              <a:buNone/>
              <a:defRPr lang="en-US" sz="3200" b="0" kern="1200" cap="none" spc="-147" baseline="0" dirty="0" smtClean="0">
                <a:ln w="3175">
                  <a:noFill/>
                </a:ln>
                <a:solidFill>
                  <a:srgbClr val="000000"/>
                </a:solidFill>
                <a:effectLst/>
                <a:latin typeface="+mj-lt"/>
                <a:ea typeface="+mn-ea"/>
                <a:cs typeface="Segoe UI" pitchFamily="34" charset="0"/>
              </a:defRPr>
            </a:lvl1pPr>
          </a:lstStyle>
          <a:p>
            <a:pPr defTabSz="457200">
              <a:lnSpc>
                <a:spcPct val="100000"/>
              </a:lnSpc>
              <a:spcBef>
                <a:spcPts val="0"/>
              </a:spcBef>
              <a:defRPr/>
            </a:pPr>
            <a:r>
              <a:rPr lang="en-IN" sz="1050" spc="0">
                <a:ln>
                  <a:noFill/>
                </a:ln>
                <a:solidFill>
                  <a:srgbClr val="4B53BC"/>
                </a:solidFill>
                <a:latin typeface="+mn-lt"/>
                <a:cs typeface="Segoe UI Semibold" panose="020B0702040204020203" pitchFamily="34" charset="0"/>
              </a:rPr>
              <a:t>Professional Services </a:t>
            </a:r>
            <a:r>
              <a:rPr lang="en-IN" sz="1050" spc="0">
                <a:ln>
                  <a:noFill/>
                </a:ln>
                <a:latin typeface="+mn-lt"/>
                <a:cs typeface="Segoe UI Light" panose="020B0502040204020203" pitchFamily="34" charset="0"/>
              </a:rPr>
              <a:t>– Project Finder</a:t>
            </a:r>
          </a:p>
        </p:txBody>
      </p:sp>
      <p:pic>
        <p:nvPicPr>
          <p:cNvPr id="4" name="Picture 3" descr="A screenshot of a computer&#10;&#10;Description automatically generated">
            <a:extLst>
              <a:ext uri="{FF2B5EF4-FFF2-40B4-BE49-F238E27FC236}">
                <a16:creationId xmlns:a16="http://schemas.microsoft.com/office/drawing/2014/main" id="{960B604A-4ECF-1040-B319-D5D7D4EF18F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60866" y="556200"/>
            <a:ext cx="9870267" cy="5745600"/>
          </a:xfrm>
          <a:prstGeom prst="rect">
            <a:avLst/>
          </a:prstGeom>
        </p:spPr>
      </p:pic>
    </p:spTree>
    <p:extLst>
      <p:ext uri="{BB962C8B-B14F-4D97-AF65-F5344CB8AC3E}">
        <p14:creationId xmlns:p14="http://schemas.microsoft.com/office/powerpoint/2010/main" val="354519000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494C18C1-2353-4B34-80A5-D43C7B32559C}"/>
              </a:ext>
            </a:extLst>
          </p:cNvPr>
          <p:cNvSpPr txBox="1"/>
          <p:nvPr/>
        </p:nvSpPr>
        <p:spPr>
          <a:xfrm>
            <a:off x="773190" y="6297744"/>
            <a:ext cx="10708895" cy="627864"/>
          </a:xfrm>
          <a:prstGeom prst="rect">
            <a:avLst/>
          </a:prstGeom>
          <a:noFill/>
        </p:spPr>
        <p:txBody>
          <a:bodyPr wrap="square" lIns="182880" tIns="146304" rIns="182880" bIns="146304" rtlCol="0">
            <a:spAutoFit/>
          </a:bodyPr>
          <a:lstStyle/>
          <a:p>
            <a:pPr>
              <a:lnSpc>
                <a:spcPct val="90000"/>
              </a:lnSpc>
              <a:spcAft>
                <a:spcPts val="600"/>
              </a:spcAft>
            </a:pPr>
            <a:r>
              <a:rPr lang="en-IN" sz="1200">
                <a:gradFill>
                  <a:gsLst>
                    <a:gs pos="2917">
                      <a:schemeClr val="tx1"/>
                    </a:gs>
                    <a:gs pos="30000">
                      <a:schemeClr val="tx1"/>
                    </a:gs>
                  </a:gsLst>
                  <a:lin ang="5400000" scaled="0"/>
                </a:gradFill>
              </a:rPr>
              <a:t>The app provides Daniela option to add questions of different types (drop down, text box, check box) in the Applicant Info form. These few basic types of questionnaire allows Daniela to customize her input form to get relevant details from applicants</a:t>
            </a:r>
          </a:p>
        </p:txBody>
      </p:sp>
      <p:sp>
        <p:nvSpPr>
          <p:cNvPr id="6" name="Title 8">
            <a:extLst>
              <a:ext uri="{FF2B5EF4-FFF2-40B4-BE49-F238E27FC236}">
                <a16:creationId xmlns:a16="http://schemas.microsoft.com/office/drawing/2014/main" id="{0A3E76AD-ECD8-46C8-89E9-36E8E6FEF504}"/>
              </a:ext>
            </a:extLst>
          </p:cNvPr>
          <p:cNvSpPr txBox="1">
            <a:spLocks/>
          </p:cNvSpPr>
          <p:nvPr/>
        </p:nvSpPr>
        <p:spPr>
          <a:xfrm>
            <a:off x="318049" y="112490"/>
            <a:ext cx="9139203" cy="25391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14367" rtl="0" eaLnBrk="1" latinLnBrk="0" hangingPunct="1">
              <a:lnSpc>
                <a:spcPct val="90000"/>
              </a:lnSpc>
              <a:spcBef>
                <a:spcPct val="0"/>
              </a:spcBef>
              <a:buNone/>
              <a:defRPr lang="en-US" sz="3200" b="0" kern="1200" cap="none" spc="-147" baseline="0" dirty="0" smtClean="0">
                <a:ln w="3175">
                  <a:noFill/>
                </a:ln>
                <a:solidFill>
                  <a:srgbClr val="000000"/>
                </a:solidFill>
                <a:effectLst/>
                <a:latin typeface="+mj-lt"/>
                <a:ea typeface="+mn-ea"/>
                <a:cs typeface="Segoe UI" pitchFamily="34" charset="0"/>
              </a:defRPr>
            </a:lvl1pPr>
          </a:lstStyle>
          <a:p>
            <a:pPr defTabSz="457200">
              <a:lnSpc>
                <a:spcPct val="100000"/>
              </a:lnSpc>
              <a:spcBef>
                <a:spcPts val="0"/>
              </a:spcBef>
              <a:defRPr/>
            </a:pPr>
            <a:r>
              <a:rPr lang="en-IN" sz="1050" spc="0">
                <a:ln>
                  <a:noFill/>
                </a:ln>
                <a:solidFill>
                  <a:srgbClr val="4B53BC"/>
                </a:solidFill>
                <a:latin typeface="+mn-lt"/>
                <a:cs typeface="Segoe UI Semibold" panose="020B0702040204020203" pitchFamily="34" charset="0"/>
              </a:rPr>
              <a:t>Professional Services </a:t>
            </a:r>
            <a:r>
              <a:rPr lang="en-IN" sz="1050" spc="0">
                <a:ln>
                  <a:noFill/>
                </a:ln>
                <a:latin typeface="+mn-lt"/>
                <a:cs typeface="Segoe UI Light" panose="020B0502040204020203" pitchFamily="34" charset="0"/>
              </a:rPr>
              <a:t>– Project Finder</a:t>
            </a:r>
          </a:p>
        </p:txBody>
      </p:sp>
      <p:pic>
        <p:nvPicPr>
          <p:cNvPr id="3" name="Picture 2" descr="A screenshot of a computer&#10;&#10;Description automatically generated">
            <a:extLst>
              <a:ext uri="{FF2B5EF4-FFF2-40B4-BE49-F238E27FC236}">
                <a16:creationId xmlns:a16="http://schemas.microsoft.com/office/drawing/2014/main" id="{C5C311B0-2C12-B943-9ECB-480080409CC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62800" y="550800"/>
            <a:ext cx="9870267" cy="5745600"/>
          </a:xfrm>
          <a:prstGeom prst="rect">
            <a:avLst/>
          </a:prstGeom>
        </p:spPr>
      </p:pic>
    </p:spTree>
    <p:extLst>
      <p:ext uri="{BB962C8B-B14F-4D97-AF65-F5344CB8AC3E}">
        <p14:creationId xmlns:p14="http://schemas.microsoft.com/office/powerpoint/2010/main" val="28589612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5558AF"/>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55378CD-8AE8-4B6F-B032-EC5E614E59DE}"/>
              </a:ext>
            </a:extLst>
          </p:cNvPr>
          <p:cNvSpPr/>
          <p:nvPr/>
        </p:nvSpPr>
        <p:spPr>
          <a:xfrm>
            <a:off x="757989" y="3249396"/>
            <a:ext cx="10852485" cy="707886"/>
          </a:xfrm>
          <a:prstGeom prst="rect">
            <a:avLst/>
          </a:prstGeom>
        </p:spPr>
        <p:txBody>
          <a:bodyPr wrap="square">
            <a:spAutoFit/>
          </a:bodyPr>
          <a:lstStyle/>
          <a:p>
            <a:pPr>
              <a:spcAft>
                <a:spcPts val="600"/>
              </a:spcAft>
            </a:pPr>
            <a:r>
              <a:rPr lang="en-US" sz="2000">
                <a:solidFill>
                  <a:schemeClr val="bg1"/>
                </a:solidFill>
                <a:latin typeface="Segoe UI" panose="020B0502040204020203" pitchFamily="34" charset="0"/>
                <a:cs typeface="Segoe UI" panose="020B0502040204020203" pitchFamily="34" charset="0"/>
              </a:rPr>
              <a:t>It’s end of week and time for Babak to submit time report capturing the time he spent on various projects along with the expenses he incurred during his travel, meals for each client</a:t>
            </a:r>
            <a:endParaRPr lang="en-US" sz="1800">
              <a:solidFill>
                <a:schemeClr val="bg1"/>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56265156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494C18C1-2353-4B34-80A5-D43C7B32559C}"/>
              </a:ext>
            </a:extLst>
          </p:cNvPr>
          <p:cNvSpPr txBox="1"/>
          <p:nvPr/>
        </p:nvSpPr>
        <p:spPr>
          <a:xfrm>
            <a:off x="773190" y="6297744"/>
            <a:ext cx="10708895" cy="627864"/>
          </a:xfrm>
          <a:prstGeom prst="rect">
            <a:avLst/>
          </a:prstGeom>
          <a:noFill/>
        </p:spPr>
        <p:txBody>
          <a:bodyPr wrap="square" lIns="182880" tIns="146304" rIns="182880" bIns="146304" rtlCol="0">
            <a:spAutoFit/>
          </a:bodyPr>
          <a:lstStyle/>
          <a:p>
            <a:pPr>
              <a:lnSpc>
                <a:spcPct val="90000"/>
              </a:lnSpc>
              <a:spcAft>
                <a:spcPts val="600"/>
              </a:spcAft>
            </a:pPr>
            <a:r>
              <a:rPr lang="en-IN" sz="1200">
                <a:gradFill>
                  <a:gsLst>
                    <a:gs pos="2917">
                      <a:schemeClr val="tx1"/>
                    </a:gs>
                    <a:gs pos="30000">
                      <a:schemeClr val="tx1"/>
                    </a:gs>
                  </a:gsLst>
                  <a:lin ang="5400000" scaled="0"/>
                </a:gradFill>
              </a:rPr>
              <a:t>Daniela proceeds to add few applicant registration questions that would provide her useful input when she is evaluating the pool of applicants with aim to select a few for the final project team. </a:t>
            </a:r>
          </a:p>
        </p:txBody>
      </p:sp>
      <p:sp>
        <p:nvSpPr>
          <p:cNvPr id="6" name="Title 8">
            <a:extLst>
              <a:ext uri="{FF2B5EF4-FFF2-40B4-BE49-F238E27FC236}">
                <a16:creationId xmlns:a16="http://schemas.microsoft.com/office/drawing/2014/main" id="{B6295424-A401-46DA-A81A-07D1BBD819C8}"/>
              </a:ext>
            </a:extLst>
          </p:cNvPr>
          <p:cNvSpPr txBox="1">
            <a:spLocks/>
          </p:cNvSpPr>
          <p:nvPr/>
        </p:nvSpPr>
        <p:spPr>
          <a:xfrm>
            <a:off x="318049" y="112490"/>
            <a:ext cx="9139203" cy="25391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14367" rtl="0" eaLnBrk="1" latinLnBrk="0" hangingPunct="1">
              <a:lnSpc>
                <a:spcPct val="90000"/>
              </a:lnSpc>
              <a:spcBef>
                <a:spcPct val="0"/>
              </a:spcBef>
              <a:buNone/>
              <a:defRPr lang="en-US" sz="3200" b="0" kern="1200" cap="none" spc="-147" baseline="0" dirty="0" smtClean="0">
                <a:ln w="3175">
                  <a:noFill/>
                </a:ln>
                <a:solidFill>
                  <a:srgbClr val="000000"/>
                </a:solidFill>
                <a:effectLst/>
                <a:latin typeface="+mj-lt"/>
                <a:ea typeface="+mn-ea"/>
                <a:cs typeface="Segoe UI" pitchFamily="34" charset="0"/>
              </a:defRPr>
            </a:lvl1pPr>
          </a:lstStyle>
          <a:p>
            <a:pPr defTabSz="457200">
              <a:lnSpc>
                <a:spcPct val="100000"/>
              </a:lnSpc>
              <a:spcBef>
                <a:spcPts val="0"/>
              </a:spcBef>
              <a:defRPr/>
            </a:pPr>
            <a:r>
              <a:rPr lang="en-IN" sz="1050" spc="0">
                <a:ln>
                  <a:noFill/>
                </a:ln>
                <a:solidFill>
                  <a:srgbClr val="4B53BC"/>
                </a:solidFill>
                <a:latin typeface="+mn-lt"/>
                <a:cs typeface="Segoe UI Semibold" panose="020B0702040204020203" pitchFamily="34" charset="0"/>
              </a:rPr>
              <a:t>Professional Services </a:t>
            </a:r>
            <a:r>
              <a:rPr lang="en-IN" sz="1050" spc="0">
                <a:ln>
                  <a:noFill/>
                </a:ln>
                <a:latin typeface="+mn-lt"/>
                <a:cs typeface="Segoe UI Light" panose="020B0502040204020203" pitchFamily="34" charset="0"/>
              </a:rPr>
              <a:t>– Project Finder</a:t>
            </a:r>
          </a:p>
        </p:txBody>
      </p:sp>
      <p:pic>
        <p:nvPicPr>
          <p:cNvPr id="4" name="Picture 3" descr="A screenshot of a computer&#10;&#10;Description automatically generated">
            <a:extLst>
              <a:ext uri="{FF2B5EF4-FFF2-40B4-BE49-F238E27FC236}">
                <a16:creationId xmlns:a16="http://schemas.microsoft.com/office/drawing/2014/main" id="{66ED5273-773C-F246-B074-3D07F905FE8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62800" y="550800"/>
            <a:ext cx="9870267" cy="5745600"/>
          </a:xfrm>
          <a:prstGeom prst="rect">
            <a:avLst/>
          </a:prstGeom>
        </p:spPr>
      </p:pic>
    </p:spTree>
    <p:extLst>
      <p:ext uri="{BB962C8B-B14F-4D97-AF65-F5344CB8AC3E}">
        <p14:creationId xmlns:p14="http://schemas.microsoft.com/office/powerpoint/2010/main" val="272098544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494C18C1-2353-4B34-80A5-D43C7B32559C}"/>
              </a:ext>
            </a:extLst>
          </p:cNvPr>
          <p:cNvSpPr txBox="1"/>
          <p:nvPr/>
        </p:nvSpPr>
        <p:spPr>
          <a:xfrm>
            <a:off x="773190" y="6297744"/>
            <a:ext cx="10708895" cy="461665"/>
          </a:xfrm>
          <a:prstGeom prst="rect">
            <a:avLst/>
          </a:prstGeom>
          <a:noFill/>
        </p:spPr>
        <p:txBody>
          <a:bodyPr wrap="square" lIns="182880" tIns="146304" rIns="182880" bIns="146304" rtlCol="0">
            <a:spAutoFit/>
          </a:bodyPr>
          <a:lstStyle/>
          <a:p>
            <a:pPr>
              <a:lnSpc>
                <a:spcPct val="90000"/>
              </a:lnSpc>
              <a:spcAft>
                <a:spcPts val="600"/>
              </a:spcAft>
            </a:pPr>
            <a:r>
              <a:rPr lang="en-IN" sz="1200">
                <a:gradFill>
                  <a:gsLst>
                    <a:gs pos="2917">
                      <a:schemeClr val="tx1"/>
                    </a:gs>
                    <a:gs pos="30000">
                      <a:schemeClr val="tx1"/>
                    </a:gs>
                  </a:gsLst>
                  <a:lin ang="5400000" scaled="0"/>
                </a:gradFill>
              </a:rPr>
              <a:t>On selecting a drop down, Daniela is prompted to add options in the drop down. This would be presented to the applicant as a drop down list of options</a:t>
            </a:r>
          </a:p>
        </p:txBody>
      </p:sp>
      <p:sp>
        <p:nvSpPr>
          <p:cNvPr id="6" name="Title 8">
            <a:extLst>
              <a:ext uri="{FF2B5EF4-FFF2-40B4-BE49-F238E27FC236}">
                <a16:creationId xmlns:a16="http://schemas.microsoft.com/office/drawing/2014/main" id="{4D777247-70BF-41A9-B415-47D76059B6EE}"/>
              </a:ext>
            </a:extLst>
          </p:cNvPr>
          <p:cNvSpPr txBox="1">
            <a:spLocks/>
          </p:cNvSpPr>
          <p:nvPr/>
        </p:nvSpPr>
        <p:spPr>
          <a:xfrm>
            <a:off x="318049" y="112490"/>
            <a:ext cx="9139203" cy="25391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14367" rtl="0" eaLnBrk="1" latinLnBrk="0" hangingPunct="1">
              <a:lnSpc>
                <a:spcPct val="90000"/>
              </a:lnSpc>
              <a:spcBef>
                <a:spcPct val="0"/>
              </a:spcBef>
              <a:buNone/>
              <a:defRPr lang="en-US" sz="3200" b="0" kern="1200" cap="none" spc="-147" baseline="0" dirty="0" smtClean="0">
                <a:ln w="3175">
                  <a:noFill/>
                </a:ln>
                <a:solidFill>
                  <a:srgbClr val="000000"/>
                </a:solidFill>
                <a:effectLst/>
                <a:latin typeface="+mj-lt"/>
                <a:ea typeface="+mn-ea"/>
                <a:cs typeface="Segoe UI" pitchFamily="34" charset="0"/>
              </a:defRPr>
            </a:lvl1pPr>
          </a:lstStyle>
          <a:p>
            <a:pPr defTabSz="457200">
              <a:lnSpc>
                <a:spcPct val="100000"/>
              </a:lnSpc>
              <a:spcBef>
                <a:spcPts val="0"/>
              </a:spcBef>
              <a:defRPr/>
            </a:pPr>
            <a:r>
              <a:rPr lang="en-IN" sz="1050" spc="0">
                <a:ln>
                  <a:noFill/>
                </a:ln>
                <a:solidFill>
                  <a:srgbClr val="4B53BC"/>
                </a:solidFill>
                <a:latin typeface="+mn-lt"/>
                <a:cs typeface="Segoe UI Semibold" panose="020B0702040204020203" pitchFamily="34" charset="0"/>
              </a:rPr>
              <a:t>Professional Services </a:t>
            </a:r>
            <a:r>
              <a:rPr lang="en-IN" sz="1050" spc="0">
                <a:ln>
                  <a:noFill/>
                </a:ln>
                <a:latin typeface="+mn-lt"/>
                <a:cs typeface="Segoe UI Light" panose="020B0502040204020203" pitchFamily="34" charset="0"/>
              </a:rPr>
              <a:t>– Project Finder</a:t>
            </a:r>
          </a:p>
        </p:txBody>
      </p:sp>
      <p:pic>
        <p:nvPicPr>
          <p:cNvPr id="7" name="Picture 6" descr="A screenshot of a computer&#10;&#10;Description automatically generated">
            <a:extLst>
              <a:ext uri="{FF2B5EF4-FFF2-40B4-BE49-F238E27FC236}">
                <a16:creationId xmlns:a16="http://schemas.microsoft.com/office/drawing/2014/main" id="{98AA7A88-EEA7-1342-8068-12E48EACC86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62800" y="550800"/>
            <a:ext cx="9870267" cy="5745600"/>
          </a:xfrm>
          <a:prstGeom prst="rect">
            <a:avLst/>
          </a:prstGeom>
        </p:spPr>
      </p:pic>
    </p:spTree>
    <p:extLst>
      <p:ext uri="{BB962C8B-B14F-4D97-AF65-F5344CB8AC3E}">
        <p14:creationId xmlns:p14="http://schemas.microsoft.com/office/powerpoint/2010/main" val="291379321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494C18C1-2353-4B34-80A5-D43C7B32559C}"/>
              </a:ext>
            </a:extLst>
          </p:cNvPr>
          <p:cNvSpPr txBox="1"/>
          <p:nvPr/>
        </p:nvSpPr>
        <p:spPr>
          <a:xfrm>
            <a:off x="773190" y="6297744"/>
            <a:ext cx="10708895" cy="627864"/>
          </a:xfrm>
          <a:prstGeom prst="rect">
            <a:avLst/>
          </a:prstGeom>
          <a:noFill/>
        </p:spPr>
        <p:txBody>
          <a:bodyPr wrap="square" lIns="182880" tIns="146304" rIns="182880" bIns="146304" rtlCol="0">
            <a:spAutoFit/>
          </a:bodyPr>
          <a:lstStyle/>
          <a:p>
            <a:pPr>
              <a:lnSpc>
                <a:spcPct val="90000"/>
              </a:lnSpc>
              <a:spcAft>
                <a:spcPts val="600"/>
              </a:spcAft>
            </a:pPr>
            <a:r>
              <a:rPr lang="en-IN" sz="1200">
                <a:gradFill>
                  <a:gsLst>
                    <a:gs pos="2917">
                      <a:schemeClr val="tx1"/>
                    </a:gs>
                    <a:gs pos="30000">
                      <a:schemeClr val="tx1"/>
                    </a:gs>
                  </a:gsLst>
                  <a:lin ang="5400000" scaled="0"/>
                </a:gradFill>
              </a:rPr>
              <a:t>Daniela proceeds to add more questions – a descriptive response from the applicant on his/her past experience in a similar domain. This gives applicants a chance to showcase their experience and skills that will differentiate from others</a:t>
            </a:r>
          </a:p>
        </p:txBody>
      </p:sp>
      <p:sp>
        <p:nvSpPr>
          <p:cNvPr id="6" name="Title 8">
            <a:extLst>
              <a:ext uri="{FF2B5EF4-FFF2-40B4-BE49-F238E27FC236}">
                <a16:creationId xmlns:a16="http://schemas.microsoft.com/office/drawing/2014/main" id="{E33EABDA-2C35-4A68-BA4A-5B13B01493FA}"/>
              </a:ext>
            </a:extLst>
          </p:cNvPr>
          <p:cNvSpPr txBox="1">
            <a:spLocks/>
          </p:cNvSpPr>
          <p:nvPr/>
        </p:nvSpPr>
        <p:spPr>
          <a:xfrm>
            <a:off x="318049" y="112490"/>
            <a:ext cx="9139203" cy="25391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14367" rtl="0" eaLnBrk="1" latinLnBrk="0" hangingPunct="1">
              <a:lnSpc>
                <a:spcPct val="90000"/>
              </a:lnSpc>
              <a:spcBef>
                <a:spcPct val="0"/>
              </a:spcBef>
              <a:buNone/>
              <a:defRPr lang="en-US" sz="3200" b="0" kern="1200" cap="none" spc="-147" baseline="0" dirty="0" smtClean="0">
                <a:ln w="3175">
                  <a:noFill/>
                </a:ln>
                <a:solidFill>
                  <a:srgbClr val="000000"/>
                </a:solidFill>
                <a:effectLst/>
                <a:latin typeface="+mj-lt"/>
                <a:ea typeface="+mn-ea"/>
                <a:cs typeface="Segoe UI" pitchFamily="34" charset="0"/>
              </a:defRPr>
            </a:lvl1pPr>
          </a:lstStyle>
          <a:p>
            <a:pPr defTabSz="457200">
              <a:lnSpc>
                <a:spcPct val="100000"/>
              </a:lnSpc>
              <a:spcBef>
                <a:spcPts val="0"/>
              </a:spcBef>
              <a:defRPr/>
            </a:pPr>
            <a:r>
              <a:rPr lang="en-IN" sz="1050" spc="0">
                <a:ln>
                  <a:noFill/>
                </a:ln>
                <a:solidFill>
                  <a:srgbClr val="4B53BC"/>
                </a:solidFill>
                <a:latin typeface="+mn-lt"/>
                <a:cs typeface="Segoe UI Semibold" panose="020B0702040204020203" pitchFamily="34" charset="0"/>
              </a:rPr>
              <a:t>Professional Services </a:t>
            </a:r>
            <a:r>
              <a:rPr lang="en-IN" sz="1050" spc="0">
                <a:ln>
                  <a:noFill/>
                </a:ln>
                <a:latin typeface="+mn-lt"/>
                <a:cs typeface="Segoe UI Light" panose="020B0502040204020203" pitchFamily="34" charset="0"/>
              </a:rPr>
              <a:t>– Project Finder</a:t>
            </a:r>
          </a:p>
        </p:txBody>
      </p:sp>
      <p:pic>
        <p:nvPicPr>
          <p:cNvPr id="4" name="Picture 3" descr="A screenshot of a computer&#10;&#10;Description automatically generated">
            <a:extLst>
              <a:ext uri="{FF2B5EF4-FFF2-40B4-BE49-F238E27FC236}">
                <a16:creationId xmlns:a16="http://schemas.microsoft.com/office/drawing/2014/main" id="{9EE99D41-FE9E-D044-BE1B-FD4E1B2B07A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62800" y="550800"/>
            <a:ext cx="9870267" cy="5745600"/>
          </a:xfrm>
          <a:prstGeom prst="rect">
            <a:avLst/>
          </a:prstGeom>
        </p:spPr>
      </p:pic>
    </p:spTree>
    <p:extLst>
      <p:ext uri="{BB962C8B-B14F-4D97-AF65-F5344CB8AC3E}">
        <p14:creationId xmlns:p14="http://schemas.microsoft.com/office/powerpoint/2010/main" val="336966310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494C18C1-2353-4B34-80A5-D43C7B32559C}"/>
              </a:ext>
            </a:extLst>
          </p:cNvPr>
          <p:cNvSpPr txBox="1"/>
          <p:nvPr/>
        </p:nvSpPr>
        <p:spPr>
          <a:xfrm>
            <a:off x="773190" y="6297744"/>
            <a:ext cx="10708895" cy="627864"/>
          </a:xfrm>
          <a:prstGeom prst="rect">
            <a:avLst/>
          </a:prstGeom>
          <a:noFill/>
        </p:spPr>
        <p:txBody>
          <a:bodyPr wrap="square" lIns="182880" tIns="146304" rIns="182880" bIns="146304" rtlCol="0">
            <a:spAutoFit/>
          </a:bodyPr>
          <a:lstStyle/>
          <a:p>
            <a:pPr>
              <a:lnSpc>
                <a:spcPct val="90000"/>
              </a:lnSpc>
              <a:spcAft>
                <a:spcPts val="600"/>
              </a:spcAft>
            </a:pPr>
            <a:r>
              <a:rPr lang="en-IN" sz="1200">
                <a:gradFill>
                  <a:gsLst>
                    <a:gs pos="2917">
                      <a:schemeClr val="tx1"/>
                    </a:gs>
                    <a:gs pos="30000">
                      <a:schemeClr val="tx1"/>
                    </a:gs>
                  </a:gsLst>
                  <a:lin ang="5400000" scaled="0"/>
                </a:gradFill>
              </a:rPr>
              <a:t>At the final step of project creation, the task module provides a preview of the project with information that Daniela had entered. After validating that the details are accurate, Daniela proceeds to create the project. </a:t>
            </a:r>
          </a:p>
        </p:txBody>
      </p:sp>
      <p:sp>
        <p:nvSpPr>
          <p:cNvPr id="6" name="Title 8">
            <a:extLst>
              <a:ext uri="{FF2B5EF4-FFF2-40B4-BE49-F238E27FC236}">
                <a16:creationId xmlns:a16="http://schemas.microsoft.com/office/drawing/2014/main" id="{083C4F95-3DB5-4219-BACD-5B1A4CFFA013}"/>
              </a:ext>
            </a:extLst>
          </p:cNvPr>
          <p:cNvSpPr txBox="1">
            <a:spLocks/>
          </p:cNvSpPr>
          <p:nvPr/>
        </p:nvSpPr>
        <p:spPr>
          <a:xfrm>
            <a:off x="318049" y="112490"/>
            <a:ext cx="9139203" cy="25391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14367" rtl="0" eaLnBrk="1" latinLnBrk="0" hangingPunct="1">
              <a:lnSpc>
                <a:spcPct val="90000"/>
              </a:lnSpc>
              <a:spcBef>
                <a:spcPct val="0"/>
              </a:spcBef>
              <a:buNone/>
              <a:defRPr lang="en-US" sz="3200" b="0" kern="1200" cap="none" spc="-147" baseline="0" dirty="0" smtClean="0">
                <a:ln w="3175">
                  <a:noFill/>
                </a:ln>
                <a:solidFill>
                  <a:srgbClr val="000000"/>
                </a:solidFill>
                <a:effectLst/>
                <a:latin typeface="+mj-lt"/>
                <a:ea typeface="+mn-ea"/>
                <a:cs typeface="Segoe UI" pitchFamily="34" charset="0"/>
              </a:defRPr>
            </a:lvl1pPr>
          </a:lstStyle>
          <a:p>
            <a:pPr defTabSz="457200">
              <a:lnSpc>
                <a:spcPct val="100000"/>
              </a:lnSpc>
              <a:spcBef>
                <a:spcPts val="0"/>
              </a:spcBef>
              <a:defRPr/>
            </a:pPr>
            <a:r>
              <a:rPr lang="en-IN" sz="1050" spc="0">
                <a:ln>
                  <a:noFill/>
                </a:ln>
                <a:solidFill>
                  <a:srgbClr val="4B53BC"/>
                </a:solidFill>
                <a:latin typeface="+mn-lt"/>
                <a:cs typeface="Segoe UI Semibold" panose="020B0702040204020203" pitchFamily="34" charset="0"/>
              </a:rPr>
              <a:t>Professional Services </a:t>
            </a:r>
            <a:r>
              <a:rPr lang="en-IN" sz="1050" spc="0">
                <a:ln>
                  <a:noFill/>
                </a:ln>
                <a:latin typeface="+mn-lt"/>
                <a:cs typeface="Segoe UI Light" panose="020B0502040204020203" pitchFamily="34" charset="0"/>
              </a:rPr>
              <a:t>– Project Finder</a:t>
            </a:r>
          </a:p>
        </p:txBody>
      </p:sp>
      <p:pic>
        <p:nvPicPr>
          <p:cNvPr id="3" name="Picture 2" descr="A screenshot of a computer&#10;&#10;Description automatically generated">
            <a:extLst>
              <a:ext uri="{FF2B5EF4-FFF2-40B4-BE49-F238E27FC236}">
                <a16:creationId xmlns:a16="http://schemas.microsoft.com/office/drawing/2014/main" id="{95D9B73B-87C2-CC45-8E6B-637D11D403D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62800" y="550800"/>
            <a:ext cx="9870267" cy="5745600"/>
          </a:xfrm>
          <a:prstGeom prst="rect">
            <a:avLst/>
          </a:prstGeom>
        </p:spPr>
      </p:pic>
    </p:spTree>
    <p:extLst>
      <p:ext uri="{BB962C8B-B14F-4D97-AF65-F5344CB8AC3E}">
        <p14:creationId xmlns:p14="http://schemas.microsoft.com/office/powerpoint/2010/main" val="422165159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494C18C1-2353-4B34-80A5-D43C7B32559C}"/>
              </a:ext>
            </a:extLst>
          </p:cNvPr>
          <p:cNvSpPr txBox="1"/>
          <p:nvPr/>
        </p:nvSpPr>
        <p:spPr>
          <a:xfrm>
            <a:off x="773190" y="6297744"/>
            <a:ext cx="10708895" cy="627864"/>
          </a:xfrm>
          <a:prstGeom prst="rect">
            <a:avLst/>
          </a:prstGeom>
          <a:noFill/>
        </p:spPr>
        <p:txBody>
          <a:bodyPr wrap="square" lIns="182880" tIns="146304" rIns="182880" bIns="146304" rtlCol="0">
            <a:spAutoFit/>
          </a:bodyPr>
          <a:lstStyle/>
          <a:p>
            <a:pPr>
              <a:lnSpc>
                <a:spcPct val="90000"/>
              </a:lnSpc>
              <a:spcAft>
                <a:spcPts val="600"/>
              </a:spcAft>
            </a:pPr>
            <a:r>
              <a:rPr lang="en-IN" sz="1200">
                <a:gradFill>
                  <a:gsLst>
                    <a:gs pos="2917">
                      <a:schemeClr val="tx1"/>
                    </a:gs>
                    <a:gs pos="30000">
                      <a:schemeClr val="tx1"/>
                    </a:gs>
                  </a:gsLst>
                  <a:lin ang="5400000" scaled="0"/>
                </a:gradFill>
              </a:rPr>
              <a:t>Daniela’s newly created project appears as a tile along with other projects. It highlights the name, start date, role requirements, skills. The tile keeps getting updated dynamically as and when team members get updated. Rest of the organization can find the project and apply for it. </a:t>
            </a:r>
          </a:p>
        </p:txBody>
      </p:sp>
      <p:sp>
        <p:nvSpPr>
          <p:cNvPr id="6" name="Title 8">
            <a:extLst>
              <a:ext uri="{FF2B5EF4-FFF2-40B4-BE49-F238E27FC236}">
                <a16:creationId xmlns:a16="http://schemas.microsoft.com/office/drawing/2014/main" id="{86FDE590-50BC-49ED-B37A-E4471DCF9900}"/>
              </a:ext>
            </a:extLst>
          </p:cNvPr>
          <p:cNvSpPr txBox="1">
            <a:spLocks/>
          </p:cNvSpPr>
          <p:nvPr/>
        </p:nvSpPr>
        <p:spPr>
          <a:xfrm>
            <a:off x="318049" y="112490"/>
            <a:ext cx="9139203" cy="25391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14367" rtl="0" eaLnBrk="1" latinLnBrk="0" hangingPunct="1">
              <a:lnSpc>
                <a:spcPct val="90000"/>
              </a:lnSpc>
              <a:spcBef>
                <a:spcPct val="0"/>
              </a:spcBef>
              <a:buNone/>
              <a:defRPr lang="en-US" sz="3200" b="0" kern="1200" cap="none" spc="-147" baseline="0" dirty="0" smtClean="0">
                <a:ln w="3175">
                  <a:noFill/>
                </a:ln>
                <a:solidFill>
                  <a:srgbClr val="000000"/>
                </a:solidFill>
                <a:effectLst/>
                <a:latin typeface="+mj-lt"/>
                <a:ea typeface="+mn-ea"/>
                <a:cs typeface="Segoe UI" pitchFamily="34" charset="0"/>
              </a:defRPr>
            </a:lvl1pPr>
          </a:lstStyle>
          <a:p>
            <a:pPr defTabSz="457200">
              <a:lnSpc>
                <a:spcPct val="100000"/>
              </a:lnSpc>
              <a:spcBef>
                <a:spcPts val="0"/>
              </a:spcBef>
              <a:defRPr/>
            </a:pPr>
            <a:r>
              <a:rPr lang="en-IN" sz="1050" spc="0">
                <a:ln>
                  <a:noFill/>
                </a:ln>
                <a:solidFill>
                  <a:srgbClr val="4B53BC"/>
                </a:solidFill>
                <a:latin typeface="+mn-lt"/>
                <a:cs typeface="Segoe UI Semibold" panose="020B0702040204020203" pitchFamily="34" charset="0"/>
              </a:rPr>
              <a:t>Professional Services </a:t>
            </a:r>
            <a:r>
              <a:rPr lang="en-IN" sz="1050" spc="0">
                <a:ln>
                  <a:noFill/>
                </a:ln>
                <a:latin typeface="+mn-lt"/>
                <a:cs typeface="Segoe UI Light" panose="020B0502040204020203" pitchFamily="34" charset="0"/>
              </a:rPr>
              <a:t>– Project Finder</a:t>
            </a:r>
          </a:p>
        </p:txBody>
      </p:sp>
      <p:pic>
        <p:nvPicPr>
          <p:cNvPr id="4" name="Picture 3" descr="A screenshot of a cell phone&#10;&#10;Description automatically generated">
            <a:extLst>
              <a:ext uri="{FF2B5EF4-FFF2-40B4-BE49-F238E27FC236}">
                <a16:creationId xmlns:a16="http://schemas.microsoft.com/office/drawing/2014/main" id="{60DB06C4-03C6-7148-8B76-F2A014865E8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62800" y="550800"/>
            <a:ext cx="9870267" cy="5745600"/>
          </a:xfrm>
          <a:prstGeom prst="rect">
            <a:avLst/>
          </a:prstGeom>
        </p:spPr>
      </p:pic>
    </p:spTree>
    <p:extLst>
      <p:ext uri="{BB962C8B-B14F-4D97-AF65-F5344CB8AC3E}">
        <p14:creationId xmlns:p14="http://schemas.microsoft.com/office/powerpoint/2010/main" val="72884583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571520F-B211-6F4B-A517-6B7EE8627FE7}"/>
              </a:ext>
            </a:extLst>
          </p:cNvPr>
          <p:cNvSpPr txBox="1"/>
          <p:nvPr/>
        </p:nvSpPr>
        <p:spPr>
          <a:xfrm>
            <a:off x="791736" y="2957197"/>
            <a:ext cx="6106904" cy="1431161"/>
          </a:xfrm>
          <a:prstGeom prst="rect">
            <a:avLst/>
          </a:prstGeom>
          <a:noFill/>
        </p:spPr>
        <p:txBody>
          <a:bodyPr wrap="square" rtlCol="0">
            <a:spAutoFit/>
          </a:bodyPr>
          <a:lstStyle/>
          <a:p>
            <a:pPr>
              <a:spcAft>
                <a:spcPts val="600"/>
              </a:spcAft>
            </a:pPr>
            <a:r>
              <a:rPr lang="en-US" b="1">
                <a:latin typeface="Segoe UI" panose="020B0502040204020203" pitchFamily="34" charset="0"/>
                <a:cs typeface="Segoe UI" panose="020B0502040204020203" pitchFamily="34" charset="0"/>
              </a:rPr>
              <a:t>Aadi Kapoor, Senior Consultant at Contoso Consulting</a:t>
            </a:r>
          </a:p>
          <a:p>
            <a:r>
              <a:rPr lang="en-US" sz="1600">
                <a:latin typeface="Segoe UI Semilight" panose="020B0402040204020203" pitchFamily="34" charset="0"/>
                <a:cs typeface="Segoe UI Semilight" panose="020B0402040204020203" pitchFamily="34" charset="0"/>
              </a:rPr>
              <a:t>Aadi Kapoor is a newly promoted Senior Consultant at Contoso Consulting Services. He is always on the lookout for new, exciting opportunities, projects in his firm and is constantly looking to grow his skills in Analytics domain</a:t>
            </a:r>
          </a:p>
        </p:txBody>
      </p:sp>
      <p:pic>
        <p:nvPicPr>
          <p:cNvPr id="3" name="Graphic 2">
            <a:extLst>
              <a:ext uri="{FF2B5EF4-FFF2-40B4-BE49-F238E27FC236}">
                <a16:creationId xmlns:a16="http://schemas.microsoft.com/office/drawing/2014/main" id="{85D1F275-3F10-4DAE-BDED-2BA667C30956}"/>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91736" y="1953577"/>
            <a:ext cx="903600" cy="903600"/>
          </a:xfrm>
          <a:prstGeom prst="ellipse">
            <a:avLst/>
          </a:prstGeom>
        </p:spPr>
      </p:pic>
    </p:spTree>
    <p:extLst>
      <p:ext uri="{BB962C8B-B14F-4D97-AF65-F5344CB8AC3E}">
        <p14:creationId xmlns:p14="http://schemas.microsoft.com/office/powerpoint/2010/main" val="182722974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5558AF"/>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55378CD-8AE8-4B6F-B032-EC5E614E59DE}"/>
              </a:ext>
            </a:extLst>
          </p:cNvPr>
          <p:cNvSpPr/>
          <p:nvPr/>
        </p:nvSpPr>
        <p:spPr>
          <a:xfrm>
            <a:off x="757989" y="3249396"/>
            <a:ext cx="10852485" cy="707886"/>
          </a:xfrm>
          <a:prstGeom prst="rect">
            <a:avLst/>
          </a:prstGeom>
        </p:spPr>
        <p:txBody>
          <a:bodyPr wrap="square">
            <a:spAutoFit/>
          </a:bodyPr>
          <a:lstStyle/>
          <a:p>
            <a:pPr>
              <a:spcAft>
                <a:spcPts val="600"/>
              </a:spcAft>
            </a:pPr>
            <a:r>
              <a:rPr lang="en-US" sz="2000">
                <a:solidFill>
                  <a:schemeClr val="bg1"/>
                </a:solidFill>
                <a:latin typeface="Segoe UI" panose="020B0502040204020203" pitchFamily="34" charset="0"/>
                <a:cs typeface="Segoe UI" panose="020B0502040204020203" pitchFamily="34" charset="0"/>
              </a:rPr>
              <a:t>Aadi has recently rolled off a project with a client. He is actively looking for new projects and is interested in joining projects which will augment his proficiency in Analytics domain</a:t>
            </a:r>
            <a:endParaRPr lang="en-US" sz="1800">
              <a:solidFill>
                <a:schemeClr val="bg1"/>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50142163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ell phone&#10;&#10;Description automatically generated">
            <a:extLst>
              <a:ext uri="{FF2B5EF4-FFF2-40B4-BE49-F238E27FC236}">
                <a16:creationId xmlns:a16="http://schemas.microsoft.com/office/drawing/2014/main" id="{09333CFA-30B8-A040-A44A-C155A8FB686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62800" y="550800"/>
            <a:ext cx="9870267" cy="5745600"/>
          </a:xfrm>
          <a:prstGeom prst="rect">
            <a:avLst/>
          </a:prstGeom>
        </p:spPr>
      </p:pic>
      <p:sp>
        <p:nvSpPr>
          <p:cNvPr id="19" name="TextBox 18">
            <a:extLst>
              <a:ext uri="{FF2B5EF4-FFF2-40B4-BE49-F238E27FC236}">
                <a16:creationId xmlns:a16="http://schemas.microsoft.com/office/drawing/2014/main" id="{494C18C1-2353-4B34-80A5-D43C7B32559C}"/>
              </a:ext>
            </a:extLst>
          </p:cNvPr>
          <p:cNvSpPr txBox="1"/>
          <p:nvPr/>
        </p:nvSpPr>
        <p:spPr>
          <a:xfrm>
            <a:off x="773190" y="6297744"/>
            <a:ext cx="10708895" cy="627864"/>
          </a:xfrm>
          <a:prstGeom prst="rect">
            <a:avLst/>
          </a:prstGeom>
          <a:noFill/>
        </p:spPr>
        <p:txBody>
          <a:bodyPr wrap="square" lIns="182880" tIns="146304" rIns="182880" bIns="146304" rtlCol="0">
            <a:spAutoFit/>
          </a:bodyPr>
          <a:lstStyle/>
          <a:p>
            <a:pPr>
              <a:lnSpc>
                <a:spcPct val="90000"/>
              </a:lnSpc>
              <a:spcAft>
                <a:spcPts val="600"/>
              </a:spcAft>
            </a:pPr>
            <a:r>
              <a:rPr lang="en-IN" sz="1200">
                <a:gradFill>
                  <a:gsLst>
                    <a:gs pos="2917">
                      <a:schemeClr val="tx1"/>
                    </a:gs>
                    <a:gs pos="30000">
                      <a:schemeClr val="tx1"/>
                    </a:gs>
                  </a:gsLst>
                  <a:lin ang="5400000" scaled="0"/>
                </a:gradFill>
              </a:rPr>
              <a:t>After signing in on the welcome card, Aadi browses through the various capabilities offered by the app. Since Aadi is more interested in finding projects he can be part of, he chooses to click on Discover</a:t>
            </a:r>
          </a:p>
        </p:txBody>
      </p:sp>
      <p:sp>
        <p:nvSpPr>
          <p:cNvPr id="6" name="Title 8">
            <a:extLst>
              <a:ext uri="{FF2B5EF4-FFF2-40B4-BE49-F238E27FC236}">
                <a16:creationId xmlns:a16="http://schemas.microsoft.com/office/drawing/2014/main" id="{EF668F61-D876-466D-83CC-2DC0E3D1488E}"/>
              </a:ext>
            </a:extLst>
          </p:cNvPr>
          <p:cNvSpPr txBox="1">
            <a:spLocks/>
          </p:cNvSpPr>
          <p:nvPr/>
        </p:nvSpPr>
        <p:spPr>
          <a:xfrm>
            <a:off x="318049" y="112490"/>
            <a:ext cx="9139203" cy="25391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14367" rtl="0" eaLnBrk="1" latinLnBrk="0" hangingPunct="1">
              <a:lnSpc>
                <a:spcPct val="90000"/>
              </a:lnSpc>
              <a:spcBef>
                <a:spcPct val="0"/>
              </a:spcBef>
              <a:buNone/>
              <a:defRPr lang="en-US" sz="3200" b="0" kern="1200" cap="none" spc="-147" baseline="0" dirty="0" smtClean="0">
                <a:ln w="3175">
                  <a:noFill/>
                </a:ln>
                <a:solidFill>
                  <a:srgbClr val="000000"/>
                </a:solidFill>
                <a:effectLst/>
                <a:latin typeface="+mj-lt"/>
                <a:ea typeface="+mn-ea"/>
                <a:cs typeface="Segoe UI" pitchFamily="34" charset="0"/>
              </a:defRPr>
            </a:lvl1pPr>
          </a:lstStyle>
          <a:p>
            <a:pPr defTabSz="457200">
              <a:lnSpc>
                <a:spcPct val="100000"/>
              </a:lnSpc>
              <a:spcBef>
                <a:spcPts val="0"/>
              </a:spcBef>
              <a:defRPr/>
            </a:pPr>
            <a:r>
              <a:rPr lang="en-IN" sz="1050" spc="0">
                <a:ln>
                  <a:noFill/>
                </a:ln>
                <a:solidFill>
                  <a:srgbClr val="4B53BC"/>
                </a:solidFill>
                <a:latin typeface="+mn-lt"/>
                <a:cs typeface="Segoe UI Semibold" panose="020B0702040204020203" pitchFamily="34" charset="0"/>
              </a:rPr>
              <a:t>Professional Services </a:t>
            </a:r>
            <a:r>
              <a:rPr lang="en-IN" sz="1050" spc="0">
                <a:ln>
                  <a:noFill/>
                </a:ln>
                <a:latin typeface="+mn-lt"/>
                <a:cs typeface="Segoe UI Light" panose="020B0502040204020203" pitchFamily="34" charset="0"/>
              </a:rPr>
              <a:t>– Project Finder</a:t>
            </a:r>
          </a:p>
        </p:txBody>
      </p:sp>
    </p:spTree>
    <p:extLst>
      <p:ext uri="{BB962C8B-B14F-4D97-AF65-F5344CB8AC3E}">
        <p14:creationId xmlns:p14="http://schemas.microsoft.com/office/powerpoint/2010/main" val="412456009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494C18C1-2353-4B34-80A5-D43C7B32559C}"/>
              </a:ext>
            </a:extLst>
          </p:cNvPr>
          <p:cNvSpPr txBox="1"/>
          <p:nvPr/>
        </p:nvSpPr>
        <p:spPr>
          <a:xfrm>
            <a:off x="773190" y="6297744"/>
            <a:ext cx="10708895" cy="627864"/>
          </a:xfrm>
          <a:prstGeom prst="rect">
            <a:avLst/>
          </a:prstGeom>
          <a:noFill/>
        </p:spPr>
        <p:txBody>
          <a:bodyPr wrap="square" lIns="182880" tIns="146304" rIns="182880" bIns="146304" rtlCol="0">
            <a:spAutoFit/>
          </a:bodyPr>
          <a:lstStyle/>
          <a:p>
            <a:pPr>
              <a:lnSpc>
                <a:spcPct val="90000"/>
              </a:lnSpc>
              <a:spcAft>
                <a:spcPts val="600"/>
              </a:spcAft>
            </a:pPr>
            <a:r>
              <a:rPr lang="en-IN" sz="1200">
                <a:gradFill>
                  <a:gsLst>
                    <a:gs pos="2917">
                      <a:schemeClr val="tx1"/>
                    </a:gs>
                    <a:gs pos="30000">
                      <a:schemeClr val="tx1"/>
                    </a:gs>
                  </a:gsLst>
                  <a:lin ang="5400000" scaled="0"/>
                </a:gradFill>
              </a:rPr>
              <a:t>Aadi is taken to the Discover tab of the app and is shown a grid view of various projects that are currently looking for talented team members. Aadi can filter by type of projects, skills, start dates and duration. He chooses to apply for the Analytics project posted by Daniela</a:t>
            </a:r>
          </a:p>
        </p:txBody>
      </p:sp>
      <p:sp>
        <p:nvSpPr>
          <p:cNvPr id="6" name="Title 8">
            <a:extLst>
              <a:ext uri="{FF2B5EF4-FFF2-40B4-BE49-F238E27FC236}">
                <a16:creationId xmlns:a16="http://schemas.microsoft.com/office/drawing/2014/main" id="{AC7AD9EF-7E8A-4352-8CC5-ABD301C8D74F}"/>
              </a:ext>
            </a:extLst>
          </p:cNvPr>
          <p:cNvSpPr txBox="1">
            <a:spLocks/>
          </p:cNvSpPr>
          <p:nvPr/>
        </p:nvSpPr>
        <p:spPr>
          <a:xfrm>
            <a:off x="318049" y="112490"/>
            <a:ext cx="9139203" cy="25391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14367" rtl="0" eaLnBrk="1" latinLnBrk="0" hangingPunct="1">
              <a:lnSpc>
                <a:spcPct val="90000"/>
              </a:lnSpc>
              <a:spcBef>
                <a:spcPct val="0"/>
              </a:spcBef>
              <a:buNone/>
              <a:defRPr lang="en-US" sz="3200" b="0" kern="1200" cap="none" spc="-147" baseline="0" dirty="0" smtClean="0">
                <a:ln w="3175">
                  <a:noFill/>
                </a:ln>
                <a:solidFill>
                  <a:srgbClr val="000000"/>
                </a:solidFill>
                <a:effectLst/>
                <a:latin typeface="+mj-lt"/>
                <a:ea typeface="+mn-ea"/>
                <a:cs typeface="Segoe UI" pitchFamily="34" charset="0"/>
              </a:defRPr>
            </a:lvl1pPr>
          </a:lstStyle>
          <a:p>
            <a:pPr defTabSz="457200">
              <a:lnSpc>
                <a:spcPct val="100000"/>
              </a:lnSpc>
              <a:spcBef>
                <a:spcPts val="0"/>
              </a:spcBef>
              <a:defRPr/>
            </a:pPr>
            <a:r>
              <a:rPr lang="en-IN" sz="1050" spc="0">
                <a:ln>
                  <a:noFill/>
                </a:ln>
                <a:solidFill>
                  <a:srgbClr val="4B53BC"/>
                </a:solidFill>
                <a:latin typeface="+mn-lt"/>
                <a:cs typeface="Segoe UI Semibold" panose="020B0702040204020203" pitchFamily="34" charset="0"/>
              </a:rPr>
              <a:t>Professional Services </a:t>
            </a:r>
            <a:r>
              <a:rPr lang="en-IN" sz="1050" spc="0">
                <a:ln>
                  <a:noFill/>
                </a:ln>
                <a:latin typeface="+mn-lt"/>
                <a:cs typeface="Segoe UI Light" panose="020B0502040204020203" pitchFamily="34" charset="0"/>
              </a:rPr>
              <a:t>– Project Finder</a:t>
            </a:r>
          </a:p>
        </p:txBody>
      </p:sp>
      <p:pic>
        <p:nvPicPr>
          <p:cNvPr id="3" name="Picture 2" descr="A screenshot of a cell phone&#10;&#10;Description automatically generated">
            <a:extLst>
              <a:ext uri="{FF2B5EF4-FFF2-40B4-BE49-F238E27FC236}">
                <a16:creationId xmlns:a16="http://schemas.microsoft.com/office/drawing/2014/main" id="{580E4537-D490-1D43-8C1A-491E660213F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62800" y="550800"/>
            <a:ext cx="9870267" cy="5745600"/>
          </a:xfrm>
          <a:prstGeom prst="rect">
            <a:avLst/>
          </a:prstGeom>
        </p:spPr>
      </p:pic>
    </p:spTree>
    <p:extLst>
      <p:ext uri="{BB962C8B-B14F-4D97-AF65-F5344CB8AC3E}">
        <p14:creationId xmlns:p14="http://schemas.microsoft.com/office/powerpoint/2010/main" val="154135063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494C18C1-2353-4B34-80A5-D43C7B32559C}"/>
              </a:ext>
            </a:extLst>
          </p:cNvPr>
          <p:cNvSpPr txBox="1"/>
          <p:nvPr/>
        </p:nvSpPr>
        <p:spPr>
          <a:xfrm>
            <a:off x="773190" y="6297744"/>
            <a:ext cx="10708895" cy="461665"/>
          </a:xfrm>
          <a:prstGeom prst="rect">
            <a:avLst/>
          </a:prstGeom>
          <a:noFill/>
        </p:spPr>
        <p:txBody>
          <a:bodyPr wrap="square" lIns="182880" tIns="146304" rIns="182880" bIns="146304" rtlCol="0">
            <a:spAutoFit/>
          </a:bodyPr>
          <a:lstStyle/>
          <a:p>
            <a:pPr>
              <a:lnSpc>
                <a:spcPct val="90000"/>
              </a:lnSpc>
              <a:spcAft>
                <a:spcPts val="600"/>
              </a:spcAft>
            </a:pPr>
            <a:r>
              <a:rPr lang="en-IN" sz="1200">
                <a:gradFill>
                  <a:gsLst>
                    <a:gs pos="2917">
                      <a:schemeClr val="tx1"/>
                    </a:gs>
                    <a:gs pos="30000">
                      <a:schemeClr val="tx1"/>
                    </a:gs>
                  </a:gsLst>
                  <a:lin ang="5400000" scaled="0"/>
                </a:gradFill>
              </a:rPr>
              <a:t>On clicking on Apply, the app opens a task module for Aadi to fill in responses to few questions posted by Daniela. </a:t>
            </a:r>
          </a:p>
        </p:txBody>
      </p:sp>
      <p:sp>
        <p:nvSpPr>
          <p:cNvPr id="6" name="Title 8">
            <a:extLst>
              <a:ext uri="{FF2B5EF4-FFF2-40B4-BE49-F238E27FC236}">
                <a16:creationId xmlns:a16="http://schemas.microsoft.com/office/drawing/2014/main" id="{82926402-7F4D-4FD1-9AA6-4FE98EE4D56E}"/>
              </a:ext>
            </a:extLst>
          </p:cNvPr>
          <p:cNvSpPr txBox="1">
            <a:spLocks/>
          </p:cNvSpPr>
          <p:nvPr/>
        </p:nvSpPr>
        <p:spPr>
          <a:xfrm>
            <a:off x="318049" y="112490"/>
            <a:ext cx="9139203" cy="25391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14367" rtl="0" eaLnBrk="1" latinLnBrk="0" hangingPunct="1">
              <a:lnSpc>
                <a:spcPct val="90000"/>
              </a:lnSpc>
              <a:spcBef>
                <a:spcPct val="0"/>
              </a:spcBef>
              <a:buNone/>
              <a:defRPr lang="en-US" sz="3200" b="0" kern="1200" cap="none" spc="-147" baseline="0" dirty="0" smtClean="0">
                <a:ln w="3175">
                  <a:noFill/>
                </a:ln>
                <a:solidFill>
                  <a:srgbClr val="000000"/>
                </a:solidFill>
                <a:effectLst/>
                <a:latin typeface="+mj-lt"/>
                <a:ea typeface="+mn-ea"/>
                <a:cs typeface="Segoe UI" pitchFamily="34" charset="0"/>
              </a:defRPr>
            </a:lvl1pPr>
          </a:lstStyle>
          <a:p>
            <a:pPr defTabSz="457200">
              <a:lnSpc>
                <a:spcPct val="100000"/>
              </a:lnSpc>
              <a:spcBef>
                <a:spcPts val="0"/>
              </a:spcBef>
              <a:defRPr/>
            </a:pPr>
            <a:r>
              <a:rPr lang="en-IN" sz="1050" spc="0">
                <a:ln>
                  <a:noFill/>
                </a:ln>
                <a:solidFill>
                  <a:srgbClr val="4B53BC"/>
                </a:solidFill>
                <a:latin typeface="+mn-lt"/>
                <a:cs typeface="Segoe UI Semibold" panose="020B0702040204020203" pitchFamily="34" charset="0"/>
              </a:rPr>
              <a:t>Professional Services </a:t>
            </a:r>
            <a:r>
              <a:rPr lang="en-IN" sz="1050" spc="0">
                <a:ln>
                  <a:noFill/>
                </a:ln>
                <a:latin typeface="+mn-lt"/>
                <a:cs typeface="Segoe UI Light" panose="020B0502040204020203" pitchFamily="34" charset="0"/>
              </a:rPr>
              <a:t>– Project Finder</a:t>
            </a:r>
          </a:p>
        </p:txBody>
      </p:sp>
      <p:pic>
        <p:nvPicPr>
          <p:cNvPr id="4" name="Picture 3" descr="A screenshot of a computer&#10;&#10;Description automatically generated">
            <a:extLst>
              <a:ext uri="{FF2B5EF4-FFF2-40B4-BE49-F238E27FC236}">
                <a16:creationId xmlns:a16="http://schemas.microsoft.com/office/drawing/2014/main" id="{7A67EA67-41DC-2D4C-8B3C-9EBBB4BA033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62800" y="550800"/>
            <a:ext cx="9870267" cy="5745600"/>
          </a:xfrm>
          <a:prstGeom prst="rect">
            <a:avLst/>
          </a:prstGeom>
        </p:spPr>
      </p:pic>
    </p:spTree>
    <p:extLst>
      <p:ext uri="{BB962C8B-B14F-4D97-AF65-F5344CB8AC3E}">
        <p14:creationId xmlns:p14="http://schemas.microsoft.com/office/powerpoint/2010/main" val="11126307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494C18C1-2353-4B34-80A5-D43C7B32559C}"/>
              </a:ext>
            </a:extLst>
          </p:cNvPr>
          <p:cNvSpPr txBox="1"/>
          <p:nvPr/>
        </p:nvSpPr>
        <p:spPr>
          <a:xfrm>
            <a:off x="773190" y="6297744"/>
            <a:ext cx="10708895" cy="627864"/>
          </a:xfrm>
          <a:prstGeom prst="rect">
            <a:avLst/>
          </a:prstGeom>
          <a:noFill/>
        </p:spPr>
        <p:txBody>
          <a:bodyPr wrap="square" lIns="182880" tIns="146304" rIns="182880" bIns="146304" rtlCol="0">
            <a:spAutoFit/>
          </a:bodyPr>
          <a:lstStyle/>
          <a:p>
            <a:pPr>
              <a:lnSpc>
                <a:spcPct val="90000"/>
              </a:lnSpc>
              <a:spcAft>
                <a:spcPts val="600"/>
              </a:spcAft>
            </a:pPr>
            <a:r>
              <a:rPr lang="en-IN" sz="1200">
                <a:gradFill>
                  <a:gsLst>
                    <a:gs pos="2917">
                      <a:schemeClr val="tx1"/>
                    </a:gs>
                    <a:gs pos="30000">
                      <a:schemeClr val="tx1"/>
                    </a:gs>
                  </a:gsLst>
                  <a:lin ang="5400000" scaled="0"/>
                </a:gradFill>
              </a:rPr>
              <a:t>Babak accesses the Time &amp; Expense app on his personal scope and performs a sign-in the first time he accesses the app. The sign-in enables the app to securely authorize Babak to access his expense reports and to submit expenses for the audit team to approve</a:t>
            </a:r>
          </a:p>
        </p:txBody>
      </p:sp>
      <p:pic>
        <p:nvPicPr>
          <p:cNvPr id="3" name="Picture 2" descr="A screenshot of a cell phone&#10;&#10;Description automatically generated">
            <a:extLst>
              <a:ext uri="{FF2B5EF4-FFF2-40B4-BE49-F238E27FC236}">
                <a16:creationId xmlns:a16="http://schemas.microsoft.com/office/drawing/2014/main" id="{21BD5B58-DA36-427D-A112-30BBBD63E93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62800" y="550800"/>
            <a:ext cx="9870267" cy="5745600"/>
          </a:xfrm>
          <a:prstGeom prst="rect">
            <a:avLst/>
          </a:prstGeom>
        </p:spPr>
      </p:pic>
      <p:sp>
        <p:nvSpPr>
          <p:cNvPr id="4" name="Title 8">
            <a:extLst>
              <a:ext uri="{FF2B5EF4-FFF2-40B4-BE49-F238E27FC236}">
                <a16:creationId xmlns:a16="http://schemas.microsoft.com/office/drawing/2014/main" id="{F1FBB5D9-F40C-4949-B318-B7C938445D04}"/>
              </a:ext>
            </a:extLst>
          </p:cNvPr>
          <p:cNvSpPr txBox="1">
            <a:spLocks/>
          </p:cNvSpPr>
          <p:nvPr/>
        </p:nvSpPr>
        <p:spPr>
          <a:xfrm>
            <a:off x="318049" y="112490"/>
            <a:ext cx="9139203" cy="25391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14367" rtl="0" eaLnBrk="1" latinLnBrk="0" hangingPunct="1">
              <a:lnSpc>
                <a:spcPct val="90000"/>
              </a:lnSpc>
              <a:spcBef>
                <a:spcPct val="0"/>
              </a:spcBef>
              <a:buNone/>
              <a:defRPr lang="en-US" sz="3200" b="0" kern="1200" cap="none" spc="-147" baseline="0" dirty="0" smtClean="0">
                <a:ln w="3175">
                  <a:noFill/>
                </a:ln>
                <a:solidFill>
                  <a:srgbClr val="000000"/>
                </a:solidFill>
                <a:effectLst/>
                <a:latin typeface="+mj-lt"/>
                <a:ea typeface="+mn-ea"/>
                <a:cs typeface="Segoe UI" pitchFamily="34" charset="0"/>
              </a:defRPr>
            </a:lvl1pPr>
          </a:lstStyle>
          <a:p>
            <a:pPr defTabSz="457200">
              <a:lnSpc>
                <a:spcPct val="100000"/>
              </a:lnSpc>
              <a:spcBef>
                <a:spcPts val="0"/>
              </a:spcBef>
              <a:defRPr/>
            </a:pPr>
            <a:r>
              <a:rPr lang="en-IN" sz="1050" spc="0">
                <a:ln>
                  <a:noFill/>
                </a:ln>
                <a:solidFill>
                  <a:srgbClr val="4B53BC"/>
                </a:solidFill>
                <a:latin typeface="+mn-lt"/>
                <a:cs typeface="Segoe UI Semibold" panose="020B0702040204020203" pitchFamily="34" charset="0"/>
              </a:rPr>
              <a:t>Professional Services </a:t>
            </a:r>
            <a:r>
              <a:rPr lang="en-IN" sz="1050" spc="0">
                <a:ln>
                  <a:noFill/>
                </a:ln>
                <a:latin typeface="+mn-lt"/>
                <a:cs typeface="Segoe UI Light" panose="020B0502040204020203" pitchFamily="34" charset="0"/>
              </a:rPr>
              <a:t>– Time &amp; Expense</a:t>
            </a:r>
          </a:p>
        </p:txBody>
      </p:sp>
      <p:pic>
        <p:nvPicPr>
          <p:cNvPr id="5" name="Picture 4" descr="A screenshot of a cell phone&#10;&#10;Description automatically generated">
            <a:extLst>
              <a:ext uri="{FF2B5EF4-FFF2-40B4-BE49-F238E27FC236}">
                <a16:creationId xmlns:a16="http://schemas.microsoft.com/office/drawing/2014/main" id="{981482C1-A6AC-2846-AE85-62CCEC6C22E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158933" y="549456"/>
            <a:ext cx="9870267" cy="5745600"/>
          </a:xfrm>
          <a:prstGeom prst="rect">
            <a:avLst/>
          </a:prstGeom>
        </p:spPr>
      </p:pic>
    </p:spTree>
    <p:extLst>
      <p:ext uri="{BB962C8B-B14F-4D97-AF65-F5344CB8AC3E}">
        <p14:creationId xmlns:p14="http://schemas.microsoft.com/office/powerpoint/2010/main" val="118531243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494C18C1-2353-4B34-80A5-D43C7B32559C}"/>
              </a:ext>
            </a:extLst>
          </p:cNvPr>
          <p:cNvSpPr txBox="1"/>
          <p:nvPr/>
        </p:nvSpPr>
        <p:spPr>
          <a:xfrm>
            <a:off x="773190" y="6297744"/>
            <a:ext cx="10708895" cy="461665"/>
          </a:xfrm>
          <a:prstGeom prst="rect">
            <a:avLst/>
          </a:prstGeom>
          <a:noFill/>
        </p:spPr>
        <p:txBody>
          <a:bodyPr wrap="square" lIns="182880" tIns="146304" rIns="182880" bIns="146304" rtlCol="0">
            <a:spAutoFit/>
          </a:bodyPr>
          <a:lstStyle/>
          <a:p>
            <a:pPr>
              <a:lnSpc>
                <a:spcPct val="90000"/>
              </a:lnSpc>
              <a:spcAft>
                <a:spcPts val="600"/>
              </a:spcAft>
            </a:pPr>
            <a:r>
              <a:rPr lang="en-IN" sz="1200">
                <a:gradFill>
                  <a:gsLst>
                    <a:gs pos="2917">
                      <a:schemeClr val="tx1"/>
                    </a:gs>
                    <a:gs pos="30000">
                      <a:schemeClr val="tx1"/>
                    </a:gs>
                  </a:gsLst>
                  <a:lin ang="5400000" scaled="0"/>
                </a:gradFill>
              </a:rPr>
              <a:t>The app also provides a way for Aadi to upload files such as his resume or showcase slides from his prior projects. </a:t>
            </a:r>
          </a:p>
        </p:txBody>
      </p:sp>
      <p:sp>
        <p:nvSpPr>
          <p:cNvPr id="6" name="Title 8">
            <a:extLst>
              <a:ext uri="{FF2B5EF4-FFF2-40B4-BE49-F238E27FC236}">
                <a16:creationId xmlns:a16="http://schemas.microsoft.com/office/drawing/2014/main" id="{3ECCA34B-0DD0-4DD3-B87E-5371A0D94A78}"/>
              </a:ext>
            </a:extLst>
          </p:cNvPr>
          <p:cNvSpPr txBox="1">
            <a:spLocks/>
          </p:cNvSpPr>
          <p:nvPr/>
        </p:nvSpPr>
        <p:spPr>
          <a:xfrm>
            <a:off x="318049" y="112490"/>
            <a:ext cx="9139203" cy="25391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14367" rtl="0" eaLnBrk="1" latinLnBrk="0" hangingPunct="1">
              <a:lnSpc>
                <a:spcPct val="90000"/>
              </a:lnSpc>
              <a:spcBef>
                <a:spcPct val="0"/>
              </a:spcBef>
              <a:buNone/>
              <a:defRPr lang="en-US" sz="3200" b="0" kern="1200" cap="none" spc="-147" baseline="0" dirty="0" smtClean="0">
                <a:ln w="3175">
                  <a:noFill/>
                </a:ln>
                <a:solidFill>
                  <a:srgbClr val="000000"/>
                </a:solidFill>
                <a:effectLst/>
                <a:latin typeface="+mj-lt"/>
                <a:ea typeface="+mn-ea"/>
                <a:cs typeface="Segoe UI" pitchFamily="34" charset="0"/>
              </a:defRPr>
            </a:lvl1pPr>
          </a:lstStyle>
          <a:p>
            <a:pPr defTabSz="457200">
              <a:lnSpc>
                <a:spcPct val="100000"/>
              </a:lnSpc>
              <a:spcBef>
                <a:spcPts val="0"/>
              </a:spcBef>
              <a:defRPr/>
            </a:pPr>
            <a:r>
              <a:rPr lang="en-IN" sz="1050" spc="0">
                <a:ln>
                  <a:noFill/>
                </a:ln>
                <a:solidFill>
                  <a:srgbClr val="4B53BC"/>
                </a:solidFill>
                <a:latin typeface="+mn-lt"/>
                <a:cs typeface="Segoe UI Semibold" panose="020B0702040204020203" pitchFamily="34" charset="0"/>
              </a:rPr>
              <a:t>Professional Services </a:t>
            </a:r>
            <a:r>
              <a:rPr lang="en-IN" sz="1050" spc="0">
                <a:ln>
                  <a:noFill/>
                </a:ln>
                <a:latin typeface="+mn-lt"/>
                <a:cs typeface="Segoe UI Light" panose="020B0502040204020203" pitchFamily="34" charset="0"/>
              </a:rPr>
              <a:t>– Project Finder</a:t>
            </a:r>
          </a:p>
        </p:txBody>
      </p:sp>
      <p:pic>
        <p:nvPicPr>
          <p:cNvPr id="7" name="Picture 6" descr="A screenshot of a computer&#10;&#10;Description automatically generated">
            <a:extLst>
              <a:ext uri="{FF2B5EF4-FFF2-40B4-BE49-F238E27FC236}">
                <a16:creationId xmlns:a16="http://schemas.microsoft.com/office/drawing/2014/main" id="{A18FBCFC-B042-3E42-B1BE-0AD59F8819C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62800" y="550800"/>
            <a:ext cx="9870267" cy="5745600"/>
          </a:xfrm>
          <a:prstGeom prst="rect">
            <a:avLst/>
          </a:prstGeom>
        </p:spPr>
      </p:pic>
    </p:spTree>
    <p:extLst>
      <p:ext uri="{BB962C8B-B14F-4D97-AF65-F5344CB8AC3E}">
        <p14:creationId xmlns:p14="http://schemas.microsoft.com/office/powerpoint/2010/main" val="112436236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494C18C1-2353-4B34-80A5-D43C7B32559C}"/>
              </a:ext>
            </a:extLst>
          </p:cNvPr>
          <p:cNvSpPr txBox="1"/>
          <p:nvPr/>
        </p:nvSpPr>
        <p:spPr>
          <a:xfrm>
            <a:off x="773190" y="6297744"/>
            <a:ext cx="10708895" cy="627864"/>
          </a:xfrm>
          <a:prstGeom prst="rect">
            <a:avLst/>
          </a:prstGeom>
          <a:noFill/>
        </p:spPr>
        <p:txBody>
          <a:bodyPr wrap="square" lIns="182880" tIns="146304" rIns="182880" bIns="146304" rtlCol="0">
            <a:spAutoFit/>
          </a:bodyPr>
          <a:lstStyle/>
          <a:p>
            <a:pPr>
              <a:lnSpc>
                <a:spcPct val="90000"/>
              </a:lnSpc>
              <a:spcAft>
                <a:spcPts val="600"/>
              </a:spcAft>
            </a:pPr>
            <a:r>
              <a:rPr lang="en-IN" sz="1200">
                <a:gradFill>
                  <a:gsLst>
                    <a:gs pos="2917">
                      <a:schemeClr val="tx1"/>
                    </a:gs>
                    <a:gs pos="30000">
                      <a:schemeClr val="tx1"/>
                    </a:gs>
                  </a:gsLst>
                  <a:lin ang="5400000" scaled="0"/>
                </a:gradFill>
              </a:rPr>
              <a:t>On submission, all this content would be sent for the owner of the project for review. This information is shown to Aadi as well to keep him updated of who will be reaching out to him on next steps. </a:t>
            </a:r>
          </a:p>
        </p:txBody>
      </p:sp>
      <p:sp>
        <p:nvSpPr>
          <p:cNvPr id="6" name="Title 8">
            <a:extLst>
              <a:ext uri="{FF2B5EF4-FFF2-40B4-BE49-F238E27FC236}">
                <a16:creationId xmlns:a16="http://schemas.microsoft.com/office/drawing/2014/main" id="{69ABE285-CFD7-457A-8D67-B3AC14A0613B}"/>
              </a:ext>
            </a:extLst>
          </p:cNvPr>
          <p:cNvSpPr txBox="1">
            <a:spLocks/>
          </p:cNvSpPr>
          <p:nvPr/>
        </p:nvSpPr>
        <p:spPr>
          <a:xfrm>
            <a:off x="318049" y="112490"/>
            <a:ext cx="9139203" cy="25391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14367" rtl="0" eaLnBrk="1" latinLnBrk="0" hangingPunct="1">
              <a:lnSpc>
                <a:spcPct val="90000"/>
              </a:lnSpc>
              <a:spcBef>
                <a:spcPct val="0"/>
              </a:spcBef>
              <a:buNone/>
              <a:defRPr lang="en-US" sz="3200" b="0" kern="1200" cap="none" spc="-147" baseline="0" dirty="0" smtClean="0">
                <a:ln w="3175">
                  <a:noFill/>
                </a:ln>
                <a:solidFill>
                  <a:srgbClr val="000000"/>
                </a:solidFill>
                <a:effectLst/>
                <a:latin typeface="+mj-lt"/>
                <a:ea typeface="+mn-ea"/>
                <a:cs typeface="Segoe UI" pitchFamily="34" charset="0"/>
              </a:defRPr>
            </a:lvl1pPr>
          </a:lstStyle>
          <a:p>
            <a:pPr defTabSz="457200">
              <a:lnSpc>
                <a:spcPct val="100000"/>
              </a:lnSpc>
              <a:spcBef>
                <a:spcPts val="0"/>
              </a:spcBef>
              <a:defRPr/>
            </a:pPr>
            <a:r>
              <a:rPr lang="en-IN" sz="1050" spc="0">
                <a:ln>
                  <a:noFill/>
                </a:ln>
                <a:solidFill>
                  <a:srgbClr val="4B53BC"/>
                </a:solidFill>
                <a:latin typeface="+mn-lt"/>
                <a:cs typeface="Segoe UI Semibold" panose="020B0702040204020203" pitchFamily="34" charset="0"/>
              </a:rPr>
              <a:t>Professional Services </a:t>
            </a:r>
            <a:r>
              <a:rPr lang="en-IN" sz="1050" spc="0">
                <a:ln>
                  <a:noFill/>
                </a:ln>
                <a:latin typeface="+mn-lt"/>
                <a:cs typeface="Segoe UI Light" panose="020B0502040204020203" pitchFamily="34" charset="0"/>
              </a:rPr>
              <a:t>– Project Finder</a:t>
            </a:r>
          </a:p>
        </p:txBody>
      </p:sp>
      <p:pic>
        <p:nvPicPr>
          <p:cNvPr id="3" name="Picture 2" descr="A screenshot of a computer&#10;&#10;Description automatically generated">
            <a:extLst>
              <a:ext uri="{FF2B5EF4-FFF2-40B4-BE49-F238E27FC236}">
                <a16:creationId xmlns:a16="http://schemas.microsoft.com/office/drawing/2014/main" id="{57F8A1EF-B53B-8949-BBA1-A5F9D1FF1F3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62800" y="550800"/>
            <a:ext cx="9870267" cy="5745600"/>
          </a:xfrm>
          <a:prstGeom prst="rect">
            <a:avLst/>
          </a:prstGeom>
        </p:spPr>
      </p:pic>
    </p:spTree>
    <p:extLst>
      <p:ext uri="{BB962C8B-B14F-4D97-AF65-F5344CB8AC3E}">
        <p14:creationId xmlns:p14="http://schemas.microsoft.com/office/powerpoint/2010/main" val="179484649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rgbClr val="5558AF"/>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55378CD-8AE8-4B6F-B032-EC5E614E59DE}"/>
              </a:ext>
            </a:extLst>
          </p:cNvPr>
          <p:cNvSpPr/>
          <p:nvPr/>
        </p:nvSpPr>
        <p:spPr>
          <a:xfrm>
            <a:off x="757989" y="3249396"/>
            <a:ext cx="10852485" cy="707886"/>
          </a:xfrm>
          <a:prstGeom prst="rect">
            <a:avLst/>
          </a:prstGeom>
        </p:spPr>
        <p:txBody>
          <a:bodyPr wrap="square">
            <a:spAutoFit/>
          </a:bodyPr>
          <a:lstStyle/>
          <a:p>
            <a:pPr>
              <a:spcAft>
                <a:spcPts val="600"/>
              </a:spcAft>
            </a:pPr>
            <a:r>
              <a:rPr lang="en-US" sz="2000">
                <a:solidFill>
                  <a:schemeClr val="bg1"/>
                </a:solidFill>
                <a:latin typeface="Segoe UI" panose="020B0502040204020203" pitchFamily="34" charset="0"/>
                <a:cs typeface="Segoe UI" panose="020B0502040204020203" pitchFamily="34" charset="0"/>
              </a:rPr>
              <a:t>As various applicants start to apply for the project, the app surfaces applications with useful applicant insights for Daniela to review and make a decision</a:t>
            </a:r>
            <a:endParaRPr lang="en-US" sz="1800">
              <a:solidFill>
                <a:schemeClr val="bg1"/>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15661690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494C18C1-2353-4B34-80A5-D43C7B32559C}"/>
              </a:ext>
            </a:extLst>
          </p:cNvPr>
          <p:cNvSpPr txBox="1"/>
          <p:nvPr/>
        </p:nvSpPr>
        <p:spPr>
          <a:xfrm>
            <a:off x="773190" y="6297744"/>
            <a:ext cx="10708895" cy="627864"/>
          </a:xfrm>
          <a:prstGeom prst="rect">
            <a:avLst/>
          </a:prstGeom>
          <a:noFill/>
        </p:spPr>
        <p:txBody>
          <a:bodyPr wrap="square" lIns="182880" tIns="146304" rIns="182880" bIns="146304" rtlCol="0">
            <a:spAutoFit/>
          </a:bodyPr>
          <a:lstStyle>
            <a:defPPr>
              <a:defRPr lang="en-US"/>
            </a:defPPr>
            <a:lvl1pPr>
              <a:lnSpc>
                <a:spcPct val="90000"/>
              </a:lnSpc>
              <a:spcAft>
                <a:spcPts val="600"/>
              </a:spcAft>
              <a:defRPr sz="1200">
                <a:gradFill>
                  <a:gsLst>
                    <a:gs pos="2917">
                      <a:schemeClr val="tx1"/>
                    </a:gs>
                    <a:gs pos="30000">
                      <a:schemeClr val="tx1"/>
                    </a:gs>
                  </a:gsLst>
                  <a:lin ang="5400000" scaled="0"/>
                </a:gradFill>
              </a:defRPr>
            </a:lvl1pPr>
          </a:lstStyle>
          <a:p>
            <a:r>
              <a:rPr lang="en-US"/>
              <a:t>As various applicants start to apply for the project, Daniela receives an adaptive card notifying her of applications available for her review. Daniela can choose to start viewing the individual applications in detail by clicking on the card button – View Applications. </a:t>
            </a:r>
          </a:p>
        </p:txBody>
      </p:sp>
      <p:sp>
        <p:nvSpPr>
          <p:cNvPr id="6" name="Title 8">
            <a:extLst>
              <a:ext uri="{FF2B5EF4-FFF2-40B4-BE49-F238E27FC236}">
                <a16:creationId xmlns:a16="http://schemas.microsoft.com/office/drawing/2014/main" id="{9F3F161C-03BF-474F-9272-9B197EE21828}"/>
              </a:ext>
            </a:extLst>
          </p:cNvPr>
          <p:cNvSpPr txBox="1">
            <a:spLocks/>
          </p:cNvSpPr>
          <p:nvPr/>
        </p:nvSpPr>
        <p:spPr>
          <a:xfrm>
            <a:off x="318049" y="112490"/>
            <a:ext cx="9139203" cy="25391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14367" rtl="0" eaLnBrk="1" latinLnBrk="0" hangingPunct="1">
              <a:lnSpc>
                <a:spcPct val="90000"/>
              </a:lnSpc>
              <a:spcBef>
                <a:spcPct val="0"/>
              </a:spcBef>
              <a:buNone/>
              <a:defRPr lang="en-US" sz="3200" b="0" kern="1200" cap="none" spc="-147" baseline="0" dirty="0" smtClean="0">
                <a:ln w="3175">
                  <a:noFill/>
                </a:ln>
                <a:solidFill>
                  <a:srgbClr val="000000"/>
                </a:solidFill>
                <a:effectLst/>
                <a:latin typeface="+mj-lt"/>
                <a:ea typeface="+mn-ea"/>
                <a:cs typeface="Segoe UI" pitchFamily="34" charset="0"/>
              </a:defRPr>
            </a:lvl1pPr>
          </a:lstStyle>
          <a:p>
            <a:pPr defTabSz="457200">
              <a:lnSpc>
                <a:spcPct val="100000"/>
              </a:lnSpc>
              <a:spcBef>
                <a:spcPts val="0"/>
              </a:spcBef>
              <a:defRPr/>
            </a:pPr>
            <a:r>
              <a:rPr lang="en-IN" sz="1050" spc="0">
                <a:ln>
                  <a:noFill/>
                </a:ln>
                <a:solidFill>
                  <a:srgbClr val="4B53BC"/>
                </a:solidFill>
                <a:latin typeface="+mn-lt"/>
                <a:cs typeface="Segoe UI Semibold" panose="020B0702040204020203" pitchFamily="34" charset="0"/>
              </a:rPr>
              <a:t>Professional Services </a:t>
            </a:r>
            <a:r>
              <a:rPr lang="en-IN" sz="1050" spc="0">
                <a:ln>
                  <a:noFill/>
                </a:ln>
                <a:latin typeface="+mn-lt"/>
                <a:cs typeface="Segoe UI Light" panose="020B0502040204020203" pitchFamily="34" charset="0"/>
              </a:rPr>
              <a:t>– Project Finder</a:t>
            </a:r>
          </a:p>
        </p:txBody>
      </p:sp>
      <p:pic>
        <p:nvPicPr>
          <p:cNvPr id="7" name="Picture 6" descr="A screenshot of a cell phone&#10;&#10;Description automatically generated">
            <a:extLst>
              <a:ext uri="{FF2B5EF4-FFF2-40B4-BE49-F238E27FC236}">
                <a16:creationId xmlns:a16="http://schemas.microsoft.com/office/drawing/2014/main" id="{4860E15B-2E33-014B-9470-F67E75D15AB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62800" y="550800"/>
            <a:ext cx="9870267" cy="5745600"/>
          </a:xfrm>
          <a:prstGeom prst="rect">
            <a:avLst/>
          </a:prstGeom>
        </p:spPr>
      </p:pic>
    </p:spTree>
    <p:extLst>
      <p:ext uri="{BB962C8B-B14F-4D97-AF65-F5344CB8AC3E}">
        <p14:creationId xmlns:p14="http://schemas.microsoft.com/office/powerpoint/2010/main" val="200727123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494C18C1-2353-4B34-80A5-D43C7B32559C}"/>
              </a:ext>
            </a:extLst>
          </p:cNvPr>
          <p:cNvSpPr txBox="1"/>
          <p:nvPr/>
        </p:nvSpPr>
        <p:spPr>
          <a:xfrm>
            <a:off x="773190" y="6297744"/>
            <a:ext cx="10708895" cy="627864"/>
          </a:xfrm>
          <a:prstGeom prst="rect">
            <a:avLst/>
          </a:prstGeom>
          <a:noFill/>
        </p:spPr>
        <p:txBody>
          <a:bodyPr wrap="square" lIns="182880" tIns="146304" rIns="182880" bIns="146304" rtlCol="0">
            <a:spAutoFit/>
          </a:bodyPr>
          <a:lstStyle/>
          <a:p>
            <a:pPr>
              <a:lnSpc>
                <a:spcPct val="90000"/>
              </a:lnSpc>
              <a:spcAft>
                <a:spcPts val="600"/>
              </a:spcAft>
            </a:pPr>
            <a:r>
              <a:rPr lang="en-IN" sz="1200">
                <a:gradFill>
                  <a:gsLst>
                    <a:gs pos="2917">
                      <a:schemeClr val="tx1"/>
                    </a:gs>
                    <a:gs pos="30000">
                      <a:schemeClr val="tx1"/>
                    </a:gs>
                  </a:gsLst>
                  <a:lin ang="5400000" scaled="0"/>
                </a:gradFill>
              </a:rPr>
              <a:t>The bot sends a list card with a list of all applicants, their roles and experience match score for each applicant. Since the app knows all prior projects each applicant has been part of, it calculates a score for each applicant based on skill similarity of projects they have worked on so far. </a:t>
            </a:r>
          </a:p>
        </p:txBody>
      </p:sp>
      <p:sp>
        <p:nvSpPr>
          <p:cNvPr id="6" name="Title 8">
            <a:extLst>
              <a:ext uri="{FF2B5EF4-FFF2-40B4-BE49-F238E27FC236}">
                <a16:creationId xmlns:a16="http://schemas.microsoft.com/office/drawing/2014/main" id="{6B8A71F1-BD76-4ACC-BFB7-08E31B973AAA}"/>
              </a:ext>
            </a:extLst>
          </p:cNvPr>
          <p:cNvSpPr txBox="1">
            <a:spLocks/>
          </p:cNvSpPr>
          <p:nvPr/>
        </p:nvSpPr>
        <p:spPr>
          <a:xfrm>
            <a:off x="318049" y="112490"/>
            <a:ext cx="9139203" cy="25391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14367" rtl="0" eaLnBrk="1" latinLnBrk="0" hangingPunct="1">
              <a:lnSpc>
                <a:spcPct val="90000"/>
              </a:lnSpc>
              <a:spcBef>
                <a:spcPct val="0"/>
              </a:spcBef>
              <a:buNone/>
              <a:defRPr lang="en-US" sz="3200" b="0" kern="1200" cap="none" spc="-147" baseline="0" dirty="0" smtClean="0">
                <a:ln w="3175">
                  <a:noFill/>
                </a:ln>
                <a:solidFill>
                  <a:srgbClr val="000000"/>
                </a:solidFill>
                <a:effectLst/>
                <a:latin typeface="+mj-lt"/>
                <a:ea typeface="+mn-ea"/>
                <a:cs typeface="Segoe UI" pitchFamily="34" charset="0"/>
              </a:defRPr>
            </a:lvl1pPr>
          </a:lstStyle>
          <a:p>
            <a:pPr defTabSz="457200">
              <a:lnSpc>
                <a:spcPct val="100000"/>
              </a:lnSpc>
              <a:spcBef>
                <a:spcPts val="0"/>
              </a:spcBef>
              <a:defRPr/>
            </a:pPr>
            <a:r>
              <a:rPr lang="en-IN" sz="1050" spc="0">
                <a:ln>
                  <a:noFill/>
                </a:ln>
                <a:solidFill>
                  <a:srgbClr val="4B53BC"/>
                </a:solidFill>
                <a:latin typeface="+mn-lt"/>
                <a:cs typeface="Segoe UI Semibold" panose="020B0702040204020203" pitchFamily="34" charset="0"/>
              </a:rPr>
              <a:t>Professional Services </a:t>
            </a:r>
            <a:r>
              <a:rPr lang="en-IN" sz="1050" spc="0">
                <a:ln>
                  <a:noFill/>
                </a:ln>
                <a:latin typeface="+mn-lt"/>
                <a:cs typeface="Segoe UI Light" panose="020B0502040204020203" pitchFamily="34" charset="0"/>
              </a:rPr>
              <a:t>– Project Finder</a:t>
            </a:r>
          </a:p>
        </p:txBody>
      </p:sp>
      <p:pic>
        <p:nvPicPr>
          <p:cNvPr id="7" name="Picture 6" descr="A screenshot of a cell phone&#10;&#10;Description automatically generated">
            <a:extLst>
              <a:ext uri="{FF2B5EF4-FFF2-40B4-BE49-F238E27FC236}">
                <a16:creationId xmlns:a16="http://schemas.microsoft.com/office/drawing/2014/main" id="{B0506E39-8AFC-F54E-BF05-81AFDE87DBF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62800" y="550800"/>
            <a:ext cx="9870267" cy="5745600"/>
          </a:xfrm>
          <a:prstGeom prst="rect">
            <a:avLst/>
          </a:prstGeom>
        </p:spPr>
      </p:pic>
    </p:spTree>
    <p:extLst>
      <p:ext uri="{BB962C8B-B14F-4D97-AF65-F5344CB8AC3E}">
        <p14:creationId xmlns:p14="http://schemas.microsoft.com/office/powerpoint/2010/main" val="399383475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494C18C1-2353-4B34-80A5-D43C7B32559C}"/>
              </a:ext>
            </a:extLst>
          </p:cNvPr>
          <p:cNvSpPr txBox="1"/>
          <p:nvPr/>
        </p:nvSpPr>
        <p:spPr>
          <a:xfrm>
            <a:off x="773190" y="6297744"/>
            <a:ext cx="10708895" cy="627864"/>
          </a:xfrm>
          <a:prstGeom prst="rect">
            <a:avLst/>
          </a:prstGeom>
          <a:noFill/>
        </p:spPr>
        <p:txBody>
          <a:bodyPr wrap="square" lIns="182880" tIns="146304" rIns="182880" bIns="146304" rtlCol="0">
            <a:spAutoFit/>
          </a:bodyPr>
          <a:lstStyle/>
          <a:p>
            <a:pPr>
              <a:lnSpc>
                <a:spcPct val="90000"/>
              </a:lnSpc>
              <a:spcAft>
                <a:spcPts val="600"/>
              </a:spcAft>
            </a:pPr>
            <a:r>
              <a:rPr lang="en-IN" sz="1200">
                <a:gradFill>
                  <a:gsLst>
                    <a:gs pos="2917">
                      <a:schemeClr val="tx1"/>
                    </a:gs>
                    <a:gs pos="30000">
                      <a:schemeClr val="tx1"/>
                    </a:gs>
                  </a:gsLst>
                  <a:lin ang="5400000" scaled="0"/>
                </a:gradFill>
              </a:rPr>
              <a:t>On clicking on each applicant row, the adaptive card refreshes to detailed profile with additional applicant insights. The app calls out matching skills from Aadi’s previous projects and calls out if Aadi and Daniela had worked together in the past (shared files between each other)</a:t>
            </a:r>
          </a:p>
        </p:txBody>
      </p:sp>
      <p:sp>
        <p:nvSpPr>
          <p:cNvPr id="6" name="Title 8">
            <a:extLst>
              <a:ext uri="{FF2B5EF4-FFF2-40B4-BE49-F238E27FC236}">
                <a16:creationId xmlns:a16="http://schemas.microsoft.com/office/drawing/2014/main" id="{3DBBC216-906E-46FD-8C71-F7A7AAD0B386}"/>
              </a:ext>
            </a:extLst>
          </p:cNvPr>
          <p:cNvSpPr txBox="1">
            <a:spLocks/>
          </p:cNvSpPr>
          <p:nvPr/>
        </p:nvSpPr>
        <p:spPr>
          <a:xfrm>
            <a:off x="318049" y="112490"/>
            <a:ext cx="9139203" cy="25391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14367" rtl="0" eaLnBrk="1" latinLnBrk="0" hangingPunct="1">
              <a:lnSpc>
                <a:spcPct val="90000"/>
              </a:lnSpc>
              <a:spcBef>
                <a:spcPct val="0"/>
              </a:spcBef>
              <a:buNone/>
              <a:defRPr lang="en-US" sz="3200" b="0" kern="1200" cap="none" spc="-147" baseline="0" dirty="0" smtClean="0">
                <a:ln w="3175">
                  <a:noFill/>
                </a:ln>
                <a:solidFill>
                  <a:srgbClr val="000000"/>
                </a:solidFill>
                <a:effectLst/>
                <a:latin typeface="+mj-lt"/>
                <a:ea typeface="+mn-ea"/>
                <a:cs typeface="Segoe UI" pitchFamily="34" charset="0"/>
              </a:defRPr>
            </a:lvl1pPr>
          </a:lstStyle>
          <a:p>
            <a:pPr defTabSz="457200">
              <a:lnSpc>
                <a:spcPct val="100000"/>
              </a:lnSpc>
              <a:spcBef>
                <a:spcPts val="0"/>
              </a:spcBef>
              <a:defRPr/>
            </a:pPr>
            <a:r>
              <a:rPr lang="en-IN" sz="1050" spc="0">
                <a:ln>
                  <a:noFill/>
                </a:ln>
                <a:solidFill>
                  <a:srgbClr val="4B53BC"/>
                </a:solidFill>
                <a:latin typeface="+mn-lt"/>
                <a:cs typeface="Segoe UI Semibold" panose="020B0702040204020203" pitchFamily="34" charset="0"/>
              </a:rPr>
              <a:t>Professional Services </a:t>
            </a:r>
            <a:r>
              <a:rPr lang="en-IN" sz="1050" spc="0">
                <a:ln>
                  <a:noFill/>
                </a:ln>
                <a:latin typeface="+mn-lt"/>
                <a:cs typeface="Segoe UI Light" panose="020B0502040204020203" pitchFamily="34" charset="0"/>
              </a:rPr>
              <a:t>– Project Finder</a:t>
            </a:r>
          </a:p>
        </p:txBody>
      </p:sp>
      <p:pic>
        <p:nvPicPr>
          <p:cNvPr id="13" name="Picture 12" descr="A screenshot of a cell phone&#10;&#10;Description automatically generated">
            <a:extLst>
              <a:ext uri="{FF2B5EF4-FFF2-40B4-BE49-F238E27FC236}">
                <a16:creationId xmlns:a16="http://schemas.microsoft.com/office/drawing/2014/main" id="{5776082F-AB2C-1C49-96EB-D2F8B421D82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62800" y="550800"/>
            <a:ext cx="9870267" cy="5745600"/>
          </a:xfrm>
          <a:prstGeom prst="rect">
            <a:avLst/>
          </a:prstGeom>
        </p:spPr>
      </p:pic>
    </p:spTree>
    <p:extLst>
      <p:ext uri="{BB962C8B-B14F-4D97-AF65-F5344CB8AC3E}">
        <p14:creationId xmlns:p14="http://schemas.microsoft.com/office/powerpoint/2010/main" val="196305889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494C18C1-2353-4B34-80A5-D43C7B32559C}"/>
              </a:ext>
            </a:extLst>
          </p:cNvPr>
          <p:cNvSpPr txBox="1"/>
          <p:nvPr/>
        </p:nvSpPr>
        <p:spPr>
          <a:xfrm>
            <a:off x="773190" y="6297744"/>
            <a:ext cx="10708895" cy="627864"/>
          </a:xfrm>
          <a:prstGeom prst="rect">
            <a:avLst/>
          </a:prstGeom>
          <a:noFill/>
        </p:spPr>
        <p:txBody>
          <a:bodyPr wrap="square" lIns="182880" tIns="146304" rIns="182880" bIns="146304" rtlCol="0">
            <a:spAutoFit/>
          </a:bodyPr>
          <a:lstStyle/>
          <a:p>
            <a:pPr>
              <a:lnSpc>
                <a:spcPct val="90000"/>
              </a:lnSpc>
              <a:spcAft>
                <a:spcPts val="600"/>
              </a:spcAft>
            </a:pPr>
            <a:r>
              <a:rPr lang="en-IN" sz="1200">
                <a:gradFill>
                  <a:gsLst>
                    <a:gs pos="2917">
                      <a:schemeClr val="tx1"/>
                    </a:gs>
                    <a:gs pos="30000">
                      <a:schemeClr val="tx1"/>
                    </a:gs>
                  </a:gsLst>
                  <a:lin ang="5400000" scaled="0"/>
                </a:gradFill>
              </a:rPr>
              <a:t>Daniela views Aadi’s responses to the questions she had posed while creating the project. In addition, she has Aadi’s 1 page profile as well to understand his skills and past experience. Further, she can choose to chat with Aadi directly for any clarifications on his profile. </a:t>
            </a:r>
          </a:p>
        </p:txBody>
      </p:sp>
      <p:sp>
        <p:nvSpPr>
          <p:cNvPr id="6" name="Title 8">
            <a:extLst>
              <a:ext uri="{FF2B5EF4-FFF2-40B4-BE49-F238E27FC236}">
                <a16:creationId xmlns:a16="http://schemas.microsoft.com/office/drawing/2014/main" id="{A761B971-ED8D-4906-858F-DE6670E7822B}"/>
              </a:ext>
            </a:extLst>
          </p:cNvPr>
          <p:cNvSpPr txBox="1">
            <a:spLocks/>
          </p:cNvSpPr>
          <p:nvPr/>
        </p:nvSpPr>
        <p:spPr>
          <a:xfrm>
            <a:off x="318049" y="112490"/>
            <a:ext cx="9139203" cy="25391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14367" rtl="0" eaLnBrk="1" latinLnBrk="0" hangingPunct="1">
              <a:lnSpc>
                <a:spcPct val="90000"/>
              </a:lnSpc>
              <a:spcBef>
                <a:spcPct val="0"/>
              </a:spcBef>
              <a:buNone/>
              <a:defRPr lang="en-US" sz="3200" b="0" kern="1200" cap="none" spc="-147" baseline="0" dirty="0" smtClean="0">
                <a:ln w="3175">
                  <a:noFill/>
                </a:ln>
                <a:solidFill>
                  <a:srgbClr val="000000"/>
                </a:solidFill>
                <a:effectLst/>
                <a:latin typeface="+mj-lt"/>
                <a:ea typeface="+mn-ea"/>
                <a:cs typeface="Segoe UI" pitchFamily="34" charset="0"/>
              </a:defRPr>
            </a:lvl1pPr>
          </a:lstStyle>
          <a:p>
            <a:pPr defTabSz="457200">
              <a:lnSpc>
                <a:spcPct val="100000"/>
              </a:lnSpc>
              <a:spcBef>
                <a:spcPts val="0"/>
              </a:spcBef>
              <a:defRPr/>
            </a:pPr>
            <a:r>
              <a:rPr lang="en-IN" sz="1050" spc="0">
                <a:ln>
                  <a:noFill/>
                </a:ln>
                <a:solidFill>
                  <a:srgbClr val="4B53BC"/>
                </a:solidFill>
                <a:latin typeface="+mn-lt"/>
                <a:cs typeface="Segoe UI Semibold" panose="020B0702040204020203" pitchFamily="34" charset="0"/>
              </a:rPr>
              <a:t>Professional Services </a:t>
            </a:r>
            <a:r>
              <a:rPr lang="en-IN" sz="1050" spc="0">
                <a:ln>
                  <a:noFill/>
                </a:ln>
                <a:latin typeface="+mn-lt"/>
                <a:cs typeface="Segoe UI Light" panose="020B0502040204020203" pitchFamily="34" charset="0"/>
              </a:rPr>
              <a:t>– Project Finder</a:t>
            </a:r>
          </a:p>
        </p:txBody>
      </p:sp>
      <p:pic>
        <p:nvPicPr>
          <p:cNvPr id="3" name="Picture 2" descr="A screenshot of a cell phone&#10;&#10;Description automatically generated">
            <a:extLst>
              <a:ext uri="{FF2B5EF4-FFF2-40B4-BE49-F238E27FC236}">
                <a16:creationId xmlns:a16="http://schemas.microsoft.com/office/drawing/2014/main" id="{DA4FF3F9-102B-884D-BCC4-22F6B02031C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62800" y="550800"/>
            <a:ext cx="9870267" cy="5745600"/>
          </a:xfrm>
          <a:prstGeom prst="rect">
            <a:avLst/>
          </a:prstGeom>
        </p:spPr>
      </p:pic>
    </p:spTree>
    <p:extLst>
      <p:ext uri="{BB962C8B-B14F-4D97-AF65-F5344CB8AC3E}">
        <p14:creationId xmlns:p14="http://schemas.microsoft.com/office/powerpoint/2010/main" val="283096211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494C18C1-2353-4B34-80A5-D43C7B32559C}"/>
              </a:ext>
            </a:extLst>
          </p:cNvPr>
          <p:cNvSpPr txBox="1"/>
          <p:nvPr/>
        </p:nvSpPr>
        <p:spPr>
          <a:xfrm>
            <a:off x="773190" y="6297744"/>
            <a:ext cx="10708895" cy="627864"/>
          </a:xfrm>
          <a:prstGeom prst="rect">
            <a:avLst/>
          </a:prstGeom>
          <a:noFill/>
        </p:spPr>
        <p:txBody>
          <a:bodyPr wrap="square" lIns="182880" tIns="146304" rIns="182880" bIns="146304" rtlCol="0">
            <a:spAutoFit/>
          </a:bodyPr>
          <a:lstStyle/>
          <a:p>
            <a:pPr>
              <a:lnSpc>
                <a:spcPct val="90000"/>
              </a:lnSpc>
              <a:spcAft>
                <a:spcPts val="600"/>
              </a:spcAft>
            </a:pPr>
            <a:r>
              <a:rPr lang="en-IN" sz="1200">
                <a:gradFill>
                  <a:gsLst>
                    <a:gs pos="2917">
                      <a:schemeClr val="tx1"/>
                    </a:gs>
                    <a:gs pos="30000">
                      <a:schemeClr val="tx1"/>
                    </a:gs>
                  </a:gsLst>
                  <a:lin ang="5400000" scaled="0"/>
                </a:gradFill>
              </a:rPr>
              <a:t>As Daniela clicks on Approve / Reject, she is prompted with option to mark Aadi as approved to be added to the project team. In addition, she can choose the role she wants to consider Aadi for the project. This ensures that the app updates the remaining open roles in the project. </a:t>
            </a:r>
          </a:p>
        </p:txBody>
      </p:sp>
      <p:sp>
        <p:nvSpPr>
          <p:cNvPr id="6" name="Title 8">
            <a:extLst>
              <a:ext uri="{FF2B5EF4-FFF2-40B4-BE49-F238E27FC236}">
                <a16:creationId xmlns:a16="http://schemas.microsoft.com/office/drawing/2014/main" id="{1E2FACE3-CB76-4B4E-95F1-416430F60476}"/>
              </a:ext>
            </a:extLst>
          </p:cNvPr>
          <p:cNvSpPr txBox="1">
            <a:spLocks/>
          </p:cNvSpPr>
          <p:nvPr/>
        </p:nvSpPr>
        <p:spPr>
          <a:xfrm>
            <a:off x="318049" y="112490"/>
            <a:ext cx="9139203" cy="25391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14367" rtl="0" eaLnBrk="1" latinLnBrk="0" hangingPunct="1">
              <a:lnSpc>
                <a:spcPct val="90000"/>
              </a:lnSpc>
              <a:spcBef>
                <a:spcPct val="0"/>
              </a:spcBef>
              <a:buNone/>
              <a:defRPr lang="en-US" sz="3200" b="0" kern="1200" cap="none" spc="-147" baseline="0" dirty="0" smtClean="0">
                <a:ln w="3175">
                  <a:noFill/>
                </a:ln>
                <a:solidFill>
                  <a:srgbClr val="000000"/>
                </a:solidFill>
                <a:effectLst/>
                <a:latin typeface="+mj-lt"/>
                <a:ea typeface="+mn-ea"/>
                <a:cs typeface="Segoe UI" pitchFamily="34" charset="0"/>
              </a:defRPr>
            </a:lvl1pPr>
          </a:lstStyle>
          <a:p>
            <a:pPr defTabSz="457200">
              <a:lnSpc>
                <a:spcPct val="100000"/>
              </a:lnSpc>
              <a:spcBef>
                <a:spcPts val="0"/>
              </a:spcBef>
              <a:defRPr/>
            </a:pPr>
            <a:r>
              <a:rPr lang="en-IN" sz="1050" spc="0">
                <a:ln>
                  <a:noFill/>
                </a:ln>
                <a:solidFill>
                  <a:srgbClr val="4B53BC"/>
                </a:solidFill>
                <a:latin typeface="+mn-lt"/>
                <a:cs typeface="Segoe UI Semibold" panose="020B0702040204020203" pitchFamily="34" charset="0"/>
              </a:rPr>
              <a:t>Professional Services </a:t>
            </a:r>
            <a:r>
              <a:rPr lang="en-IN" sz="1050" spc="0">
                <a:ln>
                  <a:noFill/>
                </a:ln>
                <a:latin typeface="+mn-lt"/>
                <a:cs typeface="Segoe UI Light" panose="020B0502040204020203" pitchFamily="34" charset="0"/>
              </a:rPr>
              <a:t>– Project Finder</a:t>
            </a:r>
          </a:p>
        </p:txBody>
      </p:sp>
      <p:pic>
        <p:nvPicPr>
          <p:cNvPr id="4" name="Picture 3" descr="A screenshot of a cell phone&#10;&#10;Description automatically generated">
            <a:extLst>
              <a:ext uri="{FF2B5EF4-FFF2-40B4-BE49-F238E27FC236}">
                <a16:creationId xmlns:a16="http://schemas.microsoft.com/office/drawing/2014/main" id="{24959E0C-59B6-E141-8E77-1EFA6DFD532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62800" y="550800"/>
            <a:ext cx="9870267" cy="5745600"/>
          </a:xfrm>
          <a:prstGeom prst="rect">
            <a:avLst/>
          </a:prstGeom>
        </p:spPr>
      </p:pic>
    </p:spTree>
    <p:extLst>
      <p:ext uri="{BB962C8B-B14F-4D97-AF65-F5344CB8AC3E}">
        <p14:creationId xmlns:p14="http://schemas.microsoft.com/office/powerpoint/2010/main" val="102533421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494C18C1-2353-4B34-80A5-D43C7B32559C}"/>
              </a:ext>
            </a:extLst>
          </p:cNvPr>
          <p:cNvSpPr txBox="1"/>
          <p:nvPr/>
        </p:nvSpPr>
        <p:spPr>
          <a:xfrm>
            <a:off x="773190" y="6297744"/>
            <a:ext cx="10708895" cy="627864"/>
          </a:xfrm>
          <a:prstGeom prst="rect">
            <a:avLst/>
          </a:prstGeom>
          <a:noFill/>
        </p:spPr>
        <p:txBody>
          <a:bodyPr wrap="square" lIns="182880" tIns="146304" rIns="182880" bIns="146304" rtlCol="0">
            <a:spAutoFit/>
          </a:bodyPr>
          <a:lstStyle/>
          <a:p>
            <a:pPr>
              <a:lnSpc>
                <a:spcPct val="90000"/>
              </a:lnSpc>
              <a:spcAft>
                <a:spcPts val="600"/>
              </a:spcAft>
            </a:pPr>
            <a:r>
              <a:rPr lang="en-IN" sz="1200">
                <a:gradFill>
                  <a:gsLst>
                    <a:gs pos="2917">
                      <a:schemeClr val="tx1"/>
                    </a:gs>
                    <a:gs pos="30000">
                      <a:schemeClr val="tx1"/>
                    </a:gs>
                  </a:gsLst>
                  <a:lin ang="5400000" scaled="0"/>
                </a:gradFill>
              </a:rPr>
              <a:t>As Daniela approves Aadi to the Team, the adaptive card refreshes back to the list view of applicants and shows Aadi’s line item as Approved. Daniela can proceed to evaluate other applicants for the team. </a:t>
            </a:r>
          </a:p>
        </p:txBody>
      </p:sp>
      <p:sp>
        <p:nvSpPr>
          <p:cNvPr id="6" name="Title 8">
            <a:extLst>
              <a:ext uri="{FF2B5EF4-FFF2-40B4-BE49-F238E27FC236}">
                <a16:creationId xmlns:a16="http://schemas.microsoft.com/office/drawing/2014/main" id="{A9F640D3-72BC-4618-A5F9-160464C2C26E}"/>
              </a:ext>
            </a:extLst>
          </p:cNvPr>
          <p:cNvSpPr txBox="1">
            <a:spLocks/>
          </p:cNvSpPr>
          <p:nvPr/>
        </p:nvSpPr>
        <p:spPr>
          <a:xfrm>
            <a:off x="318049" y="112490"/>
            <a:ext cx="9139203" cy="25391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14367" rtl="0" eaLnBrk="1" latinLnBrk="0" hangingPunct="1">
              <a:lnSpc>
                <a:spcPct val="90000"/>
              </a:lnSpc>
              <a:spcBef>
                <a:spcPct val="0"/>
              </a:spcBef>
              <a:buNone/>
              <a:defRPr lang="en-US" sz="3200" b="0" kern="1200" cap="none" spc="-147" baseline="0" dirty="0" smtClean="0">
                <a:ln w="3175">
                  <a:noFill/>
                </a:ln>
                <a:solidFill>
                  <a:srgbClr val="000000"/>
                </a:solidFill>
                <a:effectLst/>
                <a:latin typeface="+mj-lt"/>
                <a:ea typeface="+mn-ea"/>
                <a:cs typeface="Segoe UI" pitchFamily="34" charset="0"/>
              </a:defRPr>
            </a:lvl1pPr>
          </a:lstStyle>
          <a:p>
            <a:pPr defTabSz="457200">
              <a:lnSpc>
                <a:spcPct val="100000"/>
              </a:lnSpc>
              <a:spcBef>
                <a:spcPts val="0"/>
              </a:spcBef>
              <a:defRPr/>
            </a:pPr>
            <a:r>
              <a:rPr lang="en-IN" sz="1050" spc="0">
                <a:ln>
                  <a:noFill/>
                </a:ln>
                <a:solidFill>
                  <a:srgbClr val="4B53BC"/>
                </a:solidFill>
                <a:latin typeface="+mn-lt"/>
                <a:cs typeface="Segoe UI Semibold" panose="020B0702040204020203" pitchFamily="34" charset="0"/>
              </a:rPr>
              <a:t>Professional Services </a:t>
            </a:r>
            <a:r>
              <a:rPr lang="en-IN" sz="1050" spc="0">
                <a:ln>
                  <a:noFill/>
                </a:ln>
                <a:latin typeface="+mn-lt"/>
                <a:cs typeface="Segoe UI Light" panose="020B0502040204020203" pitchFamily="34" charset="0"/>
              </a:rPr>
              <a:t>– Project Finder</a:t>
            </a:r>
          </a:p>
        </p:txBody>
      </p:sp>
      <p:pic>
        <p:nvPicPr>
          <p:cNvPr id="7" name="Picture 6" descr="A screenshot of a cell phone&#10;&#10;Description automatically generated">
            <a:extLst>
              <a:ext uri="{FF2B5EF4-FFF2-40B4-BE49-F238E27FC236}">
                <a16:creationId xmlns:a16="http://schemas.microsoft.com/office/drawing/2014/main" id="{A5B726E0-1FDC-D840-A8C7-67EC2E0CB82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62800" y="550800"/>
            <a:ext cx="9870267" cy="5745600"/>
          </a:xfrm>
          <a:prstGeom prst="rect">
            <a:avLst/>
          </a:prstGeom>
        </p:spPr>
      </p:pic>
    </p:spTree>
    <p:extLst>
      <p:ext uri="{BB962C8B-B14F-4D97-AF65-F5344CB8AC3E}">
        <p14:creationId xmlns:p14="http://schemas.microsoft.com/office/powerpoint/2010/main" val="241882040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494C18C1-2353-4B34-80A5-D43C7B32559C}"/>
              </a:ext>
            </a:extLst>
          </p:cNvPr>
          <p:cNvSpPr txBox="1"/>
          <p:nvPr/>
        </p:nvSpPr>
        <p:spPr>
          <a:xfrm>
            <a:off x="773190" y="6297744"/>
            <a:ext cx="10708895" cy="627864"/>
          </a:xfrm>
          <a:prstGeom prst="rect">
            <a:avLst/>
          </a:prstGeom>
          <a:noFill/>
        </p:spPr>
        <p:txBody>
          <a:bodyPr wrap="square" lIns="182880" tIns="146304" rIns="182880" bIns="146304" rtlCol="0">
            <a:spAutoFit/>
          </a:bodyPr>
          <a:lstStyle/>
          <a:p>
            <a:pPr>
              <a:lnSpc>
                <a:spcPct val="90000"/>
              </a:lnSpc>
              <a:spcAft>
                <a:spcPts val="600"/>
              </a:spcAft>
            </a:pPr>
            <a:r>
              <a:rPr lang="en-IN" sz="1200">
                <a:gradFill>
                  <a:gsLst>
                    <a:gs pos="2917">
                      <a:schemeClr val="tx1"/>
                    </a:gs>
                    <a:gs pos="30000">
                      <a:schemeClr val="tx1"/>
                    </a:gs>
                  </a:gsLst>
                  <a:lin ang="5400000" scaled="0"/>
                </a:gradFill>
              </a:rPr>
              <a:t>As applicants are approved, they get automatically added to the Team created by Daniela. Daniela’s welcome note is also posted by the bot for all team members to view. In addition, the Files tab of the General channel will contain the pre-read materials Daniela had added for team to </a:t>
            </a:r>
            <a:r>
              <a:rPr lang="en-IN" sz="1200" err="1">
                <a:gradFill>
                  <a:gsLst>
                    <a:gs pos="2917">
                      <a:schemeClr val="tx1"/>
                    </a:gs>
                    <a:gs pos="30000">
                      <a:schemeClr val="tx1"/>
                    </a:gs>
                  </a:gsLst>
                  <a:lin ang="5400000" scaled="0"/>
                </a:gradFill>
              </a:rPr>
              <a:t>kickoff</a:t>
            </a:r>
            <a:r>
              <a:rPr lang="en-IN" sz="1200">
                <a:gradFill>
                  <a:gsLst>
                    <a:gs pos="2917">
                      <a:schemeClr val="tx1"/>
                    </a:gs>
                    <a:gs pos="30000">
                      <a:schemeClr val="tx1"/>
                    </a:gs>
                  </a:gsLst>
                  <a:lin ang="5400000" scaled="0"/>
                </a:gradFill>
              </a:rPr>
              <a:t>. </a:t>
            </a:r>
          </a:p>
        </p:txBody>
      </p:sp>
      <p:sp>
        <p:nvSpPr>
          <p:cNvPr id="6" name="Title 8">
            <a:extLst>
              <a:ext uri="{FF2B5EF4-FFF2-40B4-BE49-F238E27FC236}">
                <a16:creationId xmlns:a16="http://schemas.microsoft.com/office/drawing/2014/main" id="{FFA07309-665D-45F3-B6F8-B282829CA71C}"/>
              </a:ext>
            </a:extLst>
          </p:cNvPr>
          <p:cNvSpPr txBox="1">
            <a:spLocks/>
          </p:cNvSpPr>
          <p:nvPr/>
        </p:nvSpPr>
        <p:spPr>
          <a:xfrm>
            <a:off x="318049" y="112490"/>
            <a:ext cx="9139203" cy="25391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14367" rtl="0" eaLnBrk="1" latinLnBrk="0" hangingPunct="1">
              <a:lnSpc>
                <a:spcPct val="90000"/>
              </a:lnSpc>
              <a:spcBef>
                <a:spcPct val="0"/>
              </a:spcBef>
              <a:buNone/>
              <a:defRPr lang="en-US" sz="3200" b="0" kern="1200" cap="none" spc="-147" baseline="0" dirty="0" smtClean="0">
                <a:ln w="3175">
                  <a:noFill/>
                </a:ln>
                <a:solidFill>
                  <a:srgbClr val="000000"/>
                </a:solidFill>
                <a:effectLst/>
                <a:latin typeface="+mj-lt"/>
                <a:ea typeface="+mn-ea"/>
                <a:cs typeface="Segoe UI" pitchFamily="34" charset="0"/>
              </a:defRPr>
            </a:lvl1pPr>
          </a:lstStyle>
          <a:p>
            <a:pPr defTabSz="457200">
              <a:lnSpc>
                <a:spcPct val="100000"/>
              </a:lnSpc>
              <a:spcBef>
                <a:spcPts val="0"/>
              </a:spcBef>
              <a:defRPr/>
            </a:pPr>
            <a:r>
              <a:rPr lang="en-IN" sz="1050" spc="0">
                <a:ln>
                  <a:noFill/>
                </a:ln>
                <a:solidFill>
                  <a:srgbClr val="4B53BC"/>
                </a:solidFill>
                <a:latin typeface="+mn-lt"/>
                <a:cs typeface="Segoe UI Semibold" panose="020B0702040204020203" pitchFamily="34" charset="0"/>
              </a:rPr>
              <a:t>Professional Services </a:t>
            </a:r>
            <a:r>
              <a:rPr lang="en-IN" sz="1050" spc="0">
                <a:ln>
                  <a:noFill/>
                </a:ln>
                <a:latin typeface="+mn-lt"/>
                <a:cs typeface="Segoe UI Light" panose="020B0502040204020203" pitchFamily="34" charset="0"/>
              </a:rPr>
              <a:t>– Project Finder</a:t>
            </a:r>
          </a:p>
        </p:txBody>
      </p:sp>
      <p:pic>
        <p:nvPicPr>
          <p:cNvPr id="3" name="Picture 2" descr="A screenshot of a cell phone&#10;&#10;Description automatically generated">
            <a:extLst>
              <a:ext uri="{FF2B5EF4-FFF2-40B4-BE49-F238E27FC236}">
                <a16:creationId xmlns:a16="http://schemas.microsoft.com/office/drawing/2014/main" id="{766E82CD-B2DA-E849-8CE1-E33133E0A6D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62800" y="550800"/>
            <a:ext cx="9870267" cy="5745600"/>
          </a:xfrm>
          <a:prstGeom prst="rect">
            <a:avLst/>
          </a:prstGeom>
        </p:spPr>
      </p:pic>
    </p:spTree>
    <p:extLst>
      <p:ext uri="{BB962C8B-B14F-4D97-AF65-F5344CB8AC3E}">
        <p14:creationId xmlns:p14="http://schemas.microsoft.com/office/powerpoint/2010/main" val="23212980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494C18C1-2353-4B34-80A5-D43C7B32559C}"/>
              </a:ext>
            </a:extLst>
          </p:cNvPr>
          <p:cNvSpPr txBox="1"/>
          <p:nvPr/>
        </p:nvSpPr>
        <p:spPr>
          <a:xfrm>
            <a:off x="773191" y="6297744"/>
            <a:ext cx="10651022" cy="627864"/>
          </a:xfrm>
          <a:prstGeom prst="rect">
            <a:avLst/>
          </a:prstGeom>
          <a:noFill/>
        </p:spPr>
        <p:txBody>
          <a:bodyPr wrap="square" lIns="182880" tIns="146304" rIns="182880" bIns="146304" rtlCol="0">
            <a:spAutoFit/>
          </a:bodyPr>
          <a:lstStyle/>
          <a:p>
            <a:pPr>
              <a:lnSpc>
                <a:spcPct val="90000"/>
              </a:lnSpc>
              <a:spcAft>
                <a:spcPts val="600"/>
              </a:spcAft>
            </a:pPr>
            <a:r>
              <a:rPr lang="en-IN" sz="1200">
                <a:gradFill>
                  <a:gsLst>
                    <a:gs pos="2917">
                      <a:schemeClr val="tx1"/>
                    </a:gs>
                    <a:gs pos="30000">
                      <a:schemeClr val="tx1"/>
                    </a:gs>
                  </a:gsLst>
                  <a:lin ang="5400000" scaled="0"/>
                </a:gradFill>
              </a:rPr>
              <a:t>On logging in, the app sends an adaptive card to Babak prompting him to log his time spent over the past week. It has a separate entry point for filing expenses as well. </a:t>
            </a:r>
          </a:p>
        </p:txBody>
      </p:sp>
      <p:pic>
        <p:nvPicPr>
          <p:cNvPr id="3" name="Picture 2" descr="A screenshot of a cell phone&#10;&#10;Description automatically generated">
            <a:extLst>
              <a:ext uri="{FF2B5EF4-FFF2-40B4-BE49-F238E27FC236}">
                <a16:creationId xmlns:a16="http://schemas.microsoft.com/office/drawing/2014/main" id="{121FE0AB-0C32-4020-9D40-73DB0DC5940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62800" y="550800"/>
            <a:ext cx="9870267" cy="5745600"/>
          </a:xfrm>
          <a:prstGeom prst="rect">
            <a:avLst/>
          </a:prstGeom>
        </p:spPr>
      </p:pic>
      <p:sp>
        <p:nvSpPr>
          <p:cNvPr id="4" name="Title 8">
            <a:extLst>
              <a:ext uri="{FF2B5EF4-FFF2-40B4-BE49-F238E27FC236}">
                <a16:creationId xmlns:a16="http://schemas.microsoft.com/office/drawing/2014/main" id="{BBCEFA7C-819C-421D-B048-8276D99FDC1C}"/>
              </a:ext>
            </a:extLst>
          </p:cNvPr>
          <p:cNvSpPr txBox="1">
            <a:spLocks/>
          </p:cNvSpPr>
          <p:nvPr/>
        </p:nvSpPr>
        <p:spPr>
          <a:xfrm>
            <a:off x="318049" y="112490"/>
            <a:ext cx="9139203" cy="25391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14367" rtl="0" eaLnBrk="1" latinLnBrk="0" hangingPunct="1">
              <a:lnSpc>
                <a:spcPct val="90000"/>
              </a:lnSpc>
              <a:spcBef>
                <a:spcPct val="0"/>
              </a:spcBef>
              <a:buNone/>
              <a:defRPr lang="en-US" sz="3200" b="0" kern="1200" cap="none" spc="-147" baseline="0" dirty="0" smtClean="0">
                <a:ln w="3175">
                  <a:noFill/>
                </a:ln>
                <a:solidFill>
                  <a:srgbClr val="000000"/>
                </a:solidFill>
                <a:effectLst/>
                <a:latin typeface="+mj-lt"/>
                <a:ea typeface="+mn-ea"/>
                <a:cs typeface="Segoe UI" pitchFamily="34" charset="0"/>
              </a:defRPr>
            </a:lvl1pPr>
          </a:lstStyle>
          <a:p>
            <a:pPr defTabSz="457200">
              <a:lnSpc>
                <a:spcPct val="100000"/>
              </a:lnSpc>
              <a:spcBef>
                <a:spcPts val="0"/>
              </a:spcBef>
              <a:defRPr/>
            </a:pPr>
            <a:r>
              <a:rPr lang="en-IN" sz="1050" spc="0">
                <a:ln>
                  <a:noFill/>
                </a:ln>
                <a:solidFill>
                  <a:srgbClr val="4B53BC"/>
                </a:solidFill>
                <a:latin typeface="+mn-lt"/>
                <a:cs typeface="Segoe UI Semibold" panose="020B0702040204020203" pitchFamily="34" charset="0"/>
              </a:rPr>
              <a:t>Professional Services </a:t>
            </a:r>
            <a:r>
              <a:rPr lang="en-IN" sz="1050" spc="0">
                <a:ln>
                  <a:noFill/>
                </a:ln>
                <a:latin typeface="+mn-lt"/>
                <a:cs typeface="Segoe UI Light" panose="020B0502040204020203" pitchFamily="34" charset="0"/>
              </a:rPr>
              <a:t>– Time &amp; Expense</a:t>
            </a:r>
          </a:p>
        </p:txBody>
      </p:sp>
    </p:spTree>
    <p:extLst>
      <p:ext uri="{BB962C8B-B14F-4D97-AF65-F5344CB8AC3E}">
        <p14:creationId xmlns:p14="http://schemas.microsoft.com/office/powerpoint/2010/main" val="281486752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A97385E-74B0-4977-8941-99A5C9B7E114}"/>
              </a:ext>
            </a:extLst>
          </p:cNvPr>
          <p:cNvSpPr>
            <a:spLocks noGrp="1"/>
          </p:cNvSpPr>
          <p:nvPr>
            <p:ph type="title"/>
          </p:nvPr>
        </p:nvSpPr>
        <p:spPr/>
        <p:txBody>
          <a:bodyPr/>
          <a:lstStyle/>
          <a:p>
            <a:r>
              <a:rPr lang="en-IN"/>
              <a:t>Solution Highlights – Best Practices</a:t>
            </a:r>
          </a:p>
        </p:txBody>
      </p:sp>
      <p:sp>
        <p:nvSpPr>
          <p:cNvPr id="49" name="TextBox 48">
            <a:extLst>
              <a:ext uri="{FF2B5EF4-FFF2-40B4-BE49-F238E27FC236}">
                <a16:creationId xmlns:a16="http://schemas.microsoft.com/office/drawing/2014/main" id="{11A4E375-3A94-4150-9B11-3EDDE0B49535}"/>
              </a:ext>
            </a:extLst>
          </p:cNvPr>
          <p:cNvSpPr txBox="1"/>
          <p:nvPr/>
        </p:nvSpPr>
        <p:spPr>
          <a:xfrm>
            <a:off x="4366502" y="1178353"/>
            <a:ext cx="3455882" cy="294302"/>
          </a:xfrm>
          <a:prstGeom prst="rect">
            <a:avLst/>
          </a:prstGeom>
          <a:solidFill>
            <a:schemeClr val="bg1"/>
          </a:solidFill>
        </p:spPr>
        <p:txBody>
          <a:bodyPr wrap="none" lIns="182880" tIns="36000" rIns="182880" bIns="36000" rtlCol="0">
            <a:spAutoFit/>
          </a:bodyPr>
          <a:lstStyle/>
          <a:p>
            <a:pPr>
              <a:lnSpc>
                <a:spcPct val="90000"/>
              </a:lnSpc>
              <a:spcAft>
                <a:spcPts val="600"/>
              </a:spcAft>
            </a:pPr>
            <a:r>
              <a:rPr lang="en-IN" sz="1600" spc="-50">
                <a:ln w="3175">
                  <a:noFill/>
                </a:ln>
                <a:solidFill>
                  <a:schemeClr val="accent2"/>
                </a:solidFill>
                <a:latin typeface="Segoe UI Semibold"/>
                <a:cs typeface="Segoe UI" pitchFamily="34" charset="0"/>
              </a:rPr>
              <a:t>Key Solution Design Considerations</a:t>
            </a:r>
            <a:endParaRPr kumimoji="0" lang="en-IN" sz="1600" b="0" i="0" u="none" strike="noStrike" kern="1200" cap="none" spc="-50" normalizeH="0" baseline="0" noProof="0">
              <a:ln w="3175">
                <a:noFill/>
              </a:ln>
              <a:solidFill>
                <a:schemeClr val="accent2"/>
              </a:solidFill>
              <a:effectLst/>
              <a:uLnTx/>
              <a:uFillTx/>
              <a:latin typeface="Segoe UI Semilight" panose="020B0402040204020203" pitchFamily="34" charset="0"/>
              <a:cs typeface="Segoe UI Semilight" panose="020B0402040204020203" pitchFamily="34" charset="0"/>
            </a:endParaRPr>
          </a:p>
        </p:txBody>
      </p:sp>
      <p:sp>
        <p:nvSpPr>
          <p:cNvPr id="13" name="TextBox 12">
            <a:extLst>
              <a:ext uri="{FF2B5EF4-FFF2-40B4-BE49-F238E27FC236}">
                <a16:creationId xmlns:a16="http://schemas.microsoft.com/office/drawing/2014/main" id="{5BC2BC27-16DF-4A50-8FA9-06057B062748}"/>
              </a:ext>
            </a:extLst>
          </p:cNvPr>
          <p:cNvSpPr txBox="1"/>
          <p:nvPr/>
        </p:nvSpPr>
        <p:spPr>
          <a:xfrm>
            <a:off x="340085" y="2470733"/>
            <a:ext cx="5591023" cy="3139321"/>
          </a:xfrm>
          <a:prstGeom prst="rect">
            <a:avLst/>
          </a:prstGeom>
          <a:noFill/>
        </p:spPr>
        <p:txBody>
          <a:bodyPr wrap="square">
            <a:spAutoFit/>
          </a:bodyPr>
          <a:lstStyle/>
          <a:p>
            <a:pPr marL="265113" lvl="1" indent="-171450">
              <a:spcAft>
                <a:spcPts val="1200"/>
              </a:spcAft>
              <a:buFont typeface="Arial" panose="020B0604020202020204" pitchFamily="34" charset="0"/>
              <a:buChar char="•"/>
            </a:pPr>
            <a:r>
              <a:rPr lang="en-IN" sz="1200" b="1" u="sng">
                <a:solidFill>
                  <a:schemeClr val="dk1"/>
                </a:solidFill>
              </a:rPr>
              <a:t>Personal Scoped App</a:t>
            </a:r>
            <a:r>
              <a:rPr lang="en-IN" sz="1200" b="1">
                <a:solidFill>
                  <a:schemeClr val="dk1"/>
                </a:solidFill>
              </a:rPr>
              <a:t> </a:t>
            </a:r>
            <a:r>
              <a:rPr lang="en-IN" sz="1200">
                <a:solidFill>
                  <a:schemeClr val="dk1"/>
                </a:solidFill>
              </a:rPr>
              <a:t>The app is defined to be predominantly personal scoped as project discovery (consume) and posting (produce) are individual activities. The collaboration part of the app brings applicants into one team and encourages dialogue and knowledge sharing</a:t>
            </a:r>
          </a:p>
          <a:p>
            <a:pPr marL="536575" lvl="2" indent="-285750">
              <a:spcAft>
                <a:spcPts val="1200"/>
              </a:spcAft>
              <a:buFont typeface="Courier New" panose="02070309020205020404" pitchFamily="49" charset="0"/>
              <a:buChar char="o"/>
            </a:pPr>
            <a:r>
              <a:rPr lang="en-IN" sz="1200">
                <a:solidFill>
                  <a:schemeClr val="dk1"/>
                </a:solidFill>
              </a:rPr>
              <a:t>Personal Tab – Both Discover and Manage Projects are available as personal tabs for a user to discover interesting projects based on each employee’s skill set. </a:t>
            </a:r>
          </a:p>
          <a:p>
            <a:pPr marL="536575" lvl="2" indent="-285750">
              <a:spcAft>
                <a:spcPts val="1200"/>
              </a:spcAft>
              <a:buFont typeface="Courier New" panose="02070309020205020404" pitchFamily="49" charset="0"/>
              <a:buChar char="o"/>
            </a:pPr>
            <a:r>
              <a:rPr lang="en-IN" sz="1200">
                <a:solidFill>
                  <a:schemeClr val="dk1"/>
                </a:solidFill>
              </a:rPr>
              <a:t>Personal Bot – Personal bot caters to each employee’s personal preferences and sends digests of new projects or applicants for posted projects if the user is a project owner</a:t>
            </a:r>
          </a:p>
          <a:p>
            <a:pPr marL="265113" lvl="1" indent="-171450">
              <a:spcAft>
                <a:spcPts val="1200"/>
              </a:spcAft>
              <a:buFont typeface="Arial" panose="020B0604020202020204" pitchFamily="34" charset="0"/>
              <a:buChar char="•"/>
            </a:pPr>
            <a:r>
              <a:rPr lang="en-IN" sz="1200" b="1">
                <a:solidFill>
                  <a:schemeClr val="dk1"/>
                </a:solidFill>
              </a:rPr>
              <a:t>Channel Scope (Optional): </a:t>
            </a:r>
            <a:r>
              <a:rPr lang="en-IN" sz="1200">
                <a:solidFill>
                  <a:schemeClr val="dk1"/>
                </a:solidFill>
              </a:rPr>
              <a:t>Although not represented in the earlier screen, the app has potential to have a channel tab with a config page to choose category / type of projects. E.g. A regional Team can have a channel tab filtered to fun activities, events happening in that region. </a:t>
            </a:r>
          </a:p>
        </p:txBody>
      </p:sp>
      <p:sp>
        <p:nvSpPr>
          <p:cNvPr id="7" name="TextBox 6">
            <a:extLst>
              <a:ext uri="{FF2B5EF4-FFF2-40B4-BE49-F238E27FC236}">
                <a16:creationId xmlns:a16="http://schemas.microsoft.com/office/drawing/2014/main" id="{F09F1F8A-5409-432B-B3B6-AE441A57A764}"/>
              </a:ext>
            </a:extLst>
          </p:cNvPr>
          <p:cNvSpPr txBox="1"/>
          <p:nvPr/>
        </p:nvSpPr>
        <p:spPr>
          <a:xfrm>
            <a:off x="6264006" y="2470733"/>
            <a:ext cx="5587909" cy="2062103"/>
          </a:xfrm>
          <a:prstGeom prst="rect">
            <a:avLst/>
          </a:prstGeom>
          <a:noFill/>
        </p:spPr>
        <p:txBody>
          <a:bodyPr wrap="square">
            <a:spAutoFit/>
          </a:bodyPr>
          <a:lstStyle/>
          <a:p>
            <a:pPr marL="265113" lvl="1" indent="-171450">
              <a:spcAft>
                <a:spcPts val="1200"/>
              </a:spcAft>
              <a:buFont typeface="Arial" panose="020B0604020202020204" pitchFamily="34" charset="0"/>
              <a:buChar char="•"/>
            </a:pPr>
            <a:r>
              <a:rPr lang="en-IN" sz="1200" b="1">
                <a:solidFill>
                  <a:schemeClr val="dk1"/>
                </a:solidFill>
                <a:hlinkClick r:id="rId3"/>
              </a:rPr>
              <a:t>Proactive Messages</a:t>
            </a:r>
            <a:r>
              <a:rPr lang="en-IN" sz="1200" b="1">
                <a:solidFill>
                  <a:schemeClr val="dk1"/>
                </a:solidFill>
              </a:rPr>
              <a:t> </a:t>
            </a:r>
            <a:r>
              <a:rPr lang="en-IN" sz="1200">
                <a:solidFill>
                  <a:schemeClr val="dk1"/>
                </a:solidFill>
              </a:rPr>
              <a:t>are sent to project owner when a project they had posted receive new applications.</a:t>
            </a:r>
          </a:p>
          <a:p>
            <a:pPr marL="265113" lvl="1" indent="-171450">
              <a:spcAft>
                <a:spcPts val="1200"/>
              </a:spcAft>
              <a:buFont typeface="Arial" panose="020B0604020202020204" pitchFamily="34" charset="0"/>
              <a:buChar char="•"/>
            </a:pPr>
            <a:r>
              <a:rPr lang="en-IN" sz="1200" b="1">
                <a:solidFill>
                  <a:schemeClr val="dk1"/>
                </a:solidFill>
                <a:hlinkClick r:id="rId4"/>
              </a:rPr>
              <a:t>Card refreshes</a:t>
            </a:r>
            <a:r>
              <a:rPr lang="en-IN" sz="1200" b="1">
                <a:solidFill>
                  <a:schemeClr val="dk1"/>
                </a:solidFill>
              </a:rPr>
              <a:t> </a:t>
            </a:r>
            <a:r>
              <a:rPr lang="en-IN" sz="1200">
                <a:solidFill>
                  <a:schemeClr val="dk1"/>
                </a:solidFill>
              </a:rPr>
              <a:t>are used to minimize the number of cards sent to the end user and reduce overload on user’s chat window by reducing the number of cards sent for the same project</a:t>
            </a:r>
          </a:p>
          <a:p>
            <a:pPr marL="265113" lvl="1" indent="-171450">
              <a:spcAft>
                <a:spcPts val="1200"/>
              </a:spcAft>
              <a:buFont typeface="Arial" panose="020B0604020202020204" pitchFamily="34" charset="0"/>
              <a:buChar char="•"/>
            </a:pPr>
            <a:r>
              <a:rPr lang="en-IN" sz="1200" b="1">
                <a:solidFill>
                  <a:schemeClr val="dk1"/>
                </a:solidFill>
                <a:hlinkClick r:id="rId5"/>
              </a:rPr>
              <a:t>List cards</a:t>
            </a:r>
            <a:r>
              <a:rPr lang="en-IN" sz="1200" b="1">
                <a:solidFill>
                  <a:schemeClr val="dk1"/>
                </a:solidFill>
              </a:rPr>
              <a:t> </a:t>
            </a:r>
            <a:r>
              <a:rPr lang="en-IN" sz="1200">
                <a:solidFill>
                  <a:schemeClr val="dk1"/>
                </a:solidFill>
              </a:rPr>
              <a:t>are used to show applicant names and summary information for each project application. This also serves the purpose of collating all related information (applications to the same project) in one unit as opposed to sending a card with applicant detail for each application. </a:t>
            </a:r>
          </a:p>
        </p:txBody>
      </p:sp>
      <p:sp>
        <p:nvSpPr>
          <p:cNvPr id="8" name="TextBox 7">
            <a:extLst>
              <a:ext uri="{FF2B5EF4-FFF2-40B4-BE49-F238E27FC236}">
                <a16:creationId xmlns:a16="http://schemas.microsoft.com/office/drawing/2014/main" id="{A97F6128-C527-404D-B29E-F69DCEB7221E}"/>
              </a:ext>
            </a:extLst>
          </p:cNvPr>
          <p:cNvSpPr txBox="1"/>
          <p:nvPr/>
        </p:nvSpPr>
        <p:spPr>
          <a:xfrm>
            <a:off x="1838369" y="1970951"/>
            <a:ext cx="2587760" cy="294302"/>
          </a:xfrm>
          <a:prstGeom prst="rect">
            <a:avLst/>
          </a:prstGeom>
          <a:solidFill>
            <a:schemeClr val="bg1"/>
          </a:solidFill>
        </p:spPr>
        <p:txBody>
          <a:bodyPr wrap="none" lIns="182880" tIns="36000" rIns="182880" bIns="36000" rtlCol="0">
            <a:spAutoFit/>
          </a:bodyPr>
          <a:lstStyle/>
          <a:p>
            <a:pPr>
              <a:lnSpc>
                <a:spcPct val="90000"/>
              </a:lnSpc>
              <a:spcAft>
                <a:spcPts val="600"/>
              </a:spcAft>
            </a:pPr>
            <a:r>
              <a:rPr lang="en-IN" sz="1600" spc="-50">
                <a:ln w="3175">
                  <a:noFill/>
                </a:ln>
                <a:solidFill>
                  <a:schemeClr val="accent2"/>
                </a:solidFill>
                <a:latin typeface="Segoe UI Semibold"/>
                <a:cs typeface="Segoe UI" pitchFamily="34" charset="0"/>
              </a:rPr>
              <a:t>Platform Extension Points</a:t>
            </a:r>
            <a:endParaRPr kumimoji="0" lang="en-IN" sz="1600" b="0" i="0" u="none" strike="noStrike" kern="1200" cap="none" spc="-50" normalizeH="0" baseline="0" noProof="0">
              <a:ln w="3175">
                <a:noFill/>
              </a:ln>
              <a:solidFill>
                <a:schemeClr val="accent2"/>
              </a:solidFill>
              <a:effectLst/>
              <a:uLnTx/>
              <a:uFillTx/>
              <a:latin typeface="Segoe UI Semilight" panose="020B0402040204020203" pitchFamily="34" charset="0"/>
              <a:cs typeface="Segoe UI Semilight" panose="020B0402040204020203" pitchFamily="34" charset="0"/>
            </a:endParaRPr>
          </a:p>
        </p:txBody>
      </p:sp>
      <p:cxnSp>
        <p:nvCxnSpPr>
          <p:cNvPr id="6" name="Straight Connector 5">
            <a:extLst>
              <a:ext uri="{FF2B5EF4-FFF2-40B4-BE49-F238E27FC236}">
                <a16:creationId xmlns:a16="http://schemas.microsoft.com/office/drawing/2014/main" id="{D1883298-C1A0-4292-A8BC-81432C5F8579}"/>
              </a:ext>
            </a:extLst>
          </p:cNvPr>
          <p:cNvCxnSpPr/>
          <p:nvPr/>
        </p:nvCxnSpPr>
        <p:spPr>
          <a:xfrm>
            <a:off x="2016200" y="1931100"/>
            <a:ext cx="2232098" cy="0"/>
          </a:xfrm>
          <a:prstGeom prst="line">
            <a:avLst/>
          </a:prstGeom>
          <a:ln w="285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B06AAB8F-BA3C-4BE1-913D-71E43296B377}"/>
              </a:ext>
            </a:extLst>
          </p:cNvPr>
          <p:cNvSpPr txBox="1"/>
          <p:nvPr/>
        </p:nvSpPr>
        <p:spPr>
          <a:xfrm>
            <a:off x="8196732" y="1970951"/>
            <a:ext cx="1749518" cy="294302"/>
          </a:xfrm>
          <a:prstGeom prst="rect">
            <a:avLst/>
          </a:prstGeom>
          <a:solidFill>
            <a:schemeClr val="bg1"/>
          </a:solidFill>
        </p:spPr>
        <p:txBody>
          <a:bodyPr wrap="none" lIns="182880" tIns="36000" rIns="182880" bIns="36000" rtlCol="0">
            <a:spAutoFit/>
          </a:bodyPr>
          <a:lstStyle/>
          <a:p>
            <a:pPr>
              <a:lnSpc>
                <a:spcPct val="90000"/>
              </a:lnSpc>
              <a:spcAft>
                <a:spcPts val="600"/>
              </a:spcAft>
            </a:pPr>
            <a:r>
              <a:rPr lang="en-IN" sz="1600" spc="-50">
                <a:ln w="3175">
                  <a:noFill/>
                </a:ln>
                <a:solidFill>
                  <a:schemeClr val="accent2"/>
                </a:solidFill>
                <a:latin typeface="Segoe UI Semibold"/>
                <a:cs typeface="Segoe UI" pitchFamily="34" charset="0"/>
              </a:rPr>
              <a:t>User Experience</a:t>
            </a:r>
            <a:endParaRPr kumimoji="0" lang="en-IN" sz="1600" b="0" i="0" u="none" strike="noStrike" kern="1200" cap="none" spc="-50" normalizeH="0" baseline="0" noProof="0">
              <a:ln w="3175">
                <a:noFill/>
              </a:ln>
              <a:solidFill>
                <a:schemeClr val="accent2"/>
              </a:solidFill>
              <a:effectLst/>
              <a:uLnTx/>
              <a:uFillTx/>
              <a:latin typeface="Segoe UI Semilight" panose="020B0402040204020203" pitchFamily="34" charset="0"/>
              <a:cs typeface="Segoe UI Semilight" panose="020B0402040204020203" pitchFamily="34" charset="0"/>
            </a:endParaRPr>
          </a:p>
        </p:txBody>
      </p:sp>
      <p:cxnSp>
        <p:nvCxnSpPr>
          <p:cNvPr id="11" name="Straight Connector 10">
            <a:extLst>
              <a:ext uri="{FF2B5EF4-FFF2-40B4-BE49-F238E27FC236}">
                <a16:creationId xmlns:a16="http://schemas.microsoft.com/office/drawing/2014/main" id="{662C5EC2-D1B3-46CD-9CDC-BA5153619C33}"/>
              </a:ext>
            </a:extLst>
          </p:cNvPr>
          <p:cNvCxnSpPr>
            <a:cxnSpLocks/>
          </p:cNvCxnSpPr>
          <p:nvPr/>
        </p:nvCxnSpPr>
        <p:spPr>
          <a:xfrm>
            <a:off x="8378513" y="1950978"/>
            <a:ext cx="1385957" cy="0"/>
          </a:xfrm>
          <a:prstGeom prst="line">
            <a:avLst/>
          </a:prstGeom>
          <a:ln w="285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EE63D550-6328-43C7-90C6-A8873202BE3C}"/>
              </a:ext>
            </a:extLst>
          </p:cNvPr>
          <p:cNvCxnSpPr>
            <a:cxnSpLocks/>
            <a:stCxn id="49" idx="2"/>
            <a:endCxn id="8" idx="0"/>
          </p:cNvCxnSpPr>
          <p:nvPr/>
        </p:nvCxnSpPr>
        <p:spPr>
          <a:xfrm rot="5400000">
            <a:off x="4364198" y="240706"/>
            <a:ext cx="498296" cy="2962194"/>
          </a:xfrm>
          <a:prstGeom prst="bentConnector3">
            <a:avLst>
              <a:gd name="adj1" fmla="val 50000"/>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A1B840AE-7133-4E3E-99F1-DA1AAB660453}"/>
              </a:ext>
            </a:extLst>
          </p:cNvPr>
          <p:cNvCxnSpPr>
            <a:cxnSpLocks/>
            <a:stCxn id="49" idx="2"/>
            <a:endCxn id="9" idx="0"/>
          </p:cNvCxnSpPr>
          <p:nvPr/>
        </p:nvCxnSpPr>
        <p:spPr>
          <a:xfrm rot="16200000" flipH="1">
            <a:off x="7333819" y="233279"/>
            <a:ext cx="498296" cy="2977048"/>
          </a:xfrm>
          <a:prstGeom prst="bentConnector3">
            <a:avLst>
              <a:gd name="adj1" fmla="val 50000"/>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AF3246DF-44EE-4A01-AFD6-18C9E17F3F0F}"/>
              </a:ext>
            </a:extLst>
          </p:cNvPr>
          <p:cNvGrpSpPr/>
          <p:nvPr/>
        </p:nvGrpSpPr>
        <p:grpSpPr>
          <a:xfrm>
            <a:off x="381696" y="5536613"/>
            <a:ext cx="11470219" cy="1123125"/>
            <a:chOff x="426424" y="5513495"/>
            <a:chExt cx="11470219" cy="1123125"/>
          </a:xfrm>
        </p:grpSpPr>
        <p:sp>
          <p:nvSpPr>
            <p:cNvPr id="3" name="Rectangle 2">
              <a:extLst>
                <a:ext uri="{FF2B5EF4-FFF2-40B4-BE49-F238E27FC236}">
                  <a16:creationId xmlns:a16="http://schemas.microsoft.com/office/drawing/2014/main" id="{8654143E-94A4-496B-A9BD-A4B300CC62C6}"/>
                </a:ext>
              </a:extLst>
            </p:cNvPr>
            <p:cNvSpPr/>
            <p:nvPr/>
          </p:nvSpPr>
          <p:spPr bwMode="auto">
            <a:xfrm>
              <a:off x="471152" y="5660646"/>
              <a:ext cx="11425491" cy="975974"/>
            </a:xfrm>
            <a:prstGeom prst="rect">
              <a:avLst/>
            </a:prstGeom>
            <a:noFill/>
            <a:ln>
              <a:solidFill>
                <a:schemeClr val="accent5">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14" name="TextBox 13">
              <a:extLst>
                <a:ext uri="{FF2B5EF4-FFF2-40B4-BE49-F238E27FC236}">
                  <a16:creationId xmlns:a16="http://schemas.microsoft.com/office/drawing/2014/main" id="{54D2F3A2-2F05-4033-8D9E-75903BF3BDFC}"/>
                </a:ext>
              </a:extLst>
            </p:cNvPr>
            <p:cNvSpPr txBox="1"/>
            <p:nvPr/>
          </p:nvSpPr>
          <p:spPr>
            <a:xfrm>
              <a:off x="5380386" y="5513495"/>
              <a:ext cx="1517569" cy="294302"/>
            </a:xfrm>
            <a:prstGeom prst="rect">
              <a:avLst/>
            </a:prstGeom>
            <a:solidFill>
              <a:schemeClr val="bg1"/>
            </a:solidFill>
          </p:spPr>
          <p:txBody>
            <a:bodyPr wrap="none" lIns="182880" tIns="36000" rIns="182880" bIns="36000" rtlCol="0">
              <a:spAutoFit/>
            </a:bodyPr>
            <a:lstStyle/>
            <a:p>
              <a:pPr algn="ctr">
                <a:lnSpc>
                  <a:spcPct val="90000"/>
                </a:lnSpc>
                <a:spcAft>
                  <a:spcPts val="600"/>
                </a:spcAft>
              </a:pPr>
              <a:r>
                <a:rPr lang="en-IN" sz="1600" spc="-50">
                  <a:ln w="3175">
                    <a:noFill/>
                  </a:ln>
                  <a:solidFill>
                    <a:schemeClr val="accent2"/>
                  </a:solidFill>
                  <a:latin typeface="Segoe UI Semibold"/>
                  <a:cs typeface="Segoe UI" pitchFamily="34" charset="0"/>
                </a:rPr>
                <a:t>Graph API</a:t>
              </a:r>
              <a:endParaRPr kumimoji="0" lang="en-IN" sz="1600" b="0" i="0" u="none" strike="noStrike" kern="1200" cap="none" spc="-50" normalizeH="0" baseline="0" noProof="0">
                <a:ln w="3175">
                  <a:noFill/>
                </a:ln>
                <a:solidFill>
                  <a:schemeClr val="accent2"/>
                </a:solidFill>
                <a:effectLst/>
                <a:uLnTx/>
                <a:uFillTx/>
                <a:latin typeface="Segoe UI Semilight" panose="020B0402040204020203" pitchFamily="34" charset="0"/>
                <a:cs typeface="Segoe UI Semilight" panose="020B0402040204020203" pitchFamily="34" charset="0"/>
              </a:endParaRPr>
            </a:p>
          </p:txBody>
        </p:sp>
        <p:sp>
          <p:nvSpPr>
            <p:cNvPr id="15" name="TextBox 14">
              <a:extLst>
                <a:ext uri="{FF2B5EF4-FFF2-40B4-BE49-F238E27FC236}">
                  <a16:creationId xmlns:a16="http://schemas.microsoft.com/office/drawing/2014/main" id="{6649C01A-1296-4825-9573-6F2965621286}"/>
                </a:ext>
              </a:extLst>
            </p:cNvPr>
            <p:cNvSpPr txBox="1"/>
            <p:nvPr/>
          </p:nvSpPr>
          <p:spPr>
            <a:xfrm>
              <a:off x="426424" y="5836401"/>
              <a:ext cx="11425491" cy="615553"/>
            </a:xfrm>
            <a:prstGeom prst="rect">
              <a:avLst/>
            </a:prstGeom>
            <a:noFill/>
          </p:spPr>
          <p:txBody>
            <a:bodyPr wrap="square">
              <a:spAutoFit/>
            </a:bodyPr>
            <a:lstStyle/>
            <a:p>
              <a:pPr marL="265113" lvl="1" indent="-171450">
                <a:spcAft>
                  <a:spcPts val="1200"/>
                </a:spcAft>
                <a:buFont typeface="Arial" panose="020B0604020202020204" pitchFamily="34" charset="0"/>
                <a:buChar char="•"/>
              </a:pPr>
              <a:r>
                <a:rPr lang="en-IN" sz="1200">
                  <a:solidFill>
                    <a:schemeClr val="dk1"/>
                  </a:solidFill>
                </a:rPr>
                <a:t>Applicant insights information around collaboration can be retrieved using </a:t>
              </a:r>
              <a:r>
                <a:rPr lang="en-IN" sz="1200">
                  <a:solidFill>
                    <a:schemeClr val="dk1"/>
                  </a:solidFill>
                  <a:hlinkClick r:id="rId6"/>
                </a:rPr>
                <a:t>People &amp; Workplace Intelligence Graph API</a:t>
              </a:r>
              <a:endParaRPr lang="en-IN" sz="1200">
                <a:solidFill>
                  <a:schemeClr val="dk1"/>
                </a:solidFill>
              </a:endParaRPr>
            </a:p>
            <a:p>
              <a:pPr marL="265113" lvl="1" indent="-171450">
                <a:spcAft>
                  <a:spcPts val="1200"/>
                </a:spcAft>
                <a:buFont typeface="Arial" panose="020B0604020202020204" pitchFamily="34" charset="0"/>
                <a:buChar char="•"/>
              </a:pPr>
              <a:r>
                <a:rPr lang="en-IN" sz="1200">
                  <a:solidFill>
                    <a:schemeClr val="dk1"/>
                  </a:solidFill>
                </a:rPr>
                <a:t>The app also uses Graph API to </a:t>
              </a:r>
              <a:r>
                <a:rPr lang="en-IN" sz="1200">
                  <a:solidFill>
                    <a:schemeClr val="dk1"/>
                  </a:solidFill>
                  <a:hlinkClick r:id="rId7"/>
                </a:rPr>
                <a:t>create a Team</a:t>
              </a:r>
              <a:r>
                <a:rPr lang="en-IN" sz="1200">
                  <a:solidFill>
                    <a:schemeClr val="dk1"/>
                  </a:solidFill>
                </a:rPr>
                <a:t> and to retrieve </a:t>
              </a:r>
              <a:r>
                <a:rPr lang="en-IN" sz="1200">
                  <a:solidFill>
                    <a:schemeClr val="dk1"/>
                  </a:solidFill>
                  <a:hlinkClick r:id="rId8"/>
                </a:rPr>
                <a:t>Files</a:t>
              </a:r>
              <a:r>
                <a:rPr lang="en-IN" sz="1200">
                  <a:solidFill>
                    <a:schemeClr val="dk1"/>
                  </a:solidFill>
                </a:rPr>
                <a:t>. </a:t>
              </a:r>
            </a:p>
          </p:txBody>
        </p:sp>
      </p:grpSp>
      <p:sp>
        <p:nvSpPr>
          <p:cNvPr id="10" name="Title 8">
            <a:extLst>
              <a:ext uri="{FF2B5EF4-FFF2-40B4-BE49-F238E27FC236}">
                <a16:creationId xmlns:a16="http://schemas.microsoft.com/office/drawing/2014/main" id="{D0DA753D-81BB-4B47-AF90-2990897AA2A0}"/>
              </a:ext>
            </a:extLst>
          </p:cNvPr>
          <p:cNvSpPr txBox="1">
            <a:spLocks/>
          </p:cNvSpPr>
          <p:nvPr/>
        </p:nvSpPr>
        <p:spPr>
          <a:xfrm>
            <a:off x="318049" y="112490"/>
            <a:ext cx="9139203" cy="25391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14367" rtl="0" eaLnBrk="1" latinLnBrk="0" hangingPunct="1">
              <a:lnSpc>
                <a:spcPct val="90000"/>
              </a:lnSpc>
              <a:spcBef>
                <a:spcPct val="0"/>
              </a:spcBef>
              <a:buNone/>
              <a:defRPr lang="en-US" sz="3200" b="0" kern="1200" cap="none" spc="-147" baseline="0" dirty="0" smtClean="0">
                <a:ln w="3175">
                  <a:noFill/>
                </a:ln>
                <a:solidFill>
                  <a:srgbClr val="000000"/>
                </a:solidFill>
                <a:effectLst/>
                <a:latin typeface="+mj-lt"/>
                <a:ea typeface="+mn-ea"/>
                <a:cs typeface="Segoe UI" pitchFamily="34" charset="0"/>
              </a:defRPr>
            </a:lvl1pPr>
          </a:lstStyle>
          <a:p>
            <a:pPr defTabSz="457200">
              <a:lnSpc>
                <a:spcPct val="100000"/>
              </a:lnSpc>
              <a:spcBef>
                <a:spcPts val="0"/>
              </a:spcBef>
              <a:defRPr/>
            </a:pPr>
            <a:r>
              <a:rPr lang="en-IN" sz="1050" spc="0">
                <a:ln>
                  <a:noFill/>
                </a:ln>
                <a:solidFill>
                  <a:srgbClr val="4B53BC"/>
                </a:solidFill>
                <a:latin typeface="+mn-lt"/>
                <a:cs typeface="Segoe UI Semibold" panose="020B0702040204020203" pitchFamily="34" charset="0"/>
              </a:rPr>
              <a:t>Professional Services </a:t>
            </a:r>
            <a:r>
              <a:rPr lang="en-IN" sz="1050" spc="0">
                <a:ln>
                  <a:noFill/>
                </a:ln>
                <a:latin typeface="+mn-lt"/>
                <a:cs typeface="Segoe UI Light" panose="020B0502040204020203" pitchFamily="34" charset="0"/>
              </a:rPr>
              <a:t>– Project Finder</a:t>
            </a:r>
          </a:p>
        </p:txBody>
      </p:sp>
    </p:spTree>
    <p:extLst>
      <p:ext uri="{BB962C8B-B14F-4D97-AF65-F5344CB8AC3E}">
        <p14:creationId xmlns:p14="http://schemas.microsoft.com/office/powerpoint/2010/main" val="377440164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A97385E-74B0-4977-8941-99A5C9B7E114}"/>
              </a:ext>
            </a:extLst>
          </p:cNvPr>
          <p:cNvSpPr>
            <a:spLocks noGrp="1"/>
          </p:cNvSpPr>
          <p:nvPr>
            <p:ph type="title"/>
          </p:nvPr>
        </p:nvSpPr>
        <p:spPr/>
        <p:txBody>
          <a:bodyPr/>
          <a:lstStyle/>
          <a:p>
            <a:r>
              <a:rPr lang="en-IN"/>
              <a:t>Solution Architecture</a:t>
            </a:r>
          </a:p>
        </p:txBody>
      </p:sp>
      <p:sp>
        <p:nvSpPr>
          <p:cNvPr id="2" name="Title 8">
            <a:extLst>
              <a:ext uri="{FF2B5EF4-FFF2-40B4-BE49-F238E27FC236}">
                <a16:creationId xmlns:a16="http://schemas.microsoft.com/office/drawing/2014/main" id="{388F36C3-320E-437E-999F-ADB9581E012B}"/>
              </a:ext>
            </a:extLst>
          </p:cNvPr>
          <p:cNvSpPr txBox="1">
            <a:spLocks/>
          </p:cNvSpPr>
          <p:nvPr/>
        </p:nvSpPr>
        <p:spPr>
          <a:xfrm>
            <a:off x="318049" y="112490"/>
            <a:ext cx="9139203" cy="25391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14367" rtl="0" eaLnBrk="1" latinLnBrk="0" hangingPunct="1">
              <a:lnSpc>
                <a:spcPct val="90000"/>
              </a:lnSpc>
              <a:spcBef>
                <a:spcPct val="0"/>
              </a:spcBef>
              <a:buNone/>
              <a:defRPr lang="en-US" sz="3200" b="0" kern="1200" cap="none" spc="-147" baseline="0" dirty="0" smtClean="0">
                <a:ln w="3175">
                  <a:noFill/>
                </a:ln>
                <a:solidFill>
                  <a:srgbClr val="000000"/>
                </a:solidFill>
                <a:effectLst/>
                <a:latin typeface="+mj-lt"/>
                <a:ea typeface="+mn-ea"/>
                <a:cs typeface="Segoe UI" pitchFamily="34" charset="0"/>
              </a:defRPr>
            </a:lvl1pPr>
          </a:lstStyle>
          <a:p>
            <a:pPr defTabSz="457200">
              <a:lnSpc>
                <a:spcPct val="100000"/>
              </a:lnSpc>
              <a:spcBef>
                <a:spcPts val="0"/>
              </a:spcBef>
              <a:defRPr/>
            </a:pPr>
            <a:r>
              <a:rPr lang="en-IN" sz="1050" spc="0">
                <a:ln>
                  <a:noFill/>
                </a:ln>
                <a:solidFill>
                  <a:srgbClr val="4B53BC"/>
                </a:solidFill>
                <a:latin typeface="+mn-lt"/>
                <a:cs typeface="Segoe UI Semibold" panose="020B0702040204020203" pitchFamily="34" charset="0"/>
              </a:rPr>
              <a:t>Professional Services </a:t>
            </a:r>
            <a:r>
              <a:rPr lang="en-IN" sz="1050" spc="0">
                <a:ln>
                  <a:noFill/>
                </a:ln>
                <a:latin typeface="+mn-lt"/>
                <a:cs typeface="Segoe UI Light" panose="020B0502040204020203" pitchFamily="34" charset="0"/>
              </a:rPr>
              <a:t>– Project Finder</a:t>
            </a:r>
          </a:p>
        </p:txBody>
      </p:sp>
      <p:pic>
        <p:nvPicPr>
          <p:cNvPr id="6" name="Picture 5">
            <a:extLst>
              <a:ext uri="{FF2B5EF4-FFF2-40B4-BE49-F238E27FC236}">
                <a16:creationId xmlns:a16="http://schemas.microsoft.com/office/drawing/2014/main" id="{34EBDC7C-3475-44AB-AE88-3AF9ED00552C}"/>
              </a:ext>
            </a:extLst>
          </p:cNvPr>
          <p:cNvPicPr>
            <a:picLocks noChangeAspect="1"/>
          </p:cNvPicPr>
          <p:nvPr/>
        </p:nvPicPr>
        <p:blipFill>
          <a:blip r:embed="rId3"/>
          <a:stretch>
            <a:fillRect/>
          </a:stretch>
        </p:blipFill>
        <p:spPr>
          <a:xfrm>
            <a:off x="2308944" y="3318655"/>
            <a:ext cx="523875" cy="471488"/>
          </a:xfrm>
          <a:prstGeom prst="rect">
            <a:avLst/>
          </a:prstGeom>
        </p:spPr>
      </p:pic>
      <p:grpSp>
        <p:nvGrpSpPr>
          <p:cNvPr id="86" name="Group 85">
            <a:extLst>
              <a:ext uri="{FF2B5EF4-FFF2-40B4-BE49-F238E27FC236}">
                <a16:creationId xmlns:a16="http://schemas.microsoft.com/office/drawing/2014/main" id="{0E91C841-5949-4ACB-B94B-18AEEC95A470}"/>
              </a:ext>
            </a:extLst>
          </p:cNvPr>
          <p:cNvGrpSpPr/>
          <p:nvPr/>
        </p:nvGrpSpPr>
        <p:grpSpPr>
          <a:xfrm>
            <a:off x="1033414" y="2216528"/>
            <a:ext cx="854969" cy="933245"/>
            <a:chOff x="423993" y="3238447"/>
            <a:chExt cx="854969" cy="933245"/>
          </a:xfrm>
        </p:grpSpPr>
        <p:pic>
          <p:nvPicPr>
            <p:cNvPr id="4" name="Graphic 3" descr="User">
              <a:extLst>
                <a:ext uri="{FF2B5EF4-FFF2-40B4-BE49-F238E27FC236}">
                  <a16:creationId xmlns:a16="http://schemas.microsoft.com/office/drawing/2014/main" id="{B9789012-CEEF-49EB-93E7-F70C8A3C6CD5}"/>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567755" y="3238447"/>
              <a:ext cx="516155" cy="516155"/>
            </a:xfrm>
            <a:prstGeom prst="rect">
              <a:avLst/>
            </a:prstGeom>
          </p:spPr>
        </p:pic>
        <p:sp>
          <p:nvSpPr>
            <p:cNvPr id="7" name="TextBox 6">
              <a:extLst>
                <a:ext uri="{FF2B5EF4-FFF2-40B4-BE49-F238E27FC236}">
                  <a16:creationId xmlns:a16="http://schemas.microsoft.com/office/drawing/2014/main" id="{96FCB008-93CC-4871-B0C1-DFF18D513846}"/>
                </a:ext>
              </a:extLst>
            </p:cNvPr>
            <p:cNvSpPr txBox="1"/>
            <p:nvPr/>
          </p:nvSpPr>
          <p:spPr>
            <a:xfrm>
              <a:off x="423993" y="3740942"/>
              <a:ext cx="854969" cy="430750"/>
            </a:xfrm>
            <a:prstGeom prst="rect">
              <a:avLst/>
            </a:prstGeom>
            <a:noFill/>
          </p:spPr>
          <p:txBody>
            <a:bodyPr wrap="none" lIns="36000" tIns="36000" rIns="36000" bIns="36000" rtlCol="0">
              <a:spAutoFit/>
            </a:bodyPr>
            <a:lstStyle/>
            <a:p>
              <a:pPr algn="ctr">
                <a:lnSpc>
                  <a:spcPct val="90000"/>
                </a:lnSpc>
                <a:spcAft>
                  <a:spcPts val="200"/>
                </a:spcAft>
              </a:pPr>
              <a:r>
                <a:rPr lang="en-IN" sz="1200">
                  <a:gradFill>
                    <a:gsLst>
                      <a:gs pos="2917">
                        <a:schemeClr val="tx1"/>
                      </a:gs>
                      <a:gs pos="30000">
                        <a:schemeClr val="tx1"/>
                      </a:gs>
                    </a:gsLst>
                    <a:lin ang="5400000" scaled="0"/>
                  </a:gradFill>
                </a:rPr>
                <a:t>Employee</a:t>
              </a:r>
            </a:p>
            <a:p>
              <a:pPr algn="ctr">
                <a:lnSpc>
                  <a:spcPct val="90000"/>
                </a:lnSpc>
                <a:spcAft>
                  <a:spcPts val="200"/>
                </a:spcAft>
              </a:pPr>
              <a:r>
                <a:rPr lang="en-IN" sz="1200">
                  <a:gradFill>
                    <a:gsLst>
                      <a:gs pos="2917">
                        <a:schemeClr val="tx1"/>
                      </a:gs>
                      <a:gs pos="30000">
                        <a:schemeClr val="tx1"/>
                      </a:gs>
                    </a:gsLst>
                    <a:lin ang="5400000" scaled="0"/>
                  </a:gradFill>
                </a:rPr>
                <a:t>(Consumer)</a:t>
              </a:r>
            </a:p>
          </p:txBody>
        </p:sp>
      </p:grpSp>
      <p:sp>
        <p:nvSpPr>
          <p:cNvPr id="9" name="TextBox 8">
            <a:extLst>
              <a:ext uri="{FF2B5EF4-FFF2-40B4-BE49-F238E27FC236}">
                <a16:creationId xmlns:a16="http://schemas.microsoft.com/office/drawing/2014/main" id="{FE618748-82EE-45B6-9F41-7F4698721946}"/>
              </a:ext>
            </a:extLst>
          </p:cNvPr>
          <p:cNvSpPr txBox="1"/>
          <p:nvPr/>
        </p:nvSpPr>
        <p:spPr>
          <a:xfrm>
            <a:off x="2179758" y="3798817"/>
            <a:ext cx="755775" cy="238902"/>
          </a:xfrm>
          <a:prstGeom prst="rect">
            <a:avLst/>
          </a:prstGeom>
          <a:noFill/>
        </p:spPr>
        <p:txBody>
          <a:bodyPr wrap="none" lIns="36000" tIns="36000" rIns="36000" bIns="36000" rtlCol="0">
            <a:spAutoFit/>
          </a:bodyPr>
          <a:lstStyle/>
          <a:p>
            <a:pPr>
              <a:lnSpc>
                <a:spcPct val="90000"/>
              </a:lnSpc>
              <a:spcAft>
                <a:spcPts val="200"/>
              </a:spcAft>
            </a:pPr>
            <a:r>
              <a:rPr lang="en-IN" sz="1200">
                <a:gradFill>
                  <a:gsLst>
                    <a:gs pos="2917">
                      <a:schemeClr val="tx1"/>
                    </a:gs>
                    <a:gs pos="30000">
                      <a:schemeClr val="tx1"/>
                    </a:gs>
                  </a:gsLst>
                  <a:lin ang="5400000" scaled="0"/>
                </a:gradFill>
              </a:rPr>
              <a:t>MS Teams</a:t>
            </a:r>
          </a:p>
        </p:txBody>
      </p:sp>
      <p:pic>
        <p:nvPicPr>
          <p:cNvPr id="10" name="Picture 9">
            <a:extLst>
              <a:ext uri="{FF2B5EF4-FFF2-40B4-BE49-F238E27FC236}">
                <a16:creationId xmlns:a16="http://schemas.microsoft.com/office/drawing/2014/main" id="{6EA636B7-B228-4BE9-AA83-BD716DBC38FF}"/>
              </a:ext>
            </a:extLst>
          </p:cNvPr>
          <p:cNvPicPr>
            <a:picLocks noChangeAspect="1"/>
          </p:cNvPicPr>
          <p:nvPr/>
        </p:nvPicPr>
        <p:blipFill>
          <a:blip r:embed="rId6"/>
          <a:stretch>
            <a:fillRect/>
          </a:stretch>
        </p:blipFill>
        <p:spPr>
          <a:xfrm>
            <a:off x="4502841" y="3266044"/>
            <a:ext cx="554182" cy="554182"/>
          </a:xfrm>
          <a:prstGeom prst="rect">
            <a:avLst/>
          </a:prstGeom>
        </p:spPr>
      </p:pic>
      <p:pic>
        <p:nvPicPr>
          <p:cNvPr id="11" name="Picture 10">
            <a:extLst>
              <a:ext uri="{FF2B5EF4-FFF2-40B4-BE49-F238E27FC236}">
                <a16:creationId xmlns:a16="http://schemas.microsoft.com/office/drawing/2014/main" id="{30174013-2403-448B-8F84-40D956B8D5DB}"/>
              </a:ext>
            </a:extLst>
          </p:cNvPr>
          <p:cNvPicPr>
            <a:picLocks noChangeAspect="1"/>
          </p:cNvPicPr>
          <p:nvPr/>
        </p:nvPicPr>
        <p:blipFill>
          <a:blip r:embed="rId7"/>
          <a:stretch>
            <a:fillRect/>
          </a:stretch>
        </p:blipFill>
        <p:spPr>
          <a:xfrm>
            <a:off x="7450165" y="3242167"/>
            <a:ext cx="600075" cy="581025"/>
          </a:xfrm>
          <a:prstGeom prst="rect">
            <a:avLst/>
          </a:prstGeom>
        </p:spPr>
      </p:pic>
      <p:sp>
        <p:nvSpPr>
          <p:cNvPr id="12" name="TextBox 11">
            <a:extLst>
              <a:ext uri="{FF2B5EF4-FFF2-40B4-BE49-F238E27FC236}">
                <a16:creationId xmlns:a16="http://schemas.microsoft.com/office/drawing/2014/main" id="{903A56B4-8D7A-4C77-8423-BD342BBCB98B}"/>
              </a:ext>
            </a:extLst>
          </p:cNvPr>
          <p:cNvSpPr txBox="1"/>
          <p:nvPr/>
        </p:nvSpPr>
        <p:spPr>
          <a:xfrm>
            <a:off x="7107494" y="3689827"/>
            <a:ext cx="1301831" cy="653512"/>
          </a:xfrm>
          <a:prstGeom prst="rect">
            <a:avLst/>
          </a:prstGeom>
          <a:noFill/>
        </p:spPr>
        <p:txBody>
          <a:bodyPr wrap="none" lIns="182880" tIns="146304" rIns="182880" bIns="146304" rtlCol="0">
            <a:spAutoFit/>
          </a:bodyPr>
          <a:lstStyle/>
          <a:p>
            <a:pPr algn="ctr">
              <a:lnSpc>
                <a:spcPct val="90000"/>
              </a:lnSpc>
              <a:spcAft>
                <a:spcPts val="200"/>
              </a:spcAft>
            </a:pPr>
            <a:r>
              <a:rPr lang="en-IN" sz="1200">
                <a:gradFill>
                  <a:gsLst>
                    <a:gs pos="2917">
                      <a:schemeClr val="tx1"/>
                    </a:gs>
                    <a:gs pos="30000">
                      <a:schemeClr val="tx1"/>
                    </a:gs>
                  </a:gsLst>
                  <a:lin ang="5400000" scaled="0"/>
                </a:gradFill>
              </a:rPr>
              <a:t>Project Finder</a:t>
            </a:r>
          </a:p>
          <a:p>
            <a:pPr algn="ctr">
              <a:lnSpc>
                <a:spcPct val="90000"/>
              </a:lnSpc>
              <a:spcAft>
                <a:spcPts val="200"/>
              </a:spcAft>
            </a:pPr>
            <a:r>
              <a:rPr lang="en-IN" sz="1200">
                <a:gradFill>
                  <a:gsLst>
                    <a:gs pos="2917">
                      <a:schemeClr val="tx1"/>
                    </a:gs>
                    <a:gs pos="30000">
                      <a:schemeClr val="tx1"/>
                    </a:gs>
                  </a:gsLst>
                  <a:lin ang="5400000" scaled="0"/>
                </a:gradFill>
              </a:rPr>
              <a:t>App Service</a:t>
            </a:r>
          </a:p>
        </p:txBody>
      </p:sp>
      <p:sp>
        <p:nvSpPr>
          <p:cNvPr id="13" name="Rectangle 12">
            <a:extLst>
              <a:ext uri="{FF2B5EF4-FFF2-40B4-BE49-F238E27FC236}">
                <a16:creationId xmlns:a16="http://schemas.microsoft.com/office/drawing/2014/main" id="{46EDD6E7-D4EF-4F12-95E9-3254E2BC7056}"/>
              </a:ext>
            </a:extLst>
          </p:cNvPr>
          <p:cNvSpPr/>
          <p:nvPr/>
        </p:nvSpPr>
        <p:spPr bwMode="auto">
          <a:xfrm>
            <a:off x="4058783" y="1805721"/>
            <a:ext cx="6589926" cy="4317068"/>
          </a:xfrm>
          <a:prstGeom prst="rect">
            <a:avLst/>
          </a:prstGeom>
          <a:noFill/>
          <a:ln>
            <a:solidFill>
              <a:schemeClr val="tx2">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18" name="TextBox 17">
            <a:extLst>
              <a:ext uri="{FF2B5EF4-FFF2-40B4-BE49-F238E27FC236}">
                <a16:creationId xmlns:a16="http://schemas.microsoft.com/office/drawing/2014/main" id="{8E5A9DEC-4B4F-4792-A9E7-E408DBA90C4A}"/>
              </a:ext>
            </a:extLst>
          </p:cNvPr>
          <p:cNvSpPr txBox="1"/>
          <p:nvPr/>
        </p:nvSpPr>
        <p:spPr>
          <a:xfrm>
            <a:off x="4092078" y="3780155"/>
            <a:ext cx="1453475" cy="461665"/>
          </a:xfrm>
          <a:prstGeom prst="rect">
            <a:avLst/>
          </a:prstGeom>
          <a:noFill/>
        </p:spPr>
        <p:txBody>
          <a:bodyPr wrap="none" lIns="182880" tIns="146304" rIns="182880" bIns="146304" rtlCol="0">
            <a:spAutoFit/>
          </a:bodyPr>
          <a:lstStyle/>
          <a:p>
            <a:pPr>
              <a:lnSpc>
                <a:spcPct val="90000"/>
              </a:lnSpc>
              <a:spcAft>
                <a:spcPts val="600"/>
              </a:spcAft>
            </a:pPr>
            <a:r>
              <a:rPr lang="en-IN" sz="1200">
                <a:gradFill>
                  <a:gsLst>
                    <a:gs pos="2917">
                      <a:schemeClr val="tx1"/>
                    </a:gs>
                    <a:gs pos="30000">
                      <a:schemeClr val="tx1"/>
                    </a:gs>
                  </a:gsLst>
                  <a:lin ang="5400000" scaled="0"/>
                </a:gradFill>
              </a:rPr>
              <a:t>Bot Registration</a:t>
            </a:r>
          </a:p>
        </p:txBody>
      </p:sp>
      <p:cxnSp>
        <p:nvCxnSpPr>
          <p:cNvPr id="19" name="Straight Arrow Connector 18">
            <a:extLst>
              <a:ext uri="{FF2B5EF4-FFF2-40B4-BE49-F238E27FC236}">
                <a16:creationId xmlns:a16="http://schemas.microsoft.com/office/drawing/2014/main" id="{49BBD309-6839-4FA9-97C7-DB141A958D7A}"/>
              </a:ext>
            </a:extLst>
          </p:cNvPr>
          <p:cNvCxnSpPr>
            <a:cxnSpLocks/>
          </p:cNvCxnSpPr>
          <p:nvPr/>
        </p:nvCxnSpPr>
        <p:spPr>
          <a:xfrm>
            <a:off x="5206863" y="3553839"/>
            <a:ext cx="2198980" cy="5402"/>
          </a:xfrm>
          <a:prstGeom prst="straightConnector1">
            <a:avLst/>
          </a:prstGeom>
          <a:ln>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88D73B8A-DA5D-4FCE-A923-C786F9560457}"/>
              </a:ext>
            </a:extLst>
          </p:cNvPr>
          <p:cNvSpPr txBox="1"/>
          <p:nvPr/>
        </p:nvSpPr>
        <p:spPr>
          <a:xfrm>
            <a:off x="5747768" y="3317170"/>
            <a:ext cx="1158293" cy="488201"/>
          </a:xfrm>
          <a:prstGeom prst="rect">
            <a:avLst/>
          </a:prstGeom>
          <a:solidFill>
            <a:schemeClr val="bg1"/>
          </a:solidFill>
        </p:spPr>
        <p:txBody>
          <a:bodyPr wrap="square" lIns="36000" tIns="36000" rIns="36000" bIns="36000" rtlCol="0">
            <a:spAutoFit/>
          </a:bodyPr>
          <a:lstStyle/>
          <a:p>
            <a:pPr algn="ctr">
              <a:lnSpc>
                <a:spcPct val="90000"/>
              </a:lnSpc>
              <a:spcAft>
                <a:spcPts val="200"/>
              </a:spcAft>
            </a:pPr>
            <a:r>
              <a:rPr lang="en-IN" sz="1000">
                <a:gradFill>
                  <a:gsLst>
                    <a:gs pos="2917">
                      <a:schemeClr val="tx1"/>
                    </a:gs>
                    <a:gs pos="30000">
                      <a:schemeClr val="tx1"/>
                    </a:gs>
                  </a:gsLst>
                  <a:lin ang="5400000" scaled="0"/>
                </a:gradFill>
              </a:rPr>
              <a:t>Trigger project search, submission, applications</a:t>
            </a:r>
          </a:p>
        </p:txBody>
      </p:sp>
      <p:pic>
        <p:nvPicPr>
          <p:cNvPr id="33" name="Graphic 32" descr="Cloud">
            <a:extLst>
              <a:ext uri="{FF2B5EF4-FFF2-40B4-BE49-F238E27FC236}">
                <a16:creationId xmlns:a16="http://schemas.microsoft.com/office/drawing/2014/main" id="{6BDB1493-E1D6-4E1E-9B7E-003E524E3E01}"/>
              </a:ext>
            </a:extLst>
          </p:cNvPr>
          <p:cNvPicPr>
            <a:picLocks noChangeAspect="1"/>
          </p:cNvPicPr>
          <p:nvPr/>
        </p:nvPicPr>
        <p:blipFill>
          <a:blip r:embed="rId8">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3810401" y="1357588"/>
            <a:ext cx="755703" cy="755703"/>
          </a:xfrm>
          <a:prstGeom prst="rect">
            <a:avLst/>
          </a:prstGeom>
        </p:spPr>
      </p:pic>
      <p:sp>
        <p:nvSpPr>
          <p:cNvPr id="38" name="TextBox 37">
            <a:extLst>
              <a:ext uri="{FF2B5EF4-FFF2-40B4-BE49-F238E27FC236}">
                <a16:creationId xmlns:a16="http://schemas.microsoft.com/office/drawing/2014/main" id="{EF21CB14-2AD9-4EE1-AEDF-AA46F4842B23}"/>
              </a:ext>
            </a:extLst>
          </p:cNvPr>
          <p:cNvSpPr txBox="1"/>
          <p:nvPr/>
        </p:nvSpPr>
        <p:spPr>
          <a:xfrm>
            <a:off x="3369823" y="1858492"/>
            <a:ext cx="1636858" cy="461665"/>
          </a:xfrm>
          <a:prstGeom prst="rect">
            <a:avLst/>
          </a:prstGeom>
          <a:noFill/>
        </p:spPr>
        <p:txBody>
          <a:bodyPr wrap="none" lIns="182880" tIns="146304" rIns="182880" bIns="146304" rtlCol="0">
            <a:spAutoFit/>
          </a:bodyPr>
          <a:lstStyle/>
          <a:p>
            <a:pPr>
              <a:lnSpc>
                <a:spcPct val="90000"/>
              </a:lnSpc>
              <a:spcAft>
                <a:spcPts val="600"/>
              </a:spcAft>
            </a:pPr>
            <a:r>
              <a:rPr lang="en-IN" sz="1200">
                <a:gradFill>
                  <a:gsLst>
                    <a:gs pos="2917">
                      <a:schemeClr val="tx1"/>
                    </a:gs>
                    <a:gs pos="30000">
                      <a:schemeClr val="tx1"/>
                    </a:gs>
                  </a:gsLst>
                  <a:lin ang="5400000" scaled="0"/>
                </a:gradFill>
              </a:rPr>
              <a:t>Azure Subscription</a:t>
            </a:r>
          </a:p>
        </p:txBody>
      </p:sp>
      <p:pic>
        <p:nvPicPr>
          <p:cNvPr id="40" name="Picture 39">
            <a:extLst>
              <a:ext uri="{FF2B5EF4-FFF2-40B4-BE49-F238E27FC236}">
                <a16:creationId xmlns:a16="http://schemas.microsoft.com/office/drawing/2014/main" id="{020B7161-E461-4AC1-901B-B1D5EA59188F}"/>
              </a:ext>
            </a:extLst>
          </p:cNvPr>
          <p:cNvPicPr>
            <a:picLocks noChangeAspect="1"/>
          </p:cNvPicPr>
          <p:nvPr/>
        </p:nvPicPr>
        <p:blipFill rotWithShape="1">
          <a:blip r:embed="rId10" cstate="screen">
            <a:extLst>
              <a:ext uri="{28A0092B-C50C-407E-A947-70E740481C1C}">
                <a14:useLocalDpi xmlns:a14="http://schemas.microsoft.com/office/drawing/2010/main"/>
              </a:ext>
            </a:extLst>
          </a:blip>
          <a:srcRect b="37277"/>
          <a:stretch/>
        </p:blipFill>
        <p:spPr>
          <a:xfrm>
            <a:off x="7390410" y="5343616"/>
            <a:ext cx="678942" cy="567798"/>
          </a:xfrm>
          <a:prstGeom prst="rect">
            <a:avLst/>
          </a:prstGeom>
        </p:spPr>
      </p:pic>
      <p:cxnSp>
        <p:nvCxnSpPr>
          <p:cNvPr id="41" name="Straight Arrow Connector 40">
            <a:extLst>
              <a:ext uri="{FF2B5EF4-FFF2-40B4-BE49-F238E27FC236}">
                <a16:creationId xmlns:a16="http://schemas.microsoft.com/office/drawing/2014/main" id="{82639E9F-CDEC-427E-B1DF-13D48C0189ED}"/>
              </a:ext>
            </a:extLst>
          </p:cNvPr>
          <p:cNvCxnSpPr>
            <a:cxnSpLocks/>
            <a:stCxn id="6" idx="3"/>
            <a:endCxn id="10" idx="1"/>
          </p:cNvCxnSpPr>
          <p:nvPr/>
        </p:nvCxnSpPr>
        <p:spPr>
          <a:xfrm flipV="1">
            <a:off x="2832819" y="3543135"/>
            <a:ext cx="1670022" cy="11264"/>
          </a:xfrm>
          <a:prstGeom prst="straightConnector1">
            <a:avLst/>
          </a:prstGeom>
          <a:ln>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A5C93378-CF70-4A9F-83A2-F2A67FDDF9C9}"/>
              </a:ext>
            </a:extLst>
          </p:cNvPr>
          <p:cNvSpPr txBox="1"/>
          <p:nvPr/>
        </p:nvSpPr>
        <p:spPr>
          <a:xfrm>
            <a:off x="3178458" y="3407458"/>
            <a:ext cx="1052418" cy="349702"/>
          </a:xfrm>
          <a:prstGeom prst="rect">
            <a:avLst/>
          </a:prstGeom>
          <a:solidFill>
            <a:schemeClr val="bg1"/>
          </a:solidFill>
        </p:spPr>
        <p:txBody>
          <a:bodyPr wrap="square" lIns="36000" tIns="36000" rIns="36000" bIns="36000" rtlCol="0">
            <a:spAutoFit/>
          </a:bodyPr>
          <a:lstStyle/>
          <a:p>
            <a:pPr algn="ctr">
              <a:lnSpc>
                <a:spcPct val="90000"/>
              </a:lnSpc>
              <a:spcAft>
                <a:spcPts val="200"/>
              </a:spcAft>
            </a:pPr>
            <a:r>
              <a:rPr lang="en-IN" sz="1000">
                <a:gradFill>
                  <a:gsLst>
                    <a:gs pos="2917">
                      <a:schemeClr val="tx1"/>
                    </a:gs>
                    <a:gs pos="30000">
                      <a:schemeClr val="tx1"/>
                    </a:gs>
                  </a:gsLst>
                  <a:lin ang="5400000" scaled="0"/>
                </a:gradFill>
              </a:rPr>
              <a:t>Bot / Task Module / ME</a:t>
            </a:r>
          </a:p>
        </p:txBody>
      </p:sp>
      <p:pic>
        <p:nvPicPr>
          <p:cNvPr id="47" name="Picture 46">
            <a:extLst>
              <a:ext uri="{FF2B5EF4-FFF2-40B4-BE49-F238E27FC236}">
                <a16:creationId xmlns:a16="http://schemas.microsoft.com/office/drawing/2014/main" id="{78C04E32-0FD9-4FA0-B604-A939D78211F1}"/>
              </a:ext>
            </a:extLst>
          </p:cNvPr>
          <p:cNvPicPr>
            <a:picLocks noChangeAspect="1"/>
          </p:cNvPicPr>
          <p:nvPr/>
        </p:nvPicPr>
        <p:blipFill>
          <a:blip r:embed="rId11"/>
          <a:stretch>
            <a:fillRect/>
          </a:stretch>
        </p:blipFill>
        <p:spPr>
          <a:xfrm>
            <a:off x="7531876" y="2005180"/>
            <a:ext cx="419100" cy="419100"/>
          </a:xfrm>
          <a:prstGeom prst="rect">
            <a:avLst/>
          </a:prstGeom>
        </p:spPr>
      </p:pic>
      <p:sp>
        <p:nvSpPr>
          <p:cNvPr id="48" name="TextBox 47">
            <a:extLst>
              <a:ext uri="{FF2B5EF4-FFF2-40B4-BE49-F238E27FC236}">
                <a16:creationId xmlns:a16="http://schemas.microsoft.com/office/drawing/2014/main" id="{2AA2008D-EF81-45E3-A32C-2D6ACEBA6AF6}"/>
              </a:ext>
            </a:extLst>
          </p:cNvPr>
          <p:cNvSpPr txBox="1"/>
          <p:nvPr/>
        </p:nvSpPr>
        <p:spPr>
          <a:xfrm>
            <a:off x="7354635" y="1851731"/>
            <a:ext cx="791130" cy="211203"/>
          </a:xfrm>
          <a:prstGeom prst="rect">
            <a:avLst/>
          </a:prstGeom>
          <a:solidFill>
            <a:schemeClr val="bg1"/>
          </a:solidFill>
        </p:spPr>
        <p:txBody>
          <a:bodyPr wrap="square" lIns="36000" tIns="36000" rIns="36000" bIns="36000" rtlCol="0">
            <a:spAutoFit/>
          </a:bodyPr>
          <a:lstStyle/>
          <a:p>
            <a:pPr algn="ctr">
              <a:lnSpc>
                <a:spcPct val="90000"/>
              </a:lnSpc>
              <a:spcAft>
                <a:spcPts val="200"/>
              </a:spcAft>
            </a:pPr>
            <a:r>
              <a:rPr lang="en-IN" sz="1000">
                <a:gradFill>
                  <a:gsLst>
                    <a:gs pos="2917">
                      <a:schemeClr val="tx1"/>
                    </a:gs>
                    <a:gs pos="30000">
                      <a:schemeClr val="tx1"/>
                    </a:gs>
                  </a:gsLst>
                  <a:lin ang="5400000" scaled="0"/>
                </a:gradFill>
              </a:rPr>
              <a:t>AAD</a:t>
            </a:r>
          </a:p>
        </p:txBody>
      </p:sp>
      <p:cxnSp>
        <p:nvCxnSpPr>
          <p:cNvPr id="49" name="Straight Arrow Connector 48">
            <a:extLst>
              <a:ext uri="{FF2B5EF4-FFF2-40B4-BE49-F238E27FC236}">
                <a16:creationId xmlns:a16="http://schemas.microsoft.com/office/drawing/2014/main" id="{B420964E-5402-4266-A678-594847F5D072}"/>
              </a:ext>
            </a:extLst>
          </p:cNvPr>
          <p:cNvCxnSpPr>
            <a:cxnSpLocks/>
            <a:stCxn id="47" idx="2"/>
            <a:endCxn id="11" idx="0"/>
          </p:cNvCxnSpPr>
          <p:nvPr/>
        </p:nvCxnSpPr>
        <p:spPr>
          <a:xfrm>
            <a:off x="7741426" y="2424280"/>
            <a:ext cx="8777" cy="817887"/>
          </a:xfrm>
          <a:prstGeom prst="straightConnector1">
            <a:avLst/>
          </a:prstGeom>
          <a:ln>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4B5E070F-9741-4E76-A0B2-5E2640BA83A6}"/>
              </a:ext>
            </a:extLst>
          </p:cNvPr>
          <p:cNvSpPr txBox="1"/>
          <p:nvPr/>
        </p:nvSpPr>
        <p:spPr>
          <a:xfrm>
            <a:off x="7171053" y="2644424"/>
            <a:ext cx="1158293" cy="349702"/>
          </a:xfrm>
          <a:prstGeom prst="rect">
            <a:avLst/>
          </a:prstGeom>
          <a:solidFill>
            <a:schemeClr val="bg1"/>
          </a:solidFill>
        </p:spPr>
        <p:txBody>
          <a:bodyPr wrap="square" lIns="36000" tIns="36000" rIns="36000" bIns="36000" rtlCol="0">
            <a:spAutoFit/>
          </a:bodyPr>
          <a:lstStyle/>
          <a:p>
            <a:pPr algn="ctr">
              <a:lnSpc>
                <a:spcPct val="90000"/>
              </a:lnSpc>
              <a:spcAft>
                <a:spcPts val="200"/>
              </a:spcAft>
            </a:pPr>
            <a:r>
              <a:rPr lang="en-IN" sz="1000">
                <a:gradFill>
                  <a:gsLst>
                    <a:gs pos="2917">
                      <a:schemeClr val="tx1"/>
                    </a:gs>
                    <a:gs pos="30000">
                      <a:schemeClr val="tx1"/>
                    </a:gs>
                  </a:gsLst>
                  <a:lin ang="5400000" scaled="0"/>
                </a:gradFill>
              </a:rPr>
              <a:t>SSO and Reporting org</a:t>
            </a:r>
          </a:p>
        </p:txBody>
      </p:sp>
      <p:sp>
        <p:nvSpPr>
          <p:cNvPr id="51" name="TextBox 50">
            <a:extLst>
              <a:ext uri="{FF2B5EF4-FFF2-40B4-BE49-F238E27FC236}">
                <a16:creationId xmlns:a16="http://schemas.microsoft.com/office/drawing/2014/main" id="{56236ADF-5206-4B57-9366-6B21ECBB7BA6}"/>
              </a:ext>
            </a:extLst>
          </p:cNvPr>
          <p:cNvSpPr txBox="1"/>
          <p:nvPr/>
        </p:nvSpPr>
        <p:spPr>
          <a:xfrm>
            <a:off x="7147072" y="5827648"/>
            <a:ext cx="1117995" cy="211203"/>
          </a:xfrm>
          <a:prstGeom prst="rect">
            <a:avLst/>
          </a:prstGeom>
          <a:solidFill>
            <a:schemeClr val="bg1"/>
          </a:solidFill>
        </p:spPr>
        <p:txBody>
          <a:bodyPr wrap="square" lIns="36000" tIns="36000" rIns="36000" bIns="36000" rtlCol="0">
            <a:spAutoFit/>
          </a:bodyPr>
          <a:lstStyle>
            <a:defPPr>
              <a:defRPr lang="en-US"/>
            </a:defPPr>
            <a:lvl1pPr algn="ctr">
              <a:lnSpc>
                <a:spcPct val="90000"/>
              </a:lnSpc>
              <a:spcAft>
                <a:spcPts val="200"/>
              </a:spcAft>
              <a:defRPr sz="1000">
                <a:gradFill>
                  <a:gsLst>
                    <a:gs pos="2917">
                      <a:schemeClr val="tx1"/>
                    </a:gs>
                    <a:gs pos="30000">
                      <a:schemeClr val="tx1"/>
                    </a:gs>
                  </a:gsLst>
                  <a:lin ang="5400000" scaled="0"/>
                </a:gradFill>
              </a:defRPr>
            </a:lvl1pPr>
          </a:lstStyle>
          <a:p>
            <a:r>
              <a:rPr lang="en-IN"/>
              <a:t>Projects Database </a:t>
            </a:r>
          </a:p>
        </p:txBody>
      </p:sp>
      <p:cxnSp>
        <p:nvCxnSpPr>
          <p:cNvPr id="90" name="Connector: Elbow 89">
            <a:extLst>
              <a:ext uri="{FF2B5EF4-FFF2-40B4-BE49-F238E27FC236}">
                <a16:creationId xmlns:a16="http://schemas.microsoft.com/office/drawing/2014/main" id="{8A0E0D07-68A8-4BAF-843B-D79DB5E75703}"/>
              </a:ext>
            </a:extLst>
          </p:cNvPr>
          <p:cNvCxnSpPr>
            <a:cxnSpLocks/>
            <a:stCxn id="4" idx="3"/>
            <a:endCxn id="6" idx="1"/>
          </p:cNvCxnSpPr>
          <p:nvPr/>
        </p:nvCxnSpPr>
        <p:spPr>
          <a:xfrm>
            <a:off x="1693331" y="2474606"/>
            <a:ext cx="615613" cy="1079793"/>
          </a:xfrm>
          <a:prstGeom prst="bentConnector3">
            <a:avLst/>
          </a:prstGeom>
          <a:ln>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32" name="Group 131">
            <a:extLst>
              <a:ext uri="{FF2B5EF4-FFF2-40B4-BE49-F238E27FC236}">
                <a16:creationId xmlns:a16="http://schemas.microsoft.com/office/drawing/2014/main" id="{C32C25B9-429C-47B9-A513-5DB59A7C4F08}"/>
              </a:ext>
            </a:extLst>
          </p:cNvPr>
          <p:cNvGrpSpPr/>
          <p:nvPr/>
        </p:nvGrpSpPr>
        <p:grpSpPr>
          <a:xfrm>
            <a:off x="1068266" y="4602219"/>
            <a:ext cx="678638" cy="741397"/>
            <a:chOff x="470293" y="3238447"/>
            <a:chExt cx="678638" cy="741397"/>
          </a:xfrm>
        </p:grpSpPr>
        <p:pic>
          <p:nvPicPr>
            <p:cNvPr id="133" name="Graphic 132" descr="User">
              <a:extLst>
                <a:ext uri="{FF2B5EF4-FFF2-40B4-BE49-F238E27FC236}">
                  <a16:creationId xmlns:a16="http://schemas.microsoft.com/office/drawing/2014/main" id="{E83516D2-6EF4-4083-8185-EEA1D5F6E2DB}"/>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567755" y="3238447"/>
              <a:ext cx="516155" cy="516155"/>
            </a:xfrm>
            <a:prstGeom prst="rect">
              <a:avLst/>
            </a:prstGeom>
          </p:spPr>
        </p:pic>
        <p:sp>
          <p:nvSpPr>
            <p:cNvPr id="134" name="TextBox 133">
              <a:extLst>
                <a:ext uri="{FF2B5EF4-FFF2-40B4-BE49-F238E27FC236}">
                  <a16:creationId xmlns:a16="http://schemas.microsoft.com/office/drawing/2014/main" id="{86746624-B535-41A9-9D66-108789732CFA}"/>
                </a:ext>
              </a:extLst>
            </p:cNvPr>
            <p:cNvSpPr txBox="1"/>
            <p:nvPr/>
          </p:nvSpPr>
          <p:spPr>
            <a:xfrm>
              <a:off x="470293" y="3740942"/>
              <a:ext cx="678638" cy="238902"/>
            </a:xfrm>
            <a:prstGeom prst="rect">
              <a:avLst/>
            </a:prstGeom>
            <a:noFill/>
          </p:spPr>
          <p:txBody>
            <a:bodyPr wrap="none" lIns="36000" tIns="36000" rIns="36000" bIns="36000" rtlCol="0">
              <a:spAutoFit/>
            </a:bodyPr>
            <a:lstStyle/>
            <a:p>
              <a:pPr>
                <a:lnSpc>
                  <a:spcPct val="90000"/>
                </a:lnSpc>
                <a:spcAft>
                  <a:spcPts val="200"/>
                </a:spcAft>
              </a:pPr>
              <a:r>
                <a:rPr lang="en-IN" sz="1200">
                  <a:gradFill>
                    <a:gsLst>
                      <a:gs pos="2917">
                        <a:schemeClr val="tx1"/>
                      </a:gs>
                      <a:gs pos="30000">
                        <a:schemeClr val="tx1"/>
                      </a:gs>
                    </a:gsLst>
                    <a:lin ang="5400000" scaled="0"/>
                  </a:gradFill>
                </a:rPr>
                <a:t>Manager</a:t>
              </a:r>
            </a:p>
          </p:txBody>
        </p:sp>
      </p:grpSp>
      <p:cxnSp>
        <p:nvCxnSpPr>
          <p:cNvPr id="135" name="Connector: Elbow 134">
            <a:extLst>
              <a:ext uri="{FF2B5EF4-FFF2-40B4-BE49-F238E27FC236}">
                <a16:creationId xmlns:a16="http://schemas.microsoft.com/office/drawing/2014/main" id="{DED4B94F-395A-473F-B2EF-7F91EC4778A4}"/>
              </a:ext>
            </a:extLst>
          </p:cNvPr>
          <p:cNvCxnSpPr>
            <a:cxnSpLocks/>
            <a:stCxn id="6" idx="1"/>
            <a:endCxn id="133" idx="3"/>
          </p:cNvCxnSpPr>
          <p:nvPr/>
        </p:nvCxnSpPr>
        <p:spPr>
          <a:xfrm rot="10800000" flipV="1">
            <a:off x="1681884" y="3554399"/>
            <a:ext cx="627061" cy="1305898"/>
          </a:xfrm>
          <a:prstGeom prst="bentConnector3">
            <a:avLst>
              <a:gd name="adj1" fmla="val 50000"/>
            </a:avLst>
          </a:prstGeom>
          <a:ln>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04" name="Group 103">
            <a:extLst>
              <a:ext uri="{FF2B5EF4-FFF2-40B4-BE49-F238E27FC236}">
                <a16:creationId xmlns:a16="http://schemas.microsoft.com/office/drawing/2014/main" id="{82883255-31C7-4D50-84C3-6B489D1F2F39}"/>
              </a:ext>
            </a:extLst>
          </p:cNvPr>
          <p:cNvGrpSpPr/>
          <p:nvPr/>
        </p:nvGrpSpPr>
        <p:grpSpPr>
          <a:xfrm>
            <a:off x="6428539" y="5345940"/>
            <a:ext cx="687675" cy="714020"/>
            <a:chOff x="5629886" y="5288065"/>
            <a:chExt cx="687675" cy="714020"/>
          </a:xfrm>
        </p:grpSpPr>
        <p:pic>
          <p:nvPicPr>
            <p:cNvPr id="136" name="Picture 135">
              <a:extLst>
                <a:ext uri="{FF2B5EF4-FFF2-40B4-BE49-F238E27FC236}">
                  <a16:creationId xmlns:a16="http://schemas.microsoft.com/office/drawing/2014/main" id="{1821B750-2D88-451E-8277-753843AD172E}"/>
                </a:ext>
              </a:extLst>
            </p:cNvPr>
            <p:cNvPicPr>
              <a:picLocks noChangeAspect="1"/>
            </p:cNvPicPr>
            <p:nvPr/>
          </p:nvPicPr>
          <p:blipFill rotWithShape="1">
            <a:blip r:embed="rId10" cstate="screen">
              <a:extLst>
                <a:ext uri="{28A0092B-C50C-407E-A947-70E740481C1C}">
                  <a14:useLocalDpi xmlns:a14="http://schemas.microsoft.com/office/drawing/2010/main"/>
                </a:ext>
              </a:extLst>
            </a:blip>
            <a:srcRect b="37277"/>
            <a:stretch/>
          </p:blipFill>
          <p:spPr>
            <a:xfrm>
              <a:off x="5638619" y="5288065"/>
              <a:ext cx="678942" cy="567798"/>
            </a:xfrm>
            <a:prstGeom prst="rect">
              <a:avLst/>
            </a:prstGeom>
          </p:spPr>
        </p:pic>
        <p:sp>
          <p:nvSpPr>
            <p:cNvPr id="137" name="TextBox 136">
              <a:extLst>
                <a:ext uri="{FF2B5EF4-FFF2-40B4-BE49-F238E27FC236}">
                  <a16:creationId xmlns:a16="http://schemas.microsoft.com/office/drawing/2014/main" id="{46E0554D-5290-43BC-B0CC-C55A74CAE92B}"/>
                </a:ext>
              </a:extLst>
            </p:cNvPr>
            <p:cNvSpPr txBox="1"/>
            <p:nvPr/>
          </p:nvSpPr>
          <p:spPr>
            <a:xfrm>
              <a:off x="5629886" y="5790882"/>
              <a:ext cx="573707" cy="211203"/>
            </a:xfrm>
            <a:prstGeom prst="rect">
              <a:avLst/>
            </a:prstGeom>
            <a:solidFill>
              <a:schemeClr val="bg1"/>
            </a:solidFill>
          </p:spPr>
          <p:txBody>
            <a:bodyPr wrap="square" lIns="36000" tIns="36000" rIns="36000" bIns="36000" rtlCol="0">
              <a:spAutoFit/>
            </a:bodyPr>
            <a:lstStyle>
              <a:defPPr>
                <a:defRPr lang="en-US"/>
              </a:defPPr>
              <a:lvl1pPr algn="ctr">
                <a:lnSpc>
                  <a:spcPct val="90000"/>
                </a:lnSpc>
                <a:spcAft>
                  <a:spcPts val="200"/>
                </a:spcAft>
                <a:defRPr sz="1000">
                  <a:gradFill>
                    <a:gsLst>
                      <a:gs pos="2917">
                        <a:schemeClr val="tx1"/>
                      </a:gs>
                      <a:gs pos="30000">
                        <a:schemeClr val="tx1"/>
                      </a:gs>
                    </a:gsLst>
                    <a:lin ang="5400000" scaled="0"/>
                  </a:gradFill>
                </a:defRPr>
              </a:lvl1pPr>
            </a:lstStyle>
            <a:p>
              <a:r>
                <a:rPr lang="en-IN"/>
                <a:t>Files</a:t>
              </a:r>
            </a:p>
          </p:txBody>
        </p:sp>
      </p:grpSp>
      <p:grpSp>
        <p:nvGrpSpPr>
          <p:cNvPr id="138" name="Group 137">
            <a:extLst>
              <a:ext uri="{FF2B5EF4-FFF2-40B4-BE49-F238E27FC236}">
                <a16:creationId xmlns:a16="http://schemas.microsoft.com/office/drawing/2014/main" id="{00A8ECAD-FB12-476C-B4A7-630FE7362696}"/>
              </a:ext>
            </a:extLst>
          </p:cNvPr>
          <p:cNvGrpSpPr/>
          <p:nvPr/>
        </p:nvGrpSpPr>
        <p:grpSpPr>
          <a:xfrm>
            <a:off x="5430082" y="5338404"/>
            <a:ext cx="782624" cy="714020"/>
            <a:chOff x="5534937" y="5288065"/>
            <a:chExt cx="782624" cy="714020"/>
          </a:xfrm>
        </p:grpSpPr>
        <p:pic>
          <p:nvPicPr>
            <p:cNvPr id="139" name="Picture 138">
              <a:extLst>
                <a:ext uri="{FF2B5EF4-FFF2-40B4-BE49-F238E27FC236}">
                  <a16:creationId xmlns:a16="http://schemas.microsoft.com/office/drawing/2014/main" id="{1C5AC4D9-082C-40E7-8276-0E526934ACE5}"/>
                </a:ext>
              </a:extLst>
            </p:cNvPr>
            <p:cNvPicPr>
              <a:picLocks noChangeAspect="1"/>
            </p:cNvPicPr>
            <p:nvPr/>
          </p:nvPicPr>
          <p:blipFill rotWithShape="1">
            <a:blip r:embed="rId10" cstate="screen">
              <a:extLst>
                <a:ext uri="{28A0092B-C50C-407E-A947-70E740481C1C}">
                  <a14:useLocalDpi xmlns:a14="http://schemas.microsoft.com/office/drawing/2010/main"/>
                </a:ext>
              </a:extLst>
            </a:blip>
            <a:srcRect b="37277"/>
            <a:stretch/>
          </p:blipFill>
          <p:spPr>
            <a:xfrm>
              <a:off x="5638619" y="5288065"/>
              <a:ext cx="678942" cy="567798"/>
            </a:xfrm>
            <a:prstGeom prst="rect">
              <a:avLst/>
            </a:prstGeom>
          </p:spPr>
        </p:pic>
        <p:sp>
          <p:nvSpPr>
            <p:cNvPr id="140" name="TextBox 139">
              <a:extLst>
                <a:ext uri="{FF2B5EF4-FFF2-40B4-BE49-F238E27FC236}">
                  <a16:creationId xmlns:a16="http://schemas.microsoft.com/office/drawing/2014/main" id="{3688A7E4-81A1-4D7B-A076-CD210F3F0FE4}"/>
                </a:ext>
              </a:extLst>
            </p:cNvPr>
            <p:cNvSpPr txBox="1"/>
            <p:nvPr/>
          </p:nvSpPr>
          <p:spPr>
            <a:xfrm>
              <a:off x="5534937" y="5790882"/>
              <a:ext cx="763605" cy="211203"/>
            </a:xfrm>
            <a:prstGeom prst="rect">
              <a:avLst/>
            </a:prstGeom>
            <a:solidFill>
              <a:schemeClr val="bg1"/>
            </a:solidFill>
          </p:spPr>
          <p:txBody>
            <a:bodyPr wrap="square" lIns="36000" tIns="36000" rIns="36000" bIns="36000" rtlCol="0">
              <a:spAutoFit/>
            </a:bodyPr>
            <a:lstStyle>
              <a:defPPr>
                <a:defRPr lang="en-US"/>
              </a:defPPr>
              <a:lvl1pPr algn="ctr">
                <a:lnSpc>
                  <a:spcPct val="90000"/>
                </a:lnSpc>
                <a:spcAft>
                  <a:spcPts val="200"/>
                </a:spcAft>
                <a:defRPr sz="1000">
                  <a:gradFill>
                    <a:gsLst>
                      <a:gs pos="2917">
                        <a:schemeClr val="tx1"/>
                      </a:gs>
                      <a:gs pos="30000">
                        <a:schemeClr val="tx1"/>
                      </a:gs>
                    </a:gsLst>
                    <a:lin ang="5400000" scaled="0"/>
                  </a:gradFill>
                </a:defRPr>
              </a:lvl1pPr>
            </a:lstStyle>
            <a:p>
              <a:r>
                <a:rPr lang="en-IN"/>
                <a:t>Applications</a:t>
              </a:r>
            </a:p>
          </p:txBody>
        </p:sp>
      </p:grpSp>
      <p:sp>
        <p:nvSpPr>
          <p:cNvPr id="106" name="Rectangle 105">
            <a:extLst>
              <a:ext uri="{FF2B5EF4-FFF2-40B4-BE49-F238E27FC236}">
                <a16:creationId xmlns:a16="http://schemas.microsoft.com/office/drawing/2014/main" id="{6FE306A6-8A58-4520-94CA-16C81F1163CE}"/>
              </a:ext>
            </a:extLst>
          </p:cNvPr>
          <p:cNvSpPr/>
          <p:nvPr/>
        </p:nvSpPr>
        <p:spPr bwMode="auto">
          <a:xfrm>
            <a:off x="5312778" y="5252420"/>
            <a:ext cx="3016567" cy="800003"/>
          </a:xfrm>
          <a:prstGeom prst="rect">
            <a:avLst/>
          </a:prstGeom>
          <a:no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143" name="Connector: Elbow 142">
            <a:extLst>
              <a:ext uri="{FF2B5EF4-FFF2-40B4-BE49-F238E27FC236}">
                <a16:creationId xmlns:a16="http://schemas.microsoft.com/office/drawing/2014/main" id="{A77A4692-34F5-4A3E-9E23-C59D9A0193C7}"/>
              </a:ext>
            </a:extLst>
          </p:cNvPr>
          <p:cNvCxnSpPr>
            <a:cxnSpLocks/>
            <a:endCxn id="106" idx="0"/>
          </p:cNvCxnSpPr>
          <p:nvPr/>
        </p:nvCxnSpPr>
        <p:spPr>
          <a:xfrm rot="5400000">
            <a:off x="6573642" y="4067649"/>
            <a:ext cx="1432192" cy="937351"/>
          </a:xfrm>
          <a:prstGeom prst="bentConnector3">
            <a:avLst>
              <a:gd name="adj1" fmla="val 50000"/>
            </a:avLst>
          </a:prstGeom>
          <a:ln>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B76DCFF1-9451-41CB-823D-F512B81B602F}"/>
              </a:ext>
            </a:extLst>
          </p:cNvPr>
          <p:cNvSpPr txBox="1"/>
          <p:nvPr/>
        </p:nvSpPr>
        <p:spPr>
          <a:xfrm>
            <a:off x="6282644" y="4660702"/>
            <a:ext cx="1158293" cy="349702"/>
          </a:xfrm>
          <a:prstGeom prst="rect">
            <a:avLst/>
          </a:prstGeom>
          <a:solidFill>
            <a:schemeClr val="bg1"/>
          </a:solidFill>
        </p:spPr>
        <p:txBody>
          <a:bodyPr wrap="square" lIns="36000" tIns="36000" rIns="36000" bIns="36000" rtlCol="0">
            <a:spAutoFit/>
          </a:bodyPr>
          <a:lstStyle/>
          <a:p>
            <a:pPr algn="ctr">
              <a:lnSpc>
                <a:spcPct val="90000"/>
              </a:lnSpc>
              <a:spcAft>
                <a:spcPts val="200"/>
              </a:spcAft>
            </a:pPr>
            <a:r>
              <a:rPr lang="en-IN" sz="1000">
                <a:gradFill>
                  <a:gsLst>
                    <a:gs pos="2917">
                      <a:schemeClr val="tx1"/>
                    </a:gs>
                    <a:gs pos="30000">
                      <a:schemeClr val="tx1"/>
                    </a:gs>
                  </a:gsLst>
                  <a:lin ang="5400000" scaled="0"/>
                </a:gradFill>
              </a:rPr>
              <a:t>GET / POST Project Information</a:t>
            </a:r>
          </a:p>
        </p:txBody>
      </p:sp>
      <p:sp>
        <p:nvSpPr>
          <p:cNvPr id="152" name="TextBox 151">
            <a:extLst>
              <a:ext uri="{FF2B5EF4-FFF2-40B4-BE49-F238E27FC236}">
                <a16:creationId xmlns:a16="http://schemas.microsoft.com/office/drawing/2014/main" id="{2EA29361-3088-4DCF-AEA9-30C52B078A34}"/>
              </a:ext>
            </a:extLst>
          </p:cNvPr>
          <p:cNvSpPr txBox="1"/>
          <p:nvPr/>
        </p:nvSpPr>
        <p:spPr>
          <a:xfrm>
            <a:off x="9303419" y="1855273"/>
            <a:ext cx="791130" cy="211203"/>
          </a:xfrm>
          <a:prstGeom prst="rect">
            <a:avLst/>
          </a:prstGeom>
          <a:solidFill>
            <a:schemeClr val="bg1"/>
          </a:solidFill>
        </p:spPr>
        <p:txBody>
          <a:bodyPr wrap="square" lIns="36000" tIns="36000" rIns="36000" bIns="36000" rtlCol="0">
            <a:spAutoFit/>
          </a:bodyPr>
          <a:lstStyle/>
          <a:p>
            <a:pPr algn="ctr">
              <a:lnSpc>
                <a:spcPct val="90000"/>
              </a:lnSpc>
              <a:spcAft>
                <a:spcPts val="200"/>
              </a:spcAft>
            </a:pPr>
            <a:r>
              <a:rPr lang="en-IN" sz="1000">
                <a:gradFill>
                  <a:gsLst>
                    <a:gs pos="2917">
                      <a:schemeClr val="tx1"/>
                    </a:gs>
                    <a:gs pos="30000">
                      <a:schemeClr val="tx1"/>
                    </a:gs>
                  </a:gsLst>
                  <a:lin ang="5400000" scaled="0"/>
                </a:gradFill>
              </a:rPr>
              <a:t>Graph API</a:t>
            </a:r>
          </a:p>
        </p:txBody>
      </p:sp>
      <p:pic>
        <p:nvPicPr>
          <p:cNvPr id="122" name="Picture 121">
            <a:extLst>
              <a:ext uri="{FF2B5EF4-FFF2-40B4-BE49-F238E27FC236}">
                <a16:creationId xmlns:a16="http://schemas.microsoft.com/office/drawing/2014/main" id="{38413306-1CD8-4218-938B-BAB0AFE73913}"/>
              </a:ext>
            </a:extLst>
          </p:cNvPr>
          <p:cNvPicPr>
            <a:picLocks noChangeAspect="1"/>
          </p:cNvPicPr>
          <p:nvPr/>
        </p:nvPicPr>
        <p:blipFill>
          <a:blip r:embed="rId12"/>
          <a:stretch>
            <a:fillRect/>
          </a:stretch>
        </p:blipFill>
        <p:spPr>
          <a:xfrm>
            <a:off x="9499205" y="2048191"/>
            <a:ext cx="399558" cy="399558"/>
          </a:xfrm>
          <a:prstGeom prst="rect">
            <a:avLst/>
          </a:prstGeom>
        </p:spPr>
      </p:pic>
      <p:cxnSp>
        <p:nvCxnSpPr>
          <p:cNvPr id="154" name="Connector: Elbow 153">
            <a:extLst>
              <a:ext uri="{FF2B5EF4-FFF2-40B4-BE49-F238E27FC236}">
                <a16:creationId xmlns:a16="http://schemas.microsoft.com/office/drawing/2014/main" id="{0D957564-1769-4462-8199-307FEDC5B8FC}"/>
              </a:ext>
            </a:extLst>
          </p:cNvPr>
          <p:cNvCxnSpPr>
            <a:cxnSpLocks/>
            <a:stCxn id="122" idx="2"/>
            <a:endCxn id="11" idx="3"/>
          </p:cNvCxnSpPr>
          <p:nvPr/>
        </p:nvCxnSpPr>
        <p:spPr>
          <a:xfrm rot="5400000">
            <a:off x="8332147" y="2165842"/>
            <a:ext cx="1084931" cy="1648744"/>
          </a:xfrm>
          <a:prstGeom prst="bentConnector2">
            <a:avLst/>
          </a:prstGeom>
          <a:ln>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55" name="TextBox 154">
            <a:extLst>
              <a:ext uri="{FF2B5EF4-FFF2-40B4-BE49-F238E27FC236}">
                <a16:creationId xmlns:a16="http://schemas.microsoft.com/office/drawing/2014/main" id="{FABC7950-1F1B-42AC-BD1C-DBC26ECE0F02}"/>
              </a:ext>
            </a:extLst>
          </p:cNvPr>
          <p:cNvSpPr txBox="1"/>
          <p:nvPr/>
        </p:nvSpPr>
        <p:spPr>
          <a:xfrm>
            <a:off x="9140767" y="2930128"/>
            <a:ext cx="1158293" cy="349702"/>
          </a:xfrm>
          <a:prstGeom prst="rect">
            <a:avLst/>
          </a:prstGeom>
          <a:solidFill>
            <a:schemeClr val="bg1"/>
          </a:solidFill>
        </p:spPr>
        <p:txBody>
          <a:bodyPr wrap="square" lIns="36000" tIns="36000" rIns="36000" bIns="36000" rtlCol="0">
            <a:spAutoFit/>
          </a:bodyPr>
          <a:lstStyle/>
          <a:p>
            <a:pPr algn="ctr">
              <a:lnSpc>
                <a:spcPct val="90000"/>
              </a:lnSpc>
              <a:spcAft>
                <a:spcPts val="200"/>
              </a:spcAft>
            </a:pPr>
            <a:r>
              <a:rPr lang="en-IN" sz="1000">
                <a:gradFill>
                  <a:gsLst>
                    <a:gs pos="2917">
                      <a:schemeClr val="tx1"/>
                    </a:gs>
                    <a:gs pos="30000">
                      <a:schemeClr val="tx1"/>
                    </a:gs>
                  </a:gsLst>
                  <a:lin ang="5400000" scaled="0"/>
                </a:gradFill>
              </a:rPr>
              <a:t>People insights, Files &amp; User profile </a:t>
            </a:r>
          </a:p>
        </p:txBody>
      </p:sp>
    </p:spTree>
    <p:extLst>
      <p:ext uri="{BB962C8B-B14F-4D97-AF65-F5344CB8AC3E}">
        <p14:creationId xmlns:p14="http://schemas.microsoft.com/office/powerpoint/2010/main" val="95926867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152401" y="2144766"/>
            <a:ext cx="11887200" cy="1822988"/>
          </a:xfrm>
        </p:spPr>
        <p:txBody>
          <a:bodyPr>
            <a:noAutofit/>
          </a:bodyPr>
          <a:lstStyle/>
          <a:p>
            <a:r>
              <a:rPr lang="en-US" sz="4400" b="1">
                <a:cs typeface="Segoe UI Light" panose="020B0502040204020203" pitchFamily="34" charset="0"/>
              </a:rPr>
              <a:t>Document Management</a:t>
            </a:r>
            <a:endParaRPr lang="en-US" sz="2800" b="1" i="1">
              <a:cs typeface="Segoe UI Light" panose="020B0502040204020203" pitchFamily="34" charset="0"/>
            </a:endParaRPr>
          </a:p>
        </p:txBody>
      </p:sp>
      <p:sp>
        <p:nvSpPr>
          <p:cNvPr id="9" name="Title 3"/>
          <p:cNvSpPr txBox="1">
            <a:spLocks/>
          </p:cNvSpPr>
          <p:nvPr/>
        </p:nvSpPr>
        <p:spPr>
          <a:xfrm>
            <a:off x="152441" y="215287"/>
            <a:ext cx="11890296" cy="1822988"/>
          </a:xfrm>
          <a:prstGeom prst="rect">
            <a:avLst/>
          </a:prstGeom>
          <a:noFill/>
        </p:spPr>
        <p:txBody>
          <a:bodyPr vert="horz" lIns="137160" tIns="137160" rIns="137160" bIns="137160" rtlCol="0" anchor="t" anchorCtr="0">
            <a:noAutofit/>
          </a:bodyPr>
          <a:lstStyle>
            <a:lvl1pPr marL="0" algn="l" defTabSz="1088105" rtl="0" eaLnBrk="1" latinLnBrk="0" hangingPunct="1">
              <a:lnSpc>
                <a:spcPct val="90000"/>
              </a:lnSpc>
              <a:spcBef>
                <a:spcPct val="0"/>
              </a:spcBef>
              <a:buNone/>
              <a:defRPr lang="en-US" sz="8600" kern="1200" spc="-98" baseline="0">
                <a:solidFill>
                  <a:schemeClr val="tx1"/>
                </a:solidFill>
                <a:latin typeface="Segoe UI Light" pitchFamily="34" charset="0"/>
                <a:ea typeface="Segoe UI" pitchFamily="34" charset="0"/>
                <a:cs typeface="Segoe UI" pitchFamily="34" charset="0"/>
              </a:defRPr>
            </a:lvl1pPr>
          </a:lstStyle>
          <a:p>
            <a:pPr marL="0" marR="0" lvl="0" indent="0" algn="l" defTabSz="1088105"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98" normalizeH="0" baseline="0" noProof="0">
                <a:ln>
                  <a:noFill/>
                </a:ln>
                <a:solidFill>
                  <a:prstClr val="white"/>
                </a:solidFill>
                <a:effectLst/>
                <a:uLnTx/>
                <a:uFillTx/>
                <a:latin typeface="Segoe UI Light" pitchFamily="34" charset="0"/>
                <a:ea typeface="Segoe UI" pitchFamily="34" charset="0"/>
                <a:cs typeface="Segoe UI" pitchFamily="34" charset="0"/>
              </a:rPr>
              <a:t>Professional Services Book of Dreams</a:t>
            </a:r>
          </a:p>
        </p:txBody>
      </p:sp>
      <p:grpSp>
        <p:nvGrpSpPr>
          <p:cNvPr id="7" name="Group 6">
            <a:extLst>
              <a:ext uri="{FF2B5EF4-FFF2-40B4-BE49-F238E27FC236}">
                <a16:creationId xmlns:a16="http://schemas.microsoft.com/office/drawing/2014/main" id="{2516A882-2504-47BB-9387-965295213898}"/>
              </a:ext>
            </a:extLst>
          </p:cNvPr>
          <p:cNvGrpSpPr>
            <a:grpSpLocks noChangeAspect="1"/>
          </p:cNvGrpSpPr>
          <p:nvPr/>
        </p:nvGrpSpPr>
        <p:grpSpPr>
          <a:xfrm>
            <a:off x="10385371" y="5791201"/>
            <a:ext cx="1175798" cy="674241"/>
            <a:chOff x="5151066" y="2905985"/>
            <a:chExt cx="1597094" cy="915824"/>
          </a:xfrm>
          <a:solidFill>
            <a:schemeClr val="tx1"/>
          </a:solidFill>
        </p:grpSpPr>
        <p:sp>
          <p:nvSpPr>
            <p:cNvPr id="8" name="Man's Body">
              <a:extLst>
                <a:ext uri="{FF2B5EF4-FFF2-40B4-BE49-F238E27FC236}">
                  <a16:creationId xmlns:a16="http://schemas.microsoft.com/office/drawing/2014/main" id="{B6796C25-5171-450F-96EA-1887CC79252D}"/>
                </a:ext>
              </a:extLst>
            </p:cNvPr>
            <p:cNvSpPr>
              <a:spLocks/>
            </p:cNvSpPr>
            <p:nvPr/>
          </p:nvSpPr>
          <p:spPr bwMode="auto">
            <a:xfrm flipH="1">
              <a:off x="6138624" y="2908991"/>
              <a:ext cx="609536" cy="858034"/>
            </a:xfrm>
            <a:custGeom>
              <a:avLst/>
              <a:gdLst>
                <a:gd name="connsiteX0" fmla="*/ 452684 w 609536"/>
                <a:gd name="connsiteY0" fmla="*/ 499119 h 858034"/>
                <a:gd name="connsiteX1" fmla="*/ 364244 w 609536"/>
                <a:gd name="connsiteY1" fmla="*/ 552651 h 858034"/>
                <a:gd name="connsiteX2" fmla="*/ 303255 w 609536"/>
                <a:gd name="connsiteY2" fmla="*/ 763544 h 858034"/>
                <a:gd name="connsiteX3" fmla="*/ 343737 w 609536"/>
                <a:gd name="connsiteY3" fmla="*/ 794501 h 858034"/>
                <a:gd name="connsiteX4" fmla="*/ 367549 w 609536"/>
                <a:gd name="connsiteY4" fmla="*/ 777832 h 858034"/>
                <a:gd name="connsiteX5" fmla="*/ 362787 w 609536"/>
                <a:gd name="connsiteY5" fmla="*/ 754019 h 858034"/>
                <a:gd name="connsiteX6" fmla="*/ 386599 w 609536"/>
                <a:gd name="connsiteY6" fmla="*/ 746876 h 858034"/>
                <a:gd name="connsiteX7" fmla="*/ 398506 w 609536"/>
                <a:gd name="connsiteY7" fmla="*/ 777832 h 858034"/>
                <a:gd name="connsiteX8" fmla="*/ 343737 w 609536"/>
                <a:gd name="connsiteY8" fmla="*/ 815932 h 858034"/>
                <a:gd name="connsiteX9" fmla="*/ 279443 w 609536"/>
                <a:gd name="connsiteY9" fmla="*/ 773069 h 858034"/>
                <a:gd name="connsiteX10" fmla="*/ 331831 w 609536"/>
                <a:gd name="connsiteY10" fmla="*/ 577807 h 858034"/>
                <a:gd name="connsiteX11" fmla="*/ 305637 w 609536"/>
                <a:gd name="connsiteY11" fmla="*/ 563519 h 858034"/>
                <a:gd name="connsiteX12" fmla="*/ 311779 w 609536"/>
                <a:gd name="connsiteY12" fmla="*/ 547549 h 858034"/>
                <a:gd name="connsiteX13" fmla="*/ 237741 w 609536"/>
                <a:gd name="connsiteY13" fmla="*/ 500485 h 858034"/>
                <a:gd name="connsiteX14" fmla="*/ 224038 w 609536"/>
                <a:gd name="connsiteY14" fmla="*/ 528452 h 858034"/>
                <a:gd name="connsiteX15" fmla="*/ 153447 w 609536"/>
                <a:gd name="connsiteY15" fmla="*/ 578809 h 858034"/>
                <a:gd name="connsiteX16" fmla="*/ 8401 w 609536"/>
                <a:gd name="connsiteY16" fmla="*/ 653033 h 858034"/>
                <a:gd name="connsiteX17" fmla="*/ 67793 w 609536"/>
                <a:gd name="connsiteY17" fmla="*/ 850206 h 858034"/>
                <a:gd name="connsiteX18" fmla="*/ 124357 w 609536"/>
                <a:gd name="connsiteY18" fmla="*/ 749115 h 858034"/>
                <a:gd name="connsiteX19" fmla="*/ 100924 w 609536"/>
                <a:gd name="connsiteY19" fmla="*/ 852938 h 858034"/>
                <a:gd name="connsiteX20" fmla="*/ 480551 w 609536"/>
                <a:gd name="connsiteY20" fmla="*/ 858034 h 858034"/>
                <a:gd name="connsiteX21" fmla="*/ 451681 w 609536"/>
                <a:gd name="connsiteY21" fmla="*/ 791472 h 858034"/>
                <a:gd name="connsiteX22" fmla="*/ 442156 w 609536"/>
                <a:gd name="connsiteY22" fmla="*/ 731940 h 858034"/>
                <a:gd name="connsiteX23" fmla="*/ 449300 w 609536"/>
                <a:gd name="connsiteY23" fmla="*/ 691459 h 858034"/>
                <a:gd name="connsiteX24" fmla="*/ 527881 w 609536"/>
                <a:gd name="connsiteY24" fmla="*/ 643834 h 858034"/>
                <a:gd name="connsiteX25" fmla="*/ 609536 w 609536"/>
                <a:gd name="connsiteY25" fmla="*/ 614300 h 858034"/>
                <a:gd name="connsiteX26" fmla="*/ 520157 w 609536"/>
                <a:gd name="connsiteY26" fmla="*/ 578809 h 858034"/>
                <a:gd name="connsiteX27" fmla="*/ 416545 w 609536"/>
                <a:gd name="connsiteY27" fmla="*/ 619374 h 858034"/>
                <a:gd name="connsiteX28" fmla="*/ 402735 w 609536"/>
                <a:gd name="connsiteY28" fmla="*/ 611762 h 858034"/>
                <a:gd name="connsiteX29" fmla="*/ 480966 w 609536"/>
                <a:gd name="connsiteY29" fmla="*/ 558317 h 858034"/>
                <a:gd name="connsiteX30" fmla="*/ 452684 w 609536"/>
                <a:gd name="connsiteY30" fmla="*/ 499119 h 858034"/>
                <a:gd name="connsiteX31" fmla="*/ 360713 w 609536"/>
                <a:gd name="connsiteY31" fmla="*/ 167 h 858034"/>
                <a:gd name="connsiteX32" fmla="*/ 241395 w 609536"/>
                <a:gd name="connsiteY32" fmla="*/ 59839 h 858034"/>
                <a:gd name="connsiteX33" fmla="*/ 169081 w 609536"/>
                <a:gd name="connsiteY33" fmla="*/ 160974 h 858034"/>
                <a:gd name="connsiteX34" fmla="*/ 192109 w 609536"/>
                <a:gd name="connsiteY34" fmla="*/ 186030 h 858034"/>
                <a:gd name="connsiteX35" fmla="*/ 209480 w 609536"/>
                <a:gd name="connsiteY35" fmla="*/ 168263 h 858034"/>
                <a:gd name="connsiteX36" fmla="*/ 352895 w 609536"/>
                <a:gd name="connsiteY36" fmla="*/ 122251 h 858034"/>
                <a:gd name="connsiteX37" fmla="*/ 205036 w 609536"/>
                <a:gd name="connsiteY37" fmla="*/ 213819 h 858034"/>
                <a:gd name="connsiteX38" fmla="*/ 205036 w 609536"/>
                <a:gd name="connsiteY38" fmla="*/ 254364 h 858034"/>
                <a:gd name="connsiteX39" fmla="*/ 186453 w 609536"/>
                <a:gd name="connsiteY39" fmla="*/ 269397 h 858034"/>
                <a:gd name="connsiteX40" fmla="*/ 206248 w 609536"/>
                <a:gd name="connsiteY40" fmla="*/ 358232 h 858034"/>
                <a:gd name="connsiteX41" fmla="*/ 217560 w 609536"/>
                <a:gd name="connsiteY41" fmla="*/ 365976 h 858034"/>
                <a:gd name="connsiteX42" fmla="*/ 265230 w 609536"/>
                <a:gd name="connsiteY42" fmla="*/ 473033 h 858034"/>
                <a:gd name="connsiteX43" fmla="*/ 352895 w 609536"/>
                <a:gd name="connsiteY43" fmla="*/ 522690 h 858034"/>
                <a:gd name="connsiteX44" fmla="*/ 447024 w 609536"/>
                <a:gd name="connsiteY44" fmla="*/ 460733 h 858034"/>
                <a:gd name="connsiteX45" fmla="*/ 488231 w 609536"/>
                <a:gd name="connsiteY45" fmla="*/ 361421 h 858034"/>
                <a:gd name="connsiteX46" fmla="*/ 521357 w 609536"/>
                <a:gd name="connsiteY46" fmla="*/ 283520 h 858034"/>
                <a:gd name="connsiteX47" fmla="*/ 508430 w 609536"/>
                <a:gd name="connsiteY47" fmla="*/ 261653 h 858034"/>
                <a:gd name="connsiteX48" fmla="*/ 535901 w 609536"/>
                <a:gd name="connsiteY48" fmla="*/ 181930 h 858034"/>
                <a:gd name="connsiteX49" fmla="*/ 426016 w 609536"/>
                <a:gd name="connsiteY49" fmla="*/ 17472 h 858034"/>
                <a:gd name="connsiteX50" fmla="*/ 360713 w 609536"/>
                <a:gd name="connsiteY50" fmla="*/ 167 h 858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609536" h="858034">
                  <a:moveTo>
                    <a:pt x="452684" y="499119"/>
                  </a:moveTo>
                  <a:cubicBezTo>
                    <a:pt x="445971" y="497526"/>
                    <a:pt x="395679" y="543306"/>
                    <a:pt x="364244" y="552651"/>
                  </a:cubicBezTo>
                  <a:lnTo>
                    <a:pt x="303255" y="763544"/>
                  </a:lnTo>
                  <a:lnTo>
                    <a:pt x="343737" y="794501"/>
                  </a:lnTo>
                  <a:lnTo>
                    <a:pt x="367549" y="777832"/>
                  </a:lnTo>
                  <a:lnTo>
                    <a:pt x="362787" y="754019"/>
                  </a:lnTo>
                  <a:lnTo>
                    <a:pt x="386599" y="746876"/>
                  </a:lnTo>
                  <a:lnTo>
                    <a:pt x="398506" y="777832"/>
                  </a:lnTo>
                  <a:lnTo>
                    <a:pt x="343737" y="815932"/>
                  </a:lnTo>
                  <a:lnTo>
                    <a:pt x="279443" y="773069"/>
                  </a:lnTo>
                  <a:lnTo>
                    <a:pt x="331831" y="577807"/>
                  </a:lnTo>
                  <a:lnTo>
                    <a:pt x="305637" y="563519"/>
                  </a:lnTo>
                  <a:lnTo>
                    <a:pt x="311779" y="547549"/>
                  </a:lnTo>
                  <a:cubicBezTo>
                    <a:pt x="265856" y="532518"/>
                    <a:pt x="243484" y="498328"/>
                    <a:pt x="237741" y="500485"/>
                  </a:cubicBezTo>
                  <a:cubicBezTo>
                    <a:pt x="234382" y="501482"/>
                    <a:pt x="229709" y="514159"/>
                    <a:pt x="224038" y="528452"/>
                  </a:cubicBezTo>
                  <a:cubicBezTo>
                    <a:pt x="205457" y="548836"/>
                    <a:pt x="184781" y="572298"/>
                    <a:pt x="153447" y="578809"/>
                  </a:cubicBezTo>
                  <a:cubicBezTo>
                    <a:pt x="143751" y="576532"/>
                    <a:pt x="24966" y="624345"/>
                    <a:pt x="8401" y="653033"/>
                  </a:cubicBezTo>
                  <a:cubicBezTo>
                    <a:pt x="-8568" y="682176"/>
                    <a:pt x="-4932" y="756856"/>
                    <a:pt x="67793" y="850206"/>
                  </a:cubicBezTo>
                  <a:cubicBezTo>
                    <a:pt x="75470" y="796473"/>
                    <a:pt x="115065" y="755035"/>
                    <a:pt x="124357" y="749115"/>
                  </a:cubicBezTo>
                  <a:cubicBezTo>
                    <a:pt x="112236" y="775071"/>
                    <a:pt x="101328" y="823340"/>
                    <a:pt x="100924" y="852938"/>
                  </a:cubicBezTo>
                  <a:cubicBezTo>
                    <a:pt x="128188" y="855133"/>
                    <a:pt x="414548" y="856773"/>
                    <a:pt x="480551" y="858034"/>
                  </a:cubicBezTo>
                  <a:cubicBezTo>
                    <a:pt x="466924" y="834305"/>
                    <a:pt x="458117" y="810194"/>
                    <a:pt x="451681" y="791472"/>
                  </a:cubicBezTo>
                  <a:cubicBezTo>
                    <a:pt x="442950" y="766072"/>
                    <a:pt x="442553" y="748609"/>
                    <a:pt x="442156" y="731940"/>
                  </a:cubicBezTo>
                  <a:cubicBezTo>
                    <a:pt x="441759" y="715271"/>
                    <a:pt x="435012" y="706143"/>
                    <a:pt x="449300" y="691459"/>
                  </a:cubicBezTo>
                  <a:cubicBezTo>
                    <a:pt x="463587" y="676775"/>
                    <a:pt x="501175" y="656694"/>
                    <a:pt x="527881" y="643834"/>
                  </a:cubicBezTo>
                  <a:cubicBezTo>
                    <a:pt x="554587" y="630974"/>
                    <a:pt x="583785" y="620160"/>
                    <a:pt x="609536" y="614300"/>
                  </a:cubicBezTo>
                  <a:cubicBezTo>
                    <a:pt x="573506" y="596277"/>
                    <a:pt x="525501" y="577554"/>
                    <a:pt x="520157" y="578809"/>
                  </a:cubicBezTo>
                  <a:cubicBezTo>
                    <a:pt x="513668" y="580027"/>
                    <a:pt x="471919" y="609413"/>
                    <a:pt x="416545" y="619374"/>
                  </a:cubicBezTo>
                  <a:cubicBezTo>
                    <a:pt x="412236" y="616547"/>
                    <a:pt x="407719" y="613840"/>
                    <a:pt x="402735" y="611762"/>
                  </a:cubicBezTo>
                  <a:cubicBezTo>
                    <a:pt x="445434" y="596908"/>
                    <a:pt x="480070" y="566055"/>
                    <a:pt x="480966" y="558317"/>
                  </a:cubicBezTo>
                  <a:cubicBezTo>
                    <a:pt x="482178" y="547388"/>
                    <a:pt x="460765" y="500485"/>
                    <a:pt x="452684" y="499119"/>
                  </a:cubicBezTo>
                  <a:close/>
                  <a:moveTo>
                    <a:pt x="360713" y="167"/>
                  </a:moveTo>
                  <a:cubicBezTo>
                    <a:pt x="320835" y="2218"/>
                    <a:pt x="277249" y="23109"/>
                    <a:pt x="241395" y="59839"/>
                  </a:cubicBezTo>
                  <a:cubicBezTo>
                    <a:pt x="184029" y="118607"/>
                    <a:pt x="167869" y="149129"/>
                    <a:pt x="169081" y="160974"/>
                  </a:cubicBezTo>
                  <a:cubicBezTo>
                    <a:pt x="170294" y="172363"/>
                    <a:pt x="182009" y="188307"/>
                    <a:pt x="192109" y="186030"/>
                  </a:cubicBezTo>
                  <a:cubicBezTo>
                    <a:pt x="202612" y="183752"/>
                    <a:pt x="203824" y="173729"/>
                    <a:pt x="209480" y="168263"/>
                  </a:cubicBezTo>
                  <a:cubicBezTo>
                    <a:pt x="276542" y="104484"/>
                    <a:pt x="330676" y="114506"/>
                    <a:pt x="352895" y="122251"/>
                  </a:cubicBezTo>
                  <a:cubicBezTo>
                    <a:pt x="266442" y="130451"/>
                    <a:pt x="209480" y="202430"/>
                    <a:pt x="205036" y="213819"/>
                  </a:cubicBezTo>
                  <a:cubicBezTo>
                    <a:pt x="200593" y="224750"/>
                    <a:pt x="205034" y="254351"/>
                    <a:pt x="205036" y="254364"/>
                  </a:cubicBezTo>
                  <a:cubicBezTo>
                    <a:pt x="204990" y="254368"/>
                    <a:pt x="186453" y="255747"/>
                    <a:pt x="186453" y="269397"/>
                  </a:cubicBezTo>
                  <a:cubicBezTo>
                    <a:pt x="186453" y="283062"/>
                    <a:pt x="206241" y="358204"/>
                    <a:pt x="206248" y="358232"/>
                  </a:cubicBezTo>
                  <a:cubicBezTo>
                    <a:pt x="206265" y="358260"/>
                    <a:pt x="211510" y="367342"/>
                    <a:pt x="217560" y="365976"/>
                  </a:cubicBezTo>
                  <a:cubicBezTo>
                    <a:pt x="224023" y="421555"/>
                    <a:pt x="246243" y="456178"/>
                    <a:pt x="265230" y="473033"/>
                  </a:cubicBezTo>
                  <a:cubicBezTo>
                    <a:pt x="283813" y="489434"/>
                    <a:pt x="327040" y="522690"/>
                    <a:pt x="352895" y="522690"/>
                  </a:cubicBezTo>
                  <a:cubicBezTo>
                    <a:pt x="378750" y="522690"/>
                    <a:pt x="442176" y="469844"/>
                    <a:pt x="447024" y="460733"/>
                  </a:cubicBezTo>
                  <a:cubicBezTo>
                    <a:pt x="452275" y="451622"/>
                    <a:pt x="487018" y="411077"/>
                    <a:pt x="488231" y="361421"/>
                  </a:cubicBezTo>
                  <a:cubicBezTo>
                    <a:pt x="505198" y="360054"/>
                    <a:pt x="514894" y="309942"/>
                    <a:pt x="521357" y="283520"/>
                  </a:cubicBezTo>
                  <a:cubicBezTo>
                    <a:pt x="526607" y="261206"/>
                    <a:pt x="508444" y="261652"/>
                    <a:pt x="508430" y="261653"/>
                  </a:cubicBezTo>
                  <a:cubicBezTo>
                    <a:pt x="508451" y="261595"/>
                    <a:pt x="533882" y="191493"/>
                    <a:pt x="535901" y="181930"/>
                  </a:cubicBezTo>
                  <a:cubicBezTo>
                    <a:pt x="537517" y="172818"/>
                    <a:pt x="554484" y="11549"/>
                    <a:pt x="426016" y="17472"/>
                  </a:cubicBezTo>
                  <a:cubicBezTo>
                    <a:pt x="407231" y="4488"/>
                    <a:pt x="384639" y="-1064"/>
                    <a:pt x="360713" y="167"/>
                  </a:cubicBezTo>
                  <a:close/>
                </a:path>
              </a:pathLst>
            </a:custGeom>
            <a:grpFill/>
            <a:ln>
              <a:noFill/>
              <a:headEnd type="none" w="med" len="med"/>
              <a:tailEnd type="none" w="med" len="med"/>
            </a:ln>
            <a:effectLst/>
            <a:scene3d>
              <a:camera prst="orthographicFront" fov="0">
                <a:rot lat="0" lon="0" rev="0"/>
              </a:camera>
              <a:lightRig rig="glow" dir="t">
                <a:rot lat="0" lon="0" rev="6360000"/>
              </a:lightRig>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algn="ctr" defTabSz="1096919" fontAlgn="base">
                <a:lnSpc>
                  <a:spcPct val="70000"/>
                </a:lnSpc>
                <a:spcBef>
                  <a:spcPct val="0"/>
                </a:spcBef>
                <a:spcAft>
                  <a:spcPct val="0"/>
                </a:spcAft>
              </a:pPr>
              <a:endParaRPr lang="en-US" sz="2800">
                <a:solidFill>
                  <a:srgbClr val="FFFFFF"/>
                </a:solidFill>
                <a:effectLst>
                  <a:outerShdw blurRad="38100" dist="38100" dir="2700000" algn="tl">
                    <a:srgbClr val="000000">
                      <a:alpha val="43137"/>
                    </a:srgbClr>
                  </a:outerShdw>
                </a:effectLst>
              </a:endParaRPr>
            </a:p>
          </p:txBody>
        </p:sp>
        <p:sp>
          <p:nvSpPr>
            <p:cNvPr id="10" name="Man's Body">
              <a:extLst>
                <a:ext uri="{FF2B5EF4-FFF2-40B4-BE49-F238E27FC236}">
                  <a16:creationId xmlns:a16="http://schemas.microsoft.com/office/drawing/2014/main" id="{C8A9D8AF-7AD3-4998-A028-76BD22AA18BE}"/>
                </a:ext>
              </a:extLst>
            </p:cNvPr>
            <p:cNvSpPr>
              <a:spLocks/>
            </p:cNvSpPr>
            <p:nvPr/>
          </p:nvSpPr>
          <p:spPr bwMode="auto">
            <a:xfrm>
              <a:off x="5151066" y="2905985"/>
              <a:ext cx="633506" cy="861255"/>
            </a:xfrm>
            <a:custGeom>
              <a:avLst/>
              <a:gdLst/>
              <a:ahLst/>
              <a:cxnLst/>
              <a:rect l="l" t="t" r="r" b="b"/>
              <a:pathLst>
                <a:path w="633506" h="861255">
                  <a:moveTo>
                    <a:pt x="256453" y="499120"/>
                  </a:moveTo>
                  <a:cubicBezTo>
                    <a:pt x="264130" y="497298"/>
                    <a:pt x="328774" y="557407"/>
                    <a:pt x="356248" y="556496"/>
                  </a:cubicBezTo>
                  <a:cubicBezTo>
                    <a:pt x="430185" y="553308"/>
                    <a:pt x="464124" y="497754"/>
                    <a:pt x="471396" y="500486"/>
                  </a:cubicBezTo>
                  <a:cubicBezTo>
                    <a:pt x="479073" y="502763"/>
                    <a:pt x="493618" y="566058"/>
                    <a:pt x="510183" y="570612"/>
                  </a:cubicBezTo>
                  <a:cubicBezTo>
                    <a:pt x="536065" y="577458"/>
                    <a:pt x="592849" y="597925"/>
                    <a:pt x="633506" y="619705"/>
                  </a:cubicBezTo>
                  <a:lnTo>
                    <a:pt x="550184" y="652623"/>
                  </a:lnTo>
                  <a:cubicBezTo>
                    <a:pt x="519221" y="665299"/>
                    <a:pt x="483687" y="676104"/>
                    <a:pt x="465400" y="688780"/>
                  </a:cubicBezTo>
                  <a:cubicBezTo>
                    <a:pt x="447113" y="701456"/>
                    <a:pt x="443581" y="714132"/>
                    <a:pt x="440464" y="728678"/>
                  </a:cubicBezTo>
                  <a:cubicBezTo>
                    <a:pt x="437347" y="743225"/>
                    <a:pt x="442334" y="758187"/>
                    <a:pt x="446698" y="776058"/>
                  </a:cubicBezTo>
                  <a:cubicBezTo>
                    <a:pt x="451062" y="793928"/>
                    <a:pt x="460621" y="816995"/>
                    <a:pt x="466647" y="835905"/>
                  </a:cubicBezTo>
                  <a:cubicBezTo>
                    <a:pt x="469140" y="843728"/>
                    <a:pt x="476257" y="851480"/>
                    <a:pt x="482013" y="859117"/>
                  </a:cubicBezTo>
                  <a:cubicBezTo>
                    <a:pt x="426772" y="861357"/>
                    <a:pt x="383089" y="861398"/>
                    <a:pt x="360693" y="861135"/>
                  </a:cubicBezTo>
                  <a:cubicBezTo>
                    <a:pt x="343764" y="861357"/>
                    <a:pt x="314272" y="861362"/>
                    <a:pt x="276708" y="860129"/>
                  </a:cubicBezTo>
                  <a:lnTo>
                    <a:pt x="188866" y="861175"/>
                  </a:lnTo>
                  <a:cubicBezTo>
                    <a:pt x="188860" y="861202"/>
                    <a:pt x="188850" y="861228"/>
                    <a:pt x="188840" y="861255"/>
                  </a:cubicBezTo>
                  <a:lnTo>
                    <a:pt x="187817" y="861195"/>
                  </a:lnTo>
                  <a:lnTo>
                    <a:pt x="184667" y="861255"/>
                  </a:lnTo>
                  <a:cubicBezTo>
                    <a:pt x="184542" y="861199"/>
                    <a:pt x="184417" y="861141"/>
                    <a:pt x="184346" y="860989"/>
                  </a:cubicBezTo>
                  <a:cubicBezTo>
                    <a:pt x="158819" y="859923"/>
                    <a:pt x="131391" y="858325"/>
                    <a:pt x="102874" y="856167"/>
                  </a:cubicBezTo>
                  <a:cubicBezTo>
                    <a:pt x="103285" y="827813"/>
                    <a:pt x="98437" y="820353"/>
                    <a:pt x="110792" y="795487"/>
                  </a:cubicBezTo>
                  <a:cubicBezTo>
                    <a:pt x="101321" y="801159"/>
                    <a:pt x="76929" y="802075"/>
                    <a:pt x="69103" y="853550"/>
                  </a:cubicBezTo>
                  <a:cubicBezTo>
                    <a:pt x="-5028" y="764123"/>
                    <a:pt x="-8734" y="692582"/>
                    <a:pt x="8563" y="664664"/>
                  </a:cubicBezTo>
                  <a:cubicBezTo>
                    <a:pt x="20163" y="645783"/>
                    <a:pt x="80944" y="618255"/>
                    <a:pt x="121197" y="603911"/>
                  </a:cubicBezTo>
                  <a:lnTo>
                    <a:pt x="125773" y="602177"/>
                  </a:lnTo>
                  <a:cubicBezTo>
                    <a:pt x="125566" y="601954"/>
                    <a:pt x="125310" y="601813"/>
                    <a:pt x="125052" y="601673"/>
                  </a:cubicBezTo>
                  <a:cubicBezTo>
                    <a:pt x="155803" y="587721"/>
                    <a:pt x="184426" y="577739"/>
                    <a:pt x="188981" y="578809"/>
                  </a:cubicBezTo>
                  <a:cubicBezTo>
                    <a:pt x="198677" y="580630"/>
                    <a:pt x="258473" y="648935"/>
                    <a:pt x="347764" y="647569"/>
                  </a:cubicBezTo>
                  <a:cubicBezTo>
                    <a:pt x="435010" y="646203"/>
                    <a:pt x="453609" y="597050"/>
                    <a:pt x="453619" y="597023"/>
                  </a:cubicBezTo>
                  <a:cubicBezTo>
                    <a:pt x="453602" y="597053"/>
                    <a:pt x="437815" y="624344"/>
                    <a:pt x="352612" y="622524"/>
                  </a:cubicBezTo>
                  <a:cubicBezTo>
                    <a:pt x="292412" y="621613"/>
                    <a:pt x="229384" y="568791"/>
                    <a:pt x="228171" y="558317"/>
                  </a:cubicBezTo>
                  <a:cubicBezTo>
                    <a:pt x="226959" y="547388"/>
                    <a:pt x="248373" y="500486"/>
                    <a:pt x="256453" y="499120"/>
                  </a:cubicBezTo>
                  <a:close/>
                  <a:moveTo>
                    <a:pt x="348425" y="167"/>
                  </a:moveTo>
                  <a:cubicBezTo>
                    <a:pt x="388302" y="2218"/>
                    <a:pt x="446273" y="21312"/>
                    <a:pt x="475280" y="42250"/>
                  </a:cubicBezTo>
                  <a:cubicBezTo>
                    <a:pt x="504286" y="63189"/>
                    <a:pt x="523678" y="113952"/>
                    <a:pt x="522466" y="125796"/>
                  </a:cubicBezTo>
                  <a:cubicBezTo>
                    <a:pt x="521254" y="137186"/>
                    <a:pt x="520089" y="171360"/>
                    <a:pt x="517028" y="186030"/>
                  </a:cubicBezTo>
                  <a:cubicBezTo>
                    <a:pt x="513968" y="200701"/>
                    <a:pt x="506256" y="202430"/>
                    <a:pt x="504101" y="213819"/>
                  </a:cubicBezTo>
                  <a:cubicBezTo>
                    <a:pt x="508544" y="224750"/>
                    <a:pt x="504103" y="254352"/>
                    <a:pt x="504101" y="254364"/>
                  </a:cubicBezTo>
                  <a:cubicBezTo>
                    <a:pt x="504124" y="254366"/>
                    <a:pt x="522684" y="255739"/>
                    <a:pt x="522684" y="269398"/>
                  </a:cubicBezTo>
                  <a:cubicBezTo>
                    <a:pt x="522684" y="283062"/>
                    <a:pt x="502897" y="358204"/>
                    <a:pt x="502889" y="358232"/>
                  </a:cubicBezTo>
                  <a:cubicBezTo>
                    <a:pt x="502878" y="358251"/>
                    <a:pt x="497631" y="367342"/>
                    <a:pt x="491577" y="365977"/>
                  </a:cubicBezTo>
                  <a:cubicBezTo>
                    <a:pt x="485114" y="421555"/>
                    <a:pt x="462894" y="456178"/>
                    <a:pt x="443907" y="473034"/>
                  </a:cubicBezTo>
                  <a:cubicBezTo>
                    <a:pt x="425324" y="489434"/>
                    <a:pt x="382097" y="522690"/>
                    <a:pt x="356242" y="522690"/>
                  </a:cubicBezTo>
                  <a:cubicBezTo>
                    <a:pt x="330387" y="522690"/>
                    <a:pt x="266961" y="469845"/>
                    <a:pt x="262114" y="460734"/>
                  </a:cubicBezTo>
                  <a:cubicBezTo>
                    <a:pt x="256862" y="451623"/>
                    <a:pt x="222119" y="411077"/>
                    <a:pt x="220907" y="361421"/>
                  </a:cubicBezTo>
                  <a:cubicBezTo>
                    <a:pt x="203940" y="360054"/>
                    <a:pt x="194244" y="309943"/>
                    <a:pt x="187780" y="283520"/>
                  </a:cubicBezTo>
                  <a:cubicBezTo>
                    <a:pt x="182530" y="261207"/>
                    <a:pt x="200694" y="261653"/>
                    <a:pt x="200708" y="261653"/>
                  </a:cubicBezTo>
                  <a:cubicBezTo>
                    <a:pt x="200692" y="261612"/>
                    <a:pt x="175256" y="191494"/>
                    <a:pt x="173237" y="181930"/>
                  </a:cubicBezTo>
                  <a:cubicBezTo>
                    <a:pt x="171621" y="172819"/>
                    <a:pt x="154653" y="11550"/>
                    <a:pt x="283121" y="17472"/>
                  </a:cubicBezTo>
                  <a:cubicBezTo>
                    <a:pt x="301906" y="4488"/>
                    <a:pt x="324498" y="-1064"/>
                    <a:pt x="348425" y="167"/>
                  </a:cubicBezTo>
                  <a:close/>
                </a:path>
              </a:pathLst>
            </a:custGeom>
            <a:grpFill/>
            <a:ln>
              <a:noFill/>
              <a:headEnd type="none" w="med" len="med"/>
              <a:tailEnd type="none" w="med" len="med"/>
            </a:ln>
            <a:effectLst/>
            <a:scene3d>
              <a:camera prst="orthographicFront" fov="0">
                <a:rot lat="0" lon="0" rev="0"/>
              </a:camera>
              <a:lightRig rig="glow" dir="t">
                <a:rot lat="0" lon="0" rev="6360000"/>
              </a:lightRig>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algn="ctr" defTabSz="1096919" fontAlgn="base">
                <a:lnSpc>
                  <a:spcPct val="70000"/>
                </a:lnSpc>
                <a:spcBef>
                  <a:spcPct val="0"/>
                </a:spcBef>
                <a:spcAft>
                  <a:spcPct val="0"/>
                </a:spcAft>
              </a:pPr>
              <a:endParaRPr lang="en-US" sz="2800">
                <a:solidFill>
                  <a:srgbClr val="FFFFFF"/>
                </a:solidFill>
                <a:effectLst>
                  <a:outerShdw blurRad="38100" dist="38100" dir="2700000" algn="tl">
                    <a:srgbClr val="000000">
                      <a:alpha val="43137"/>
                    </a:srgbClr>
                  </a:outerShdw>
                </a:effectLst>
              </a:endParaRPr>
            </a:p>
          </p:txBody>
        </p:sp>
        <p:sp>
          <p:nvSpPr>
            <p:cNvPr id="11" name="Freeform 548">
              <a:extLst>
                <a:ext uri="{FF2B5EF4-FFF2-40B4-BE49-F238E27FC236}">
                  <a16:creationId xmlns:a16="http://schemas.microsoft.com/office/drawing/2014/main" id="{E402D882-BE29-4DA2-BED1-C14AC40A4670}"/>
                </a:ext>
              </a:extLst>
            </p:cNvPr>
            <p:cNvSpPr/>
            <p:nvPr/>
          </p:nvSpPr>
          <p:spPr>
            <a:xfrm>
              <a:off x="5606711" y="2967331"/>
              <a:ext cx="688024" cy="854478"/>
            </a:xfrm>
            <a:custGeom>
              <a:avLst/>
              <a:gdLst>
                <a:gd name="connsiteX0" fmla="*/ 3060949 w 3900488"/>
                <a:gd name="connsiteY0" fmla="*/ 1005769 h 4808141"/>
                <a:gd name="connsiteX1" fmla="*/ 3081338 w 3900488"/>
                <a:gd name="connsiteY1" fmla="*/ 1026716 h 4808141"/>
                <a:gd name="connsiteX2" fmla="*/ 3167063 w 3900488"/>
                <a:gd name="connsiteY2" fmla="*/ 1369616 h 4808141"/>
                <a:gd name="connsiteX3" fmla="*/ 3252788 w 3900488"/>
                <a:gd name="connsiteY3" fmla="*/ 1822054 h 4808141"/>
                <a:gd name="connsiteX4" fmla="*/ 3281363 w 3900488"/>
                <a:gd name="connsiteY4" fmla="*/ 2255441 h 4808141"/>
                <a:gd name="connsiteX5" fmla="*/ 3271838 w 3900488"/>
                <a:gd name="connsiteY5" fmla="*/ 2526904 h 4808141"/>
                <a:gd name="connsiteX6" fmla="*/ 3190875 w 3900488"/>
                <a:gd name="connsiteY6" fmla="*/ 2722166 h 4808141"/>
                <a:gd name="connsiteX7" fmla="*/ 3043238 w 3900488"/>
                <a:gd name="connsiteY7" fmla="*/ 2750741 h 4808141"/>
                <a:gd name="connsiteX8" fmla="*/ 2809875 w 3900488"/>
                <a:gd name="connsiteY8" fmla="*/ 2731691 h 4808141"/>
                <a:gd name="connsiteX9" fmla="*/ 2633663 w 3900488"/>
                <a:gd name="connsiteY9" fmla="*/ 2669779 h 4808141"/>
                <a:gd name="connsiteX10" fmla="*/ 2657475 w 3900488"/>
                <a:gd name="connsiteY10" fmla="*/ 2603104 h 4808141"/>
                <a:gd name="connsiteX11" fmla="*/ 2752725 w 3900488"/>
                <a:gd name="connsiteY11" fmla="*/ 2474516 h 4808141"/>
                <a:gd name="connsiteX12" fmla="*/ 2843213 w 3900488"/>
                <a:gd name="connsiteY12" fmla="*/ 2255441 h 4808141"/>
                <a:gd name="connsiteX13" fmla="*/ 2862263 w 3900488"/>
                <a:gd name="connsiteY13" fmla="*/ 2160191 h 4808141"/>
                <a:gd name="connsiteX14" fmla="*/ 2919413 w 3900488"/>
                <a:gd name="connsiteY14" fmla="*/ 2098279 h 4808141"/>
                <a:gd name="connsiteX15" fmla="*/ 3000375 w 3900488"/>
                <a:gd name="connsiteY15" fmla="*/ 1855391 h 4808141"/>
                <a:gd name="connsiteX16" fmla="*/ 3057525 w 3900488"/>
                <a:gd name="connsiteY16" fmla="*/ 1598216 h 4808141"/>
                <a:gd name="connsiteX17" fmla="*/ 3062288 w 3900488"/>
                <a:gd name="connsiteY17" fmla="*/ 1483916 h 4808141"/>
                <a:gd name="connsiteX18" fmla="*/ 3009900 w 3900488"/>
                <a:gd name="connsiteY18" fmla="*/ 1379141 h 4808141"/>
                <a:gd name="connsiteX19" fmla="*/ 2957513 w 3900488"/>
                <a:gd name="connsiteY19" fmla="*/ 1331516 h 4808141"/>
                <a:gd name="connsiteX20" fmla="*/ 2947988 w 3900488"/>
                <a:gd name="connsiteY20" fmla="*/ 1236266 h 4808141"/>
                <a:gd name="connsiteX21" fmla="*/ 2957513 w 3900488"/>
                <a:gd name="connsiteY21" fmla="*/ 1121966 h 4808141"/>
                <a:gd name="connsiteX22" fmla="*/ 3005138 w 3900488"/>
                <a:gd name="connsiteY22" fmla="*/ 1050529 h 4808141"/>
                <a:gd name="connsiteX23" fmla="*/ 3060949 w 3900488"/>
                <a:gd name="connsiteY23" fmla="*/ 1005769 h 4808141"/>
                <a:gd name="connsiteX24" fmla="*/ 1813321 w 3900488"/>
                <a:gd name="connsiteY24" fmla="*/ 0 h 4808141"/>
                <a:gd name="connsiteX25" fmla="*/ 1955799 w 3900488"/>
                <a:gd name="connsiteY25" fmla="*/ 1191 h 4808141"/>
                <a:gd name="connsiteX26" fmla="*/ 2152649 w 3900488"/>
                <a:gd name="connsiteY26" fmla="*/ 20241 h 4808141"/>
                <a:gd name="connsiteX27" fmla="*/ 2381249 w 3900488"/>
                <a:gd name="connsiteY27" fmla="*/ 121841 h 4808141"/>
                <a:gd name="connsiteX28" fmla="*/ 2641599 w 3900488"/>
                <a:gd name="connsiteY28" fmla="*/ 331391 h 4808141"/>
                <a:gd name="connsiteX29" fmla="*/ 2946399 w 3900488"/>
                <a:gd name="connsiteY29" fmla="*/ 693341 h 4808141"/>
                <a:gd name="connsiteX30" fmla="*/ 3060699 w 3900488"/>
                <a:gd name="connsiteY30" fmla="*/ 883841 h 4808141"/>
                <a:gd name="connsiteX31" fmla="*/ 3009899 w 3900488"/>
                <a:gd name="connsiteY31" fmla="*/ 1004491 h 4808141"/>
                <a:gd name="connsiteX32" fmla="*/ 2901949 w 3900488"/>
                <a:gd name="connsiteY32" fmla="*/ 1061641 h 4808141"/>
                <a:gd name="connsiteX33" fmla="*/ 2825749 w 3900488"/>
                <a:gd name="connsiteY33" fmla="*/ 998141 h 4808141"/>
                <a:gd name="connsiteX34" fmla="*/ 2654299 w 3900488"/>
                <a:gd name="connsiteY34" fmla="*/ 820341 h 4808141"/>
                <a:gd name="connsiteX35" fmla="*/ 2349499 w 3900488"/>
                <a:gd name="connsiteY35" fmla="*/ 674291 h 4808141"/>
                <a:gd name="connsiteX36" fmla="*/ 2019299 w 3900488"/>
                <a:gd name="connsiteY36" fmla="*/ 674291 h 4808141"/>
                <a:gd name="connsiteX37" fmla="*/ 2343149 w 3900488"/>
                <a:gd name="connsiteY37" fmla="*/ 769541 h 4808141"/>
                <a:gd name="connsiteX38" fmla="*/ 2552699 w 3900488"/>
                <a:gd name="connsiteY38" fmla="*/ 909241 h 4808141"/>
                <a:gd name="connsiteX39" fmla="*/ 2629040 w 3900488"/>
                <a:gd name="connsiteY39" fmla="*/ 973620 h 4808141"/>
                <a:gd name="connsiteX40" fmla="*/ 2900212 w 3900488"/>
                <a:gd name="connsiteY40" fmla="*/ 1067700 h 4808141"/>
                <a:gd name="connsiteX41" fmla="*/ 2829545 w 3900488"/>
                <a:gd name="connsiteY41" fmla="*/ 1212445 h 4808141"/>
                <a:gd name="connsiteX42" fmla="*/ 2829545 w 3900488"/>
                <a:gd name="connsiteY42" fmla="*/ 1445256 h 4808141"/>
                <a:gd name="connsiteX43" fmla="*/ 2938456 w 3900488"/>
                <a:gd name="connsiteY43" fmla="*/ 1531580 h 4808141"/>
                <a:gd name="connsiteX44" fmla="*/ 2822442 w 3900488"/>
                <a:gd name="connsiteY44" fmla="*/ 2041674 h 4808141"/>
                <a:gd name="connsiteX45" fmla="*/ 2756148 w 3900488"/>
                <a:gd name="connsiteY45" fmla="*/ 2086142 h 4808141"/>
                <a:gd name="connsiteX46" fmla="*/ 2479547 w 3900488"/>
                <a:gd name="connsiteY46" fmla="*/ 2698176 h 4808141"/>
                <a:gd name="connsiteX47" fmla="*/ 2528888 w 3900488"/>
                <a:gd name="connsiteY47" fmla="*/ 2817416 h 4808141"/>
                <a:gd name="connsiteX48" fmla="*/ 2590800 w 3900488"/>
                <a:gd name="connsiteY48" fmla="*/ 2874566 h 4808141"/>
                <a:gd name="connsiteX49" fmla="*/ 2657475 w 3900488"/>
                <a:gd name="connsiteY49" fmla="*/ 2884091 h 4808141"/>
                <a:gd name="connsiteX50" fmla="*/ 2681288 w 3900488"/>
                <a:gd name="connsiteY50" fmla="*/ 2912666 h 4808141"/>
                <a:gd name="connsiteX51" fmla="*/ 2747963 w 3900488"/>
                <a:gd name="connsiteY51" fmla="*/ 3079354 h 4808141"/>
                <a:gd name="connsiteX52" fmla="*/ 2843213 w 3900488"/>
                <a:gd name="connsiteY52" fmla="*/ 3174604 h 4808141"/>
                <a:gd name="connsiteX53" fmla="*/ 2938463 w 3900488"/>
                <a:gd name="connsiteY53" fmla="*/ 3207941 h 4808141"/>
                <a:gd name="connsiteX54" fmla="*/ 3281363 w 3900488"/>
                <a:gd name="connsiteY54" fmla="*/ 3317479 h 4808141"/>
                <a:gd name="connsiteX55" fmla="*/ 3657600 w 3900488"/>
                <a:gd name="connsiteY55" fmla="*/ 3493691 h 4808141"/>
                <a:gd name="connsiteX56" fmla="*/ 3867150 w 3900488"/>
                <a:gd name="connsiteY56" fmla="*/ 3641329 h 4808141"/>
                <a:gd name="connsiteX57" fmla="*/ 3900488 w 3900488"/>
                <a:gd name="connsiteY57" fmla="*/ 3769916 h 4808141"/>
                <a:gd name="connsiteX58" fmla="*/ 3876675 w 3900488"/>
                <a:gd name="connsiteY58" fmla="*/ 4027091 h 4808141"/>
                <a:gd name="connsiteX59" fmla="*/ 3790950 w 3900488"/>
                <a:gd name="connsiteY59" fmla="*/ 4236641 h 4808141"/>
                <a:gd name="connsiteX60" fmla="*/ 3619500 w 3900488"/>
                <a:gd name="connsiteY60" fmla="*/ 4598591 h 4808141"/>
                <a:gd name="connsiteX61" fmla="*/ 3471863 w 3900488"/>
                <a:gd name="connsiteY61" fmla="*/ 4760516 h 4808141"/>
                <a:gd name="connsiteX62" fmla="*/ 2538413 w 3900488"/>
                <a:gd name="connsiteY62" fmla="*/ 4808141 h 4808141"/>
                <a:gd name="connsiteX63" fmla="*/ 1547813 w 3900488"/>
                <a:gd name="connsiteY63" fmla="*/ 4808141 h 4808141"/>
                <a:gd name="connsiteX64" fmla="*/ 338138 w 3900488"/>
                <a:gd name="connsiteY64" fmla="*/ 4760516 h 4808141"/>
                <a:gd name="connsiteX65" fmla="*/ 161925 w 3900488"/>
                <a:gd name="connsiteY65" fmla="*/ 4436666 h 4808141"/>
                <a:gd name="connsiteX66" fmla="*/ 57150 w 3900488"/>
                <a:gd name="connsiteY66" fmla="*/ 4141391 h 4808141"/>
                <a:gd name="connsiteX67" fmla="*/ 0 w 3900488"/>
                <a:gd name="connsiteY67" fmla="*/ 3855641 h 4808141"/>
                <a:gd name="connsiteX68" fmla="*/ 23813 w 3900488"/>
                <a:gd name="connsiteY68" fmla="*/ 3703241 h 4808141"/>
                <a:gd name="connsiteX69" fmla="*/ 219075 w 3900488"/>
                <a:gd name="connsiteY69" fmla="*/ 3584179 h 4808141"/>
                <a:gd name="connsiteX70" fmla="*/ 533400 w 3900488"/>
                <a:gd name="connsiteY70" fmla="*/ 3450829 h 4808141"/>
                <a:gd name="connsiteX71" fmla="*/ 933450 w 3900488"/>
                <a:gd name="connsiteY71" fmla="*/ 3293666 h 4808141"/>
                <a:gd name="connsiteX72" fmla="*/ 1133475 w 3900488"/>
                <a:gd name="connsiteY72" fmla="*/ 3217466 h 4808141"/>
                <a:gd name="connsiteX73" fmla="*/ 1276350 w 3900488"/>
                <a:gd name="connsiteY73" fmla="*/ 2950766 h 4808141"/>
                <a:gd name="connsiteX74" fmla="*/ 1371600 w 3900488"/>
                <a:gd name="connsiteY74" fmla="*/ 2888854 h 4808141"/>
                <a:gd name="connsiteX75" fmla="*/ 1443038 w 3900488"/>
                <a:gd name="connsiteY75" fmla="*/ 2750741 h 4808141"/>
                <a:gd name="connsiteX76" fmla="*/ 1428750 w 3900488"/>
                <a:gd name="connsiteY76" fmla="*/ 2665016 h 4808141"/>
                <a:gd name="connsiteX77" fmla="*/ 1432339 w 3900488"/>
                <a:gd name="connsiteY77" fmla="*/ 2655556 h 4808141"/>
                <a:gd name="connsiteX78" fmla="*/ 1411332 w 3900488"/>
                <a:gd name="connsiteY78" fmla="*/ 2630242 h 4808141"/>
                <a:gd name="connsiteX79" fmla="*/ 1169833 w 3900488"/>
                <a:gd name="connsiteY79" fmla="*/ 2059985 h 4808141"/>
                <a:gd name="connsiteX80" fmla="*/ 975688 w 3900488"/>
                <a:gd name="connsiteY80" fmla="*/ 1612672 h 4808141"/>
                <a:gd name="connsiteX81" fmla="*/ 1051451 w 3900488"/>
                <a:gd name="connsiteY81" fmla="*/ 1487109 h 4808141"/>
                <a:gd name="connsiteX82" fmla="*/ 1016847 w 3900488"/>
                <a:gd name="connsiteY82" fmla="*/ 1277790 h 4808141"/>
                <a:gd name="connsiteX83" fmla="*/ 933449 w 3900488"/>
                <a:gd name="connsiteY83" fmla="*/ 1341041 h 4808141"/>
                <a:gd name="connsiteX84" fmla="*/ 882649 w 3900488"/>
                <a:gd name="connsiteY84" fmla="*/ 1404541 h 4808141"/>
                <a:gd name="connsiteX85" fmla="*/ 838199 w 3900488"/>
                <a:gd name="connsiteY85" fmla="*/ 1525191 h 4808141"/>
                <a:gd name="connsiteX86" fmla="*/ 857249 w 3900488"/>
                <a:gd name="connsiteY86" fmla="*/ 1645841 h 4808141"/>
                <a:gd name="connsiteX87" fmla="*/ 888999 w 3900488"/>
                <a:gd name="connsiteY87" fmla="*/ 1829991 h 4808141"/>
                <a:gd name="connsiteX88" fmla="*/ 965199 w 3900488"/>
                <a:gd name="connsiteY88" fmla="*/ 2128441 h 4808141"/>
                <a:gd name="connsiteX89" fmla="*/ 1047749 w 3900488"/>
                <a:gd name="connsiteY89" fmla="*/ 2198291 h 4808141"/>
                <a:gd name="connsiteX90" fmla="*/ 1098549 w 3900488"/>
                <a:gd name="connsiteY90" fmla="*/ 2331641 h 4808141"/>
                <a:gd name="connsiteX91" fmla="*/ 1219199 w 3900488"/>
                <a:gd name="connsiteY91" fmla="*/ 2566591 h 4808141"/>
                <a:gd name="connsiteX92" fmla="*/ 1269999 w 3900488"/>
                <a:gd name="connsiteY92" fmla="*/ 2712641 h 4808141"/>
                <a:gd name="connsiteX93" fmla="*/ 1130299 w 3900488"/>
                <a:gd name="connsiteY93" fmla="*/ 2750741 h 4808141"/>
                <a:gd name="connsiteX94" fmla="*/ 927099 w 3900488"/>
                <a:gd name="connsiteY94" fmla="*/ 2776141 h 4808141"/>
                <a:gd name="connsiteX95" fmla="*/ 742949 w 3900488"/>
                <a:gd name="connsiteY95" fmla="*/ 2731691 h 4808141"/>
                <a:gd name="connsiteX96" fmla="*/ 660399 w 3900488"/>
                <a:gd name="connsiteY96" fmla="*/ 2591991 h 4808141"/>
                <a:gd name="connsiteX97" fmla="*/ 622299 w 3900488"/>
                <a:gd name="connsiteY97" fmla="*/ 2344341 h 4808141"/>
                <a:gd name="connsiteX98" fmla="*/ 634999 w 3900488"/>
                <a:gd name="connsiteY98" fmla="*/ 2020491 h 4808141"/>
                <a:gd name="connsiteX99" fmla="*/ 736599 w 3900488"/>
                <a:gd name="connsiteY99" fmla="*/ 1328341 h 4808141"/>
                <a:gd name="connsiteX100" fmla="*/ 971549 w 3900488"/>
                <a:gd name="connsiteY100" fmla="*/ 623491 h 4808141"/>
                <a:gd name="connsiteX101" fmla="*/ 1168399 w 3900488"/>
                <a:gd name="connsiteY101" fmla="*/ 299641 h 4808141"/>
                <a:gd name="connsiteX102" fmla="*/ 1358899 w 3900488"/>
                <a:gd name="connsiteY102" fmla="*/ 140891 h 4808141"/>
                <a:gd name="connsiteX103" fmla="*/ 1530349 w 3900488"/>
                <a:gd name="connsiteY103" fmla="*/ 115491 h 4808141"/>
                <a:gd name="connsiteX104" fmla="*/ 1676399 w 3900488"/>
                <a:gd name="connsiteY104" fmla="*/ 13891 h 4808141"/>
                <a:gd name="connsiteX105" fmla="*/ 1813321 w 3900488"/>
                <a:gd name="connsiteY105" fmla="*/ 0 h 4808141"/>
                <a:gd name="connsiteX0" fmla="*/ 3060949 w 3900488"/>
                <a:gd name="connsiteY0" fmla="*/ 1005769 h 4808141"/>
                <a:gd name="connsiteX1" fmla="*/ 3081338 w 3900488"/>
                <a:gd name="connsiteY1" fmla="*/ 1026716 h 4808141"/>
                <a:gd name="connsiteX2" fmla="*/ 3167063 w 3900488"/>
                <a:gd name="connsiteY2" fmla="*/ 1369616 h 4808141"/>
                <a:gd name="connsiteX3" fmla="*/ 3252788 w 3900488"/>
                <a:gd name="connsiteY3" fmla="*/ 1822054 h 4808141"/>
                <a:gd name="connsiteX4" fmla="*/ 3281363 w 3900488"/>
                <a:gd name="connsiteY4" fmla="*/ 2255441 h 4808141"/>
                <a:gd name="connsiteX5" fmla="*/ 3271838 w 3900488"/>
                <a:gd name="connsiteY5" fmla="*/ 2526904 h 4808141"/>
                <a:gd name="connsiteX6" fmla="*/ 3190875 w 3900488"/>
                <a:gd name="connsiteY6" fmla="*/ 2722166 h 4808141"/>
                <a:gd name="connsiteX7" fmla="*/ 3043238 w 3900488"/>
                <a:gd name="connsiteY7" fmla="*/ 2750741 h 4808141"/>
                <a:gd name="connsiteX8" fmla="*/ 2809875 w 3900488"/>
                <a:gd name="connsiteY8" fmla="*/ 2731691 h 4808141"/>
                <a:gd name="connsiteX9" fmla="*/ 2633663 w 3900488"/>
                <a:gd name="connsiteY9" fmla="*/ 2669779 h 4808141"/>
                <a:gd name="connsiteX10" fmla="*/ 2657475 w 3900488"/>
                <a:gd name="connsiteY10" fmla="*/ 2603104 h 4808141"/>
                <a:gd name="connsiteX11" fmla="*/ 2752725 w 3900488"/>
                <a:gd name="connsiteY11" fmla="*/ 2474516 h 4808141"/>
                <a:gd name="connsiteX12" fmla="*/ 2843213 w 3900488"/>
                <a:gd name="connsiteY12" fmla="*/ 2255441 h 4808141"/>
                <a:gd name="connsiteX13" fmla="*/ 2862263 w 3900488"/>
                <a:gd name="connsiteY13" fmla="*/ 2160191 h 4808141"/>
                <a:gd name="connsiteX14" fmla="*/ 2919413 w 3900488"/>
                <a:gd name="connsiteY14" fmla="*/ 2098279 h 4808141"/>
                <a:gd name="connsiteX15" fmla="*/ 3000375 w 3900488"/>
                <a:gd name="connsiteY15" fmla="*/ 1855391 h 4808141"/>
                <a:gd name="connsiteX16" fmla="*/ 3057525 w 3900488"/>
                <a:gd name="connsiteY16" fmla="*/ 1598216 h 4808141"/>
                <a:gd name="connsiteX17" fmla="*/ 3062288 w 3900488"/>
                <a:gd name="connsiteY17" fmla="*/ 1483916 h 4808141"/>
                <a:gd name="connsiteX18" fmla="*/ 3009900 w 3900488"/>
                <a:gd name="connsiteY18" fmla="*/ 1379141 h 4808141"/>
                <a:gd name="connsiteX19" fmla="*/ 2957513 w 3900488"/>
                <a:gd name="connsiteY19" fmla="*/ 1331516 h 4808141"/>
                <a:gd name="connsiteX20" fmla="*/ 2947988 w 3900488"/>
                <a:gd name="connsiteY20" fmla="*/ 1236266 h 4808141"/>
                <a:gd name="connsiteX21" fmla="*/ 2957513 w 3900488"/>
                <a:gd name="connsiteY21" fmla="*/ 1121966 h 4808141"/>
                <a:gd name="connsiteX22" fmla="*/ 3005138 w 3900488"/>
                <a:gd name="connsiteY22" fmla="*/ 1050529 h 4808141"/>
                <a:gd name="connsiteX23" fmla="*/ 3060949 w 3900488"/>
                <a:gd name="connsiteY23" fmla="*/ 1005769 h 4808141"/>
                <a:gd name="connsiteX24" fmla="*/ 1813321 w 3900488"/>
                <a:gd name="connsiteY24" fmla="*/ 0 h 4808141"/>
                <a:gd name="connsiteX25" fmla="*/ 1955799 w 3900488"/>
                <a:gd name="connsiteY25" fmla="*/ 1191 h 4808141"/>
                <a:gd name="connsiteX26" fmla="*/ 2152649 w 3900488"/>
                <a:gd name="connsiteY26" fmla="*/ 20241 h 4808141"/>
                <a:gd name="connsiteX27" fmla="*/ 2381249 w 3900488"/>
                <a:gd name="connsiteY27" fmla="*/ 121841 h 4808141"/>
                <a:gd name="connsiteX28" fmla="*/ 2641599 w 3900488"/>
                <a:gd name="connsiteY28" fmla="*/ 331391 h 4808141"/>
                <a:gd name="connsiteX29" fmla="*/ 2946399 w 3900488"/>
                <a:gd name="connsiteY29" fmla="*/ 693341 h 4808141"/>
                <a:gd name="connsiteX30" fmla="*/ 3060699 w 3900488"/>
                <a:gd name="connsiteY30" fmla="*/ 883841 h 4808141"/>
                <a:gd name="connsiteX31" fmla="*/ 3009899 w 3900488"/>
                <a:gd name="connsiteY31" fmla="*/ 1004491 h 4808141"/>
                <a:gd name="connsiteX32" fmla="*/ 2901949 w 3900488"/>
                <a:gd name="connsiteY32" fmla="*/ 1061641 h 4808141"/>
                <a:gd name="connsiteX33" fmla="*/ 2825749 w 3900488"/>
                <a:gd name="connsiteY33" fmla="*/ 998141 h 4808141"/>
                <a:gd name="connsiteX34" fmla="*/ 2654299 w 3900488"/>
                <a:gd name="connsiteY34" fmla="*/ 820341 h 4808141"/>
                <a:gd name="connsiteX35" fmla="*/ 2349499 w 3900488"/>
                <a:gd name="connsiteY35" fmla="*/ 674291 h 4808141"/>
                <a:gd name="connsiteX36" fmla="*/ 2019299 w 3900488"/>
                <a:gd name="connsiteY36" fmla="*/ 674291 h 4808141"/>
                <a:gd name="connsiteX37" fmla="*/ 2343149 w 3900488"/>
                <a:gd name="connsiteY37" fmla="*/ 769541 h 4808141"/>
                <a:gd name="connsiteX38" fmla="*/ 2552699 w 3900488"/>
                <a:gd name="connsiteY38" fmla="*/ 909241 h 4808141"/>
                <a:gd name="connsiteX39" fmla="*/ 2629040 w 3900488"/>
                <a:gd name="connsiteY39" fmla="*/ 973620 h 4808141"/>
                <a:gd name="connsiteX40" fmla="*/ 2900212 w 3900488"/>
                <a:gd name="connsiteY40" fmla="*/ 1067700 h 4808141"/>
                <a:gd name="connsiteX41" fmla="*/ 2829545 w 3900488"/>
                <a:gd name="connsiteY41" fmla="*/ 1212445 h 4808141"/>
                <a:gd name="connsiteX42" fmla="*/ 2829545 w 3900488"/>
                <a:gd name="connsiteY42" fmla="*/ 1445256 h 4808141"/>
                <a:gd name="connsiteX43" fmla="*/ 2938456 w 3900488"/>
                <a:gd name="connsiteY43" fmla="*/ 1531580 h 4808141"/>
                <a:gd name="connsiteX44" fmla="*/ 2822442 w 3900488"/>
                <a:gd name="connsiteY44" fmla="*/ 2041674 h 4808141"/>
                <a:gd name="connsiteX45" fmla="*/ 2756148 w 3900488"/>
                <a:gd name="connsiteY45" fmla="*/ 2086142 h 4808141"/>
                <a:gd name="connsiteX46" fmla="*/ 2479547 w 3900488"/>
                <a:gd name="connsiteY46" fmla="*/ 2698176 h 4808141"/>
                <a:gd name="connsiteX47" fmla="*/ 2528888 w 3900488"/>
                <a:gd name="connsiteY47" fmla="*/ 2817416 h 4808141"/>
                <a:gd name="connsiteX48" fmla="*/ 2590800 w 3900488"/>
                <a:gd name="connsiteY48" fmla="*/ 2874566 h 4808141"/>
                <a:gd name="connsiteX49" fmla="*/ 2657475 w 3900488"/>
                <a:gd name="connsiteY49" fmla="*/ 2884091 h 4808141"/>
                <a:gd name="connsiteX50" fmla="*/ 2681288 w 3900488"/>
                <a:gd name="connsiteY50" fmla="*/ 2912666 h 4808141"/>
                <a:gd name="connsiteX51" fmla="*/ 2747963 w 3900488"/>
                <a:gd name="connsiteY51" fmla="*/ 3079354 h 4808141"/>
                <a:gd name="connsiteX52" fmla="*/ 2843213 w 3900488"/>
                <a:gd name="connsiteY52" fmla="*/ 3174604 h 4808141"/>
                <a:gd name="connsiteX53" fmla="*/ 2938463 w 3900488"/>
                <a:gd name="connsiteY53" fmla="*/ 3207941 h 4808141"/>
                <a:gd name="connsiteX54" fmla="*/ 3281363 w 3900488"/>
                <a:gd name="connsiteY54" fmla="*/ 3317479 h 4808141"/>
                <a:gd name="connsiteX55" fmla="*/ 3657600 w 3900488"/>
                <a:gd name="connsiteY55" fmla="*/ 3493691 h 4808141"/>
                <a:gd name="connsiteX56" fmla="*/ 3867150 w 3900488"/>
                <a:gd name="connsiteY56" fmla="*/ 3641329 h 4808141"/>
                <a:gd name="connsiteX57" fmla="*/ 3900488 w 3900488"/>
                <a:gd name="connsiteY57" fmla="*/ 3769916 h 4808141"/>
                <a:gd name="connsiteX58" fmla="*/ 3876675 w 3900488"/>
                <a:gd name="connsiteY58" fmla="*/ 4027091 h 4808141"/>
                <a:gd name="connsiteX59" fmla="*/ 3790950 w 3900488"/>
                <a:gd name="connsiteY59" fmla="*/ 4236641 h 4808141"/>
                <a:gd name="connsiteX60" fmla="*/ 3619500 w 3900488"/>
                <a:gd name="connsiteY60" fmla="*/ 4598591 h 4808141"/>
                <a:gd name="connsiteX61" fmla="*/ 3471863 w 3900488"/>
                <a:gd name="connsiteY61" fmla="*/ 4760516 h 4808141"/>
                <a:gd name="connsiteX62" fmla="*/ 2538413 w 3900488"/>
                <a:gd name="connsiteY62" fmla="*/ 4808141 h 4808141"/>
                <a:gd name="connsiteX63" fmla="*/ 1547813 w 3900488"/>
                <a:gd name="connsiteY63" fmla="*/ 4808141 h 4808141"/>
                <a:gd name="connsiteX64" fmla="*/ 338138 w 3900488"/>
                <a:gd name="connsiteY64" fmla="*/ 4760516 h 4808141"/>
                <a:gd name="connsiteX65" fmla="*/ 161925 w 3900488"/>
                <a:gd name="connsiteY65" fmla="*/ 4436666 h 4808141"/>
                <a:gd name="connsiteX66" fmla="*/ 57150 w 3900488"/>
                <a:gd name="connsiteY66" fmla="*/ 4141391 h 4808141"/>
                <a:gd name="connsiteX67" fmla="*/ 0 w 3900488"/>
                <a:gd name="connsiteY67" fmla="*/ 3855641 h 4808141"/>
                <a:gd name="connsiteX68" fmla="*/ 23813 w 3900488"/>
                <a:gd name="connsiteY68" fmla="*/ 3703241 h 4808141"/>
                <a:gd name="connsiteX69" fmla="*/ 219075 w 3900488"/>
                <a:gd name="connsiteY69" fmla="*/ 3584179 h 4808141"/>
                <a:gd name="connsiteX70" fmla="*/ 533400 w 3900488"/>
                <a:gd name="connsiteY70" fmla="*/ 3450829 h 4808141"/>
                <a:gd name="connsiteX71" fmla="*/ 933450 w 3900488"/>
                <a:gd name="connsiteY71" fmla="*/ 3293666 h 4808141"/>
                <a:gd name="connsiteX72" fmla="*/ 1133475 w 3900488"/>
                <a:gd name="connsiteY72" fmla="*/ 3217466 h 4808141"/>
                <a:gd name="connsiteX73" fmla="*/ 1276350 w 3900488"/>
                <a:gd name="connsiteY73" fmla="*/ 2950766 h 4808141"/>
                <a:gd name="connsiteX74" fmla="*/ 1371600 w 3900488"/>
                <a:gd name="connsiteY74" fmla="*/ 2888854 h 4808141"/>
                <a:gd name="connsiteX75" fmla="*/ 1443038 w 3900488"/>
                <a:gd name="connsiteY75" fmla="*/ 2750741 h 4808141"/>
                <a:gd name="connsiteX76" fmla="*/ 1428750 w 3900488"/>
                <a:gd name="connsiteY76" fmla="*/ 2665016 h 4808141"/>
                <a:gd name="connsiteX77" fmla="*/ 1432339 w 3900488"/>
                <a:gd name="connsiteY77" fmla="*/ 2655556 h 4808141"/>
                <a:gd name="connsiteX78" fmla="*/ 1411332 w 3900488"/>
                <a:gd name="connsiteY78" fmla="*/ 2630242 h 4808141"/>
                <a:gd name="connsiteX79" fmla="*/ 1169833 w 3900488"/>
                <a:gd name="connsiteY79" fmla="*/ 2059985 h 4808141"/>
                <a:gd name="connsiteX80" fmla="*/ 975688 w 3900488"/>
                <a:gd name="connsiteY80" fmla="*/ 1612672 h 4808141"/>
                <a:gd name="connsiteX81" fmla="*/ 1051451 w 3900488"/>
                <a:gd name="connsiteY81" fmla="*/ 1487109 h 4808141"/>
                <a:gd name="connsiteX82" fmla="*/ 1016847 w 3900488"/>
                <a:gd name="connsiteY82" fmla="*/ 1277790 h 4808141"/>
                <a:gd name="connsiteX83" fmla="*/ 933449 w 3900488"/>
                <a:gd name="connsiteY83" fmla="*/ 1341041 h 4808141"/>
                <a:gd name="connsiteX84" fmla="*/ 882649 w 3900488"/>
                <a:gd name="connsiteY84" fmla="*/ 1404541 h 4808141"/>
                <a:gd name="connsiteX85" fmla="*/ 838199 w 3900488"/>
                <a:gd name="connsiteY85" fmla="*/ 1525191 h 4808141"/>
                <a:gd name="connsiteX86" fmla="*/ 857249 w 3900488"/>
                <a:gd name="connsiteY86" fmla="*/ 1645841 h 4808141"/>
                <a:gd name="connsiteX87" fmla="*/ 888999 w 3900488"/>
                <a:gd name="connsiteY87" fmla="*/ 1829991 h 4808141"/>
                <a:gd name="connsiteX88" fmla="*/ 965199 w 3900488"/>
                <a:gd name="connsiteY88" fmla="*/ 2128441 h 4808141"/>
                <a:gd name="connsiteX89" fmla="*/ 1047749 w 3900488"/>
                <a:gd name="connsiteY89" fmla="*/ 2198291 h 4808141"/>
                <a:gd name="connsiteX90" fmla="*/ 1098549 w 3900488"/>
                <a:gd name="connsiteY90" fmla="*/ 2331641 h 4808141"/>
                <a:gd name="connsiteX91" fmla="*/ 1219199 w 3900488"/>
                <a:gd name="connsiteY91" fmla="*/ 2566591 h 4808141"/>
                <a:gd name="connsiteX92" fmla="*/ 1269999 w 3900488"/>
                <a:gd name="connsiteY92" fmla="*/ 2712641 h 4808141"/>
                <a:gd name="connsiteX93" fmla="*/ 1130299 w 3900488"/>
                <a:gd name="connsiteY93" fmla="*/ 2750741 h 4808141"/>
                <a:gd name="connsiteX94" fmla="*/ 927099 w 3900488"/>
                <a:gd name="connsiteY94" fmla="*/ 2776141 h 4808141"/>
                <a:gd name="connsiteX95" fmla="*/ 742949 w 3900488"/>
                <a:gd name="connsiteY95" fmla="*/ 2731691 h 4808141"/>
                <a:gd name="connsiteX96" fmla="*/ 660399 w 3900488"/>
                <a:gd name="connsiteY96" fmla="*/ 2591991 h 4808141"/>
                <a:gd name="connsiteX97" fmla="*/ 622299 w 3900488"/>
                <a:gd name="connsiteY97" fmla="*/ 2344341 h 4808141"/>
                <a:gd name="connsiteX98" fmla="*/ 634999 w 3900488"/>
                <a:gd name="connsiteY98" fmla="*/ 2020491 h 4808141"/>
                <a:gd name="connsiteX99" fmla="*/ 736599 w 3900488"/>
                <a:gd name="connsiteY99" fmla="*/ 1328341 h 4808141"/>
                <a:gd name="connsiteX100" fmla="*/ 971549 w 3900488"/>
                <a:gd name="connsiteY100" fmla="*/ 623491 h 4808141"/>
                <a:gd name="connsiteX101" fmla="*/ 1168399 w 3900488"/>
                <a:gd name="connsiteY101" fmla="*/ 299641 h 4808141"/>
                <a:gd name="connsiteX102" fmla="*/ 1358899 w 3900488"/>
                <a:gd name="connsiteY102" fmla="*/ 140891 h 4808141"/>
                <a:gd name="connsiteX103" fmla="*/ 1530349 w 3900488"/>
                <a:gd name="connsiteY103" fmla="*/ 115491 h 4808141"/>
                <a:gd name="connsiteX104" fmla="*/ 1676399 w 3900488"/>
                <a:gd name="connsiteY104" fmla="*/ 13891 h 4808141"/>
                <a:gd name="connsiteX105" fmla="*/ 1813321 w 3900488"/>
                <a:gd name="connsiteY105" fmla="*/ 0 h 4808141"/>
                <a:gd name="connsiteX0" fmla="*/ 3060949 w 3900488"/>
                <a:gd name="connsiteY0" fmla="*/ 1005769 h 4808141"/>
                <a:gd name="connsiteX1" fmla="*/ 3081338 w 3900488"/>
                <a:gd name="connsiteY1" fmla="*/ 1026716 h 4808141"/>
                <a:gd name="connsiteX2" fmla="*/ 3167063 w 3900488"/>
                <a:gd name="connsiteY2" fmla="*/ 1369616 h 4808141"/>
                <a:gd name="connsiteX3" fmla="*/ 3252788 w 3900488"/>
                <a:gd name="connsiteY3" fmla="*/ 1822054 h 4808141"/>
                <a:gd name="connsiteX4" fmla="*/ 3281363 w 3900488"/>
                <a:gd name="connsiteY4" fmla="*/ 2255441 h 4808141"/>
                <a:gd name="connsiteX5" fmla="*/ 3271838 w 3900488"/>
                <a:gd name="connsiteY5" fmla="*/ 2526904 h 4808141"/>
                <a:gd name="connsiteX6" fmla="*/ 3190875 w 3900488"/>
                <a:gd name="connsiteY6" fmla="*/ 2722166 h 4808141"/>
                <a:gd name="connsiteX7" fmla="*/ 3043238 w 3900488"/>
                <a:gd name="connsiteY7" fmla="*/ 2750741 h 4808141"/>
                <a:gd name="connsiteX8" fmla="*/ 2809875 w 3900488"/>
                <a:gd name="connsiteY8" fmla="*/ 2731691 h 4808141"/>
                <a:gd name="connsiteX9" fmla="*/ 2633663 w 3900488"/>
                <a:gd name="connsiteY9" fmla="*/ 2669779 h 4808141"/>
                <a:gd name="connsiteX10" fmla="*/ 2657475 w 3900488"/>
                <a:gd name="connsiteY10" fmla="*/ 2603104 h 4808141"/>
                <a:gd name="connsiteX11" fmla="*/ 2752725 w 3900488"/>
                <a:gd name="connsiteY11" fmla="*/ 2474516 h 4808141"/>
                <a:gd name="connsiteX12" fmla="*/ 2843213 w 3900488"/>
                <a:gd name="connsiteY12" fmla="*/ 2255441 h 4808141"/>
                <a:gd name="connsiteX13" fmla="*/ 2862263 w 3900488"/>
                <a:gd name="connsiteY13" fmla="*/ 2160191 h 4808141"/>
                <a:gd name="connsiteX14" fmla="*/ 2919413 w 3900488"/>
                <a:gd name="connsiteY14" fmla="*/ 2098279 h 4808141"/>
                <a:gd name="connsiteX15" fmla="*/ 3000375 w 3900488"/>
                <a:gd name="connsiteY15" fmla="*/ 1855391 h 4808141"/>
                <a:gd name="connsiteX16" fmla="*/ 3057525 w 3900488"/>
                <a:gd name="connsiteY16" fmla="*/ 1598216 h 4808141"/>
                <a:gd name="connsiteX17" fmla="*/ 3062288 w 3900488"/>
                <a:gd name="connsiteY17" fmla="*/ 1483916 h 4808141"/>
                <a:gd name="connsiteX18" fmla="*/ 3009900 w 3900488"/>
                <a:gd name="connsiteY18" fmla="*/ 1379141 h 4808141"/>
                <a:gd name="connsiteX19" fmla="*/ 2957513 w 3900488"/>
                <a:gd name="connsiteY19" fmla="*/ 1331516 h 4808141"/>
                <a:gd name="connsiteX20" fmla="*/ 2947988 w 3900488"/>
                <a:gd name="connsiteY20" fmla="*/ 1236266 h 4808141"/>
                <a:gd name="connsiteX21" fmla="*/ 2957513 w 3900488"/>
                <a:gd name="connsiteY21" fmla="*/ 1121966 h 4808141"/>
                <a:gd name="connsiteX22" fmla="*/ 3005138 w 3900488"/>
                <a:gd name="connsiteY22" fmla="*/ 1050529 h 4808141"/>
                <a:gd name="connsiteX23" fmla="*/ 3060949 w 3900488"/>
                <a:gd name="connsiteY23" fmla="*/ 1005769 h 4808141"/>
                <a:gd name="connsiteX24" fmla="*/ 1813321 w 3900488"/>
                <a:gd name="connsiteY24" fmla="*/ 0 h 4808141"/>
                <a:gd name="connsiteX25" fmla="*/ 1955799 w 3900488"/>
                <a:gd name="connsiteY25" fmla="*/ 1191 h 4808141"/>
                <a:gd name="connsiteX26" fmla="*/ 2152649 w 3900488"/>
                <a:gd name="connsiteY26" fmla="*/ 20241 h 4808141"/>
                <a:gd name="connsiteX27" fmla="*/ 2381249 w 3900488"/>
                <a:gd name="connsiteY27" fmla="*/ 121841 h 4808141"/>
                <a:gd name="connsiteX28" fmla="*/ 2641599 w 3900488"/>
                <a:gd name="connsiteY28" fmla="*/ 331391 h 4808141"/>
                <a:gd name="connsiteX29" fmla="*/ 2946399 w 3900488"/>
                <a:gd name="connsiteY29" fmla="*/ 693341 h 4808141"/>
                <a:gd name="connsiteX30" fmla="*/ 3060699 w 3900488"/>
                <a:gd name="connsiteY30" fmla="*/ 883841 h 4808141"/>
                <a:gd name="connsiteX31" fmla="*/ 3009899 w 3900488"/>
                <a:gd name="connsiteY31" fmla="*/ 1004491 h 4808141"/>
                <a:gd name="connsiteX32" fmla="*/ 2901949 w 3900488"/>
                <a:gd name="connsiteY32" fmla="*/ 1061641 h 4808141"/>
                <a:gd name="connsiteX33" fmla="*/ 2825749 w 3900488"/>
                <a:gd name="connsiteY33" fmla="*/ 998141 h 4808141"/>
                <a:gd name="connsiteX34" fmla="*/ 2654299 w 3900488"/>
                <a:gd name="connsiteY34" fmla="*/ 820341 h 4808141"/>
                <a:gd name="connsiteX35" fmla="*/ 2349499 w 3900488"/>
                <a:gd name="connsiteY35" fmla="*/ 674291 h 4808141"/>
                <a:gd name="connsiteX36" fmla="*/ 2019299 w 3900488"/>
                <a:gd name="connsiteY36" fmla="*/ 674291 h 4808141"/>
                <a:gd name="connsiteX37" fmla="*/ 2343149 w 3900488"/>
                <a:gd name="connsiteY37" fmla="*/ 769541 h 4808141"/>
                <a:gd name="connsiteX38" fmla="*/ 2552699 w 3900488"/>
                <a:gd name="connsiteY38" fmla="*/ 909241 h 4808141"/>
                <a:gd name="connsiteX39" fmla="*/ 2629040 w 3900488"/>
                <a:gd name="connsiteY39" fmla="*/ 973620 h 4808141"/>
                <a:gd name="connsiteX40" fmla="*/ 2900212 w 3900488"/>
                <a:gd name="connsiteY40" fmla="*/ 1067700 h 4808141"/>
                <a:gd name="connsiteX41" fmla="*/ 2829545 w 3900488"/>
                <a:gd name="connsiteY41" fmla="*/ 1212445 h 4808141"/>
                <a:gd name="connsiteX42" fmla="*/ 2829545 w 3900488"/>
                <a:gd name="connsiteY42" fmla="*/ 1445256 h 4808141"/>
                <a:gd name="connsiteX43" fmla="*/ 2938456 w 3900488"/>
                <a:gd name="connsiteY43" fmla="*/ 1531580 h 4808141"/>
                <a:gd name="connsiteX44" fmla="*/ 2822442 w 3900488"/>
                <a:gd name="connsiteY44" fmla="*/ 2041674 h 4808141"/>
                <a:gd name="connsiteX45" fmla="*/ 2756148 w 3900488"/>
                <a:gd name="connsiteY45" fmla="*/ 2086142 h 4808141"/>
                <a:gd name="connsiteX46" fmla="*/ 2479547 w 3900488"/>
                <a:gd name="connsiteY46" fmla="*/ 2698176 h 4808141"/>
                <a:gd name="connsiteX47" fmla="*/ 2528888 w 3900488"/>
                <a:gd name="connsiteY47" fmla="*/ 2817416 h 4808141"/>
                <a:gd name="connsiteX48" fmla="*/ 2590800 w 3900488"/>
                <a:gd name="connsiteY48" fmla="*/ 2874566 h 4808141"/>
                <a:gd name="connsiteX49" fmla="*/ 2657475 w 3900488"/>
                <a:gd name="connsiteY49" fmla="*/ 2884091 h 4808141"/>
                <a:gd name="connsiteX50" fmla="*/ 2681288 w 3900488"/>
                <a:gd name="connsiteY50" fmla="*/ 2912666 h 4808141"/>
                <a:gd name="connsiteX51" fmla="*/ 2747963 w 3900488"/>
                <a:gd name="connsiteY51" fmla="*/ 3079354 h 4808141"/>
                <a:gd name="connsiteX52" fmla="*/ 2843213 w 3900488"/>
                <a:gd name="connsiteY52" fmla="*/ 3174604 h 4808141"/>
                <a:gd name="connsiteX53" fmla="*/ 2938463 w 3900488"/>
                <a:gd name="connsiteY53" fmla="*/ 3207941 h 4808141"/>
                <a:gd name="connsiteX54" fmla="*/ 3281363 w 3900488"/>
                <a:gd name="connsiteY54" fmla="*/ 3317479 h 4808141"/>
                <a:gd name="connsiteX55" fmla="*/ 3657600 w 3900488"/>
                <a:gd name="connsiteY55" fmla="*/ 3493691 h 4808141"/>
                <a:gd name="connsiteX56" fmla="*/ 3867150 w 3900488"/>
                <a:gd name="connsiteY56" fmla="*/ 3641329 h 4808141"/>
                <a:gd name="connsiteX57" fmla="*/ 3900488 w 3900488"/>
                <a:gd name="connsiteY57" fmla="*/ 3769916 h 4808141"/>
                <a:gd name="connsiteX58" fmla="*/ 3876675 w 3900488"/>
                <a:gd name="connsiteY58" fmla="*/ 4027091 h 4808141"/>
                <a:gd name="connsiteX59" fmla="*/ 3790950 w 3900488"/>
                <a:gd name="connsiteY59" fmla="*/ 4236641 h 4808141"/>
                <a:gd name="connsiteX60" fmla="*/ 3619500 w 3900488"/>
                <a:gd name="connsiteY60" fmla="*/ 4598591 h 4808141"/>
                <a:gd name="connsiteX61" fmla="*/ 3471863 w 3900488"/>
                <a:gd name="connsiteY61" fmla="*/ 4760516 h 4808141"/>
                <a:gd name="connsiteX62" fmla="*/ 2538413 w 3900488"/>
                <a:gd name="connsiteY62" fmla="*/ 4808141 h 4808141"/>
                <a:gd name="connsiteX63" fmla="*/ 1547813 w 3900488"/>
                <a:gd name="connsiteY63" fmla="*/ 4808141 h 4808141"/>
                <a:gd name="connsiteX64" fmla="*/ 338138 w 3900488"/>
                <a:gd name="connsiteY64" fmla="*/ 4760516 h 4808141"/>
                <a:gd name="connsiteX65" fmla="*/ 161925 w 3900488"/>
                <a:gd name="connsiteY65" fmla="*/ 4436666 h 4808141"/>
                <a:gd name="connsiteX66" fmla="*/ 57150 w 3900488"/>
                <a:gd name="connsiteY66" fmla="*/ 4141391 h 4808141"/>
                <a:gd name="connsiteX67" fmla="*/ 0 w 3900488"/>
                <a:gd name="connsiteY67" fmla="*/ 3855641 h 4808141"/>
                <a:gd name="connsiteX68" fmla="*/ 23813 w 3900488"/>
                <a:gd name="connsiteY68" fmla="*/ 3703241 h 4808141"/>
                <a:gd name="connsiteX69" fmla="*/ 219075 w 3900488"/>
                <a:gd name="connsiteY69" fmla="*/ 3584179 h 4808141"/>
                <a:gd name="connsiteX70" fmla="*/ 533400 w 3900488"/>
                <a:gd name="connsiteY70" fmla="*/ 3450829 h 4808141"/>
                <a:gd name="connsiteX71" fmla="*/ 933450 w 3900488"/>
                <a:gd name="connsiteY71" fmla="*/ 3293666 h 4808141"/>
                <a:gd name="connsiteX72" fmla="*/ 1133475 w 3900488"/>
                <a:gd name="connsiteY72" fmla="*/ 3217466 h 4808141"/>
                <a:gd name="connsiteX73" fmla="*/ 1276350 w 3900488"/>
                <a:gd name="connsiteY73" fmla="*/ 2950766 h 4808141"/>
                <a:gd name="connsiteX74" fmla="*/ 1371600 w 3900488"/>
                <a:gd name="connsiteY74" fmla="*/ 2888854 h 4808141"/>
                <a:gd name="connsiteX75" fmla="*/ 1443038 w 3900488"/>
                <a:gd name="connsiteY75" fmla="*/ 2750741 h 4808141"/>
                <a:gd name="connsiteX76" fmla="*/ 1428750 w 3900488"/>
                <a:gd name="connsiteY76" fmla="*/ 2665016 h 4808141"/>
                <a:gd name="connsiteX77" fmla="*/ 1432339 w 3900488"/>
                <a:gd name="connsiteY77" fmla="*/ 2655556 h 4808141"/>
                <a:gd name="connsiteX78" fmla="*/ 1411332 w 3900488"/>
                <a:gd name="connsiteY78" fmla="*/ 2630242 h 4808141"/>
                <a:gd name="connsiteX79" fmla="*/ 1169833 w 3900488"/>
                <a:gd name="connsiteY79" fmla="*/ 2059985 h 4808141"/>
                <a:gd name="connsiteX80" fmla="*/ 975688 w 3900488"/>
                <a:gd name="connsiteY80" fmla="*/ 1612672 h 4808141"/>
                <a:gd name="connsiteX81" fmla="*/ 1051451 w 3900488"/>
                <a:gd name="connsiteY81" fmla="*/ 1487109 h 4808141"/>
                <a:gd name="connsiteX82" fmla="*/ 1016847 w 3900488"/>
                <a:gd name="connsiteY82" fmla="*/ 1277790 h 4808141"/>
                <a:gd name="connsiteX83" fmla="*/ 933449 w 3900488"/>
                <a:gd name="connsiteY83" fmla="*/ 1341041 h 4808141"/>
                <a:gd name="connsiteX84" fmla="*/ 882649 w 3900488"/>
                <a:gd name="connsiteY84" fmla="*/ 1404541 h 4808141"/>
                <a:gd name="connsiteX85" fmla="*/ 838199 w 3900488"/>
                <a:gd name="connsiteY85" fmla="*/ 1525191 h 4808141"/>
                <a:gd name="connsiteX86" fmla="*/ 857249 w 3900488"/>
                <a:gd name="connsiteY86" fmla="*/ 1645841 h 4808141"/>
                <a:gd name="connsiteX87" fmla="*/ 888999 w 3900488"/>
                <a:gd name="connsiteY87" fmla="*/ 1829991 h 4808141"/>
                <a:gd name="connsiteX88" fmla="*/ 965199 w 3900488"/>
                <a:gd name="connsiteY88" fmla="*/ 2128441 h 4808141"/>
                <a:gd name="connsiteX89" fmla="*/ 1047749 w 3900488"/>
                <a:gd name="connsiteY89" fmla="*/ 2198291 h 4808141"/>
                <a:gd name="connsiteX90" fmla="*/ 1098549 w 3900488"/>
                <a:gd name="connsiteY90" fmla="*/ 2331641 h 4808141"/>
                <a:gd name="connsiteX91" fmla="*/ 1219199 w 3900488"/>
                <a:gd name="connsiteY91" fmla="*/ 2566591 h 4808141"/>
                <a:gd name="connsiteX92" fmla="*/ 1269999 w 3900488"/>
                <a:gd name="connsiteY92" fmla="*/ 2712641 h 4808141"/>
                <a:gd name="connsiteX93" fmla="*/ 1130299 w 3900488"/>
                <a:gd name="connsiteY93" fmla="*/ 2750741 h 4808141"/>
                <a:gd name="connsiteX94" fmla="*/ 927099 w 3900488"/>
                <a:gd name="connsiteY94" fmla="*/ 2776141 h 4808141"/>
                <a:gd name="connsiteX95" fmla="*/ 742949 w 3900488"/>
                <a:gd name="connsiteY95" fmla="*/ 2731691 h 4808141"/>
                <a:gd name="connsiteX96" fmla="*/ 660399 w 3900488"/>
                <a:gd name="connsiteY96" fmla="*/ 2591991 h 4808141"/>
                <a:gd name="connsiteX97" fmla="*/ 622299 w 3900488"/>
                <a:gd name="connsiteY97" fmla="*/ 2344341 h 4808141"/>
                <a:gd name="connsiteX98" fmla="*/ 634999 w 3900488"/>
                <a:gd name="connsiteY98" fmla="*/ 2020491 h 4808141"/>
                <a:gd name="connsiteX99" fmla="*/ 736599 w 3900488"/>
                <a:gd name="connsiteY99" fmla="*/ 1328341 h 4808141"/>
                <a:gd name="connsiteX100" fmla="*/ 971549 w 3900488"/>
                <a:gd name="connsiteY100" fmla="*/ 623491 h 4808141"/>
                <a:gd name="connsiteX101" fmla="*/ 1168399 w 3900488"/>
                <a:gd name="connsiteY101" fmla="*/ 299641 h 4808141"/>
                <a:gd name="connsiteX102" fmla="*/ 1358899 w 3900488"/>
                <a:gd name="connsiteY102" fmla="*/ 140891 h 4808141"/>
                <a:gd name="connsiteX103" fmla="*/ 1530349 w 3900488"/>
                <a:gd name="connsiteY103" fmla="*/ 115491 h 4808141"/>
                <a:gd name="connsiteX104" fmla="*/ 1676399 w 3900488"/>
                <a:gd name="connsiteY104" fmla="*/ 13891 h 4808141"/>
                <a:gd name="connsiteX105" fmla="*/ 1813321 w 3900488"/>
                <a:gd name="connsiteY105" fmla="*/ 0 h 4808141"/>
                <a:gd name="connsiteX0" fmla="*/ 3060949 w 3900488"/>
                <a:gd name="connsiteY0" fmla="*/ 1005769 h 4808141"/>
                <a:gd name="connsiteX1" fmla="*/ 3081338 w 3900488"/>
                <a:gd name="connsiteY1" fmla="*/ 1026716 h 4808141"/>
                <a:gd name="connsiteX2" fmla="*/ 3167063 w 3900488"/>
                <a:gd name="connsiteY2" fmla="*/ 1369616 h 4808141"/>
                <a:gd name="connsiteX3" fmla="*/ 3252788 w 3900488"/>
                <a:gd name="connsiteY3" fmla="*/ 1822054 h 4808141"/>
                <a:gd name="connsiteX4" fmla="*/ 3281363 w 3900488"/>
                <a:gd name="connsiteY4" fmla="*/ 2255441 h 4808141"/>
                <a:gd name="connsiteX5" fmla="*/ 3271838 w 3900488"/>
                <a:gd name="connsiteY5" fmla="*/ 2526904 h 4808141"/>
                <a:gd name="connsiteX6" fmla="*/ 3190875 w 3900488"/>
                <a:gd name="connsiteY6" fmla="*/ 2722166 h 4808141"/>
                <a:gd name="connsiteX7" fmla="*/ 3043238 w 3900488"/>
                <a:gd name="connsiteY7" fmla="*/ 2750741 h 4808141"/>
                <a:gd name="connsiteX8" fmla="*/ 2809875 w 3900488"/>
                <a:gd name="connsiteY8" fmla="*/ 2731691 h 4808141"/>
                <a:gd name="connsiteX9" fmla="*/ 2633663 w 3900488"/>
                <a:gd name="connsiteY9" fmla="*/ 2669779 h 4808141"/>
                <a:gd name="connsiteX10" fmla="*/ 2657475 w 3900488"/>
                <a:gd name="connsiteY10" fmla="*/ 2603104 h 4808141"/>
                <a:gd name="connsiteX11" fmla="*/ 2752725 w 3900488"/>
                <a:gd name="connsiteY11" fmla="*/ 2474516 h 4808141"/>
                <a:gd name="connsiteX12" fmla="*/ 2843213 w 3900488"/>
                <a:gd name="connsiteY12" fmla="*/ 2255441 h 4808141"/>
                <a:gd name="connsiteX13" fmla="*/ 2862263 w 3900488"/>
                <a:gd name="connsiteY13" fmla="*/ 2160191 h 4808141"/>
                <a:gd name="connsiteX14" fmla="*/ 2919413 w 3900488"/>
                <a:gd name="connsiteY14" fmla="*/ 2098279 h 4808141"/>
                <a:gd name="connsiteX15" fmla="*/ 3000375 w 3900488"/>
                <a:gd name="connsiteY15" fmla="*/ 1855391 h 4808141"/>
                <a:gd name="connsiteX16" fmla="*/ 3057525 w 3900488"/>
                <a:gd name="connsiteY16" fmla="*/ 1598216 h 4808141"/>
                <a:gd name="connsiteX17" fmla="*/ 3062288 w 3900488"/>
                <a:gd name="connsiteY17" fmla="*/ 1483916 h 4808141"/>
                <a:gd name="connsiteX18" fmla="*/ 3009900 w 3900488"/>
                <a:gd name="connsiteY18" fmla="*/ 1379141 h 4808141"/>
                <a:gd name="connsiteX19" fmla="*/ 2957513 w 3900488"/>
                <a:gd name="connsiteY19" fmla="*/ 1331516 h 4808141"/>
                <a:gd name="connsiteX20" fmla="*/ 2947988 w 3900488"/>
                <a:gd name="connsiteY20" fmla="*/ 1236266 h 4808141"/>
                <a:gd name="connsiteX21" fmla="*/ 2957513 w 3900488"/>
                <a:gd name="connsiteY21" fmla="*/ 1121966 h 4808141"/>
                <a:gd name="connsiteX22" fmla="*/ 3005138 w 3900488"/>
                <a:gd name="connsiteY22" fmla="*/ 1050529 h 4808141"/>
                <a:gd name="connsiteX23" fmla="*/ 3060949 w 3900488"/>
                <a:gd name="connsiteY23" fmla="*/ 1005769 h 4808141"/>
                <a:gd name="connsiteX24" fmla="*/ 1813321 w 3900488"/>
                <a:gd name="connsiteY24" fmla="*/ 0 h 4808141"/>
                <a:gd name="connsiteX25" fmla="*/ 1955799 w 3900488"/>
                <a:gd name="connsiteY25" fmla="*/ 1191 h 4808141"/>
                <a:gd name="connsiteX26" fmla="*/ 2152649 w 3900488"/>
                <a:gd name="connsiteY26" fmla="*/ 20241 h 4808141"/>
                <a:gd name="connsiteX27" fmla="*/ 2381249 w 3900488"/>
                <a:gd name="connsiteY27" fmla="*/ 121841 h 4808141"/>
                <a:gd name="connsiteX28" fmla="*/ 2641599 w 3900488"/>
                <a:gd name="connsiteY28" fmla="*/ 331391 h 4808141"/>
                <a:gd name="connsiteX29" fmla="*/ 2946399 w 3900488"/>
                <a:gd name="connsiteY29" fmla="*/ 693341 h 4808141"/>
                <a:gd name="connsiteX30" fmla="*/ 3060699 w 3900488"/>
                <a:gd name="connsiteY30" fmla="*/ 883841 h 4808141"/>
                <a:gd name="connsiteX31" fmla="*/ 3009899 w 3900488"/>
                <a:gd name="connsiteY31" fmla="*/ 1004491 h 4808141"/>
                <a:gd name="connsiteX32" fmla="*/ 2901949 w 3900488"/>
                <a:gd name="connsiteY32" fmla="*/ 1061641 h 4808141"/>
                <a:gd name="connsiteX33" fmla="*/ 2825749 w 3900488"/>
                <a:gd name="connsiteY33" fmla="*/ 998141 h 4808141"/>
                <a:gd name="connsiteX34" fmla="*/ 2654299 w 3900488"/>
                <a:gd name="connsiteY34" fmla="*/ 820341 h 4808141"/>
                <a:gd name="connsiteX35" fmla="*/ 2349499 w 3900488"/>
                <a:gd name="connsiteY35" fmla="*/ 674291 h 4808141"/>
                <a:gd name="connsiteX36" fmla="*/ 2019299 w 3900488"/>
                <a:gd name="connsiteY36" fmla="*/ 674291 h 4808141"/>
                <a:gd name="connsiteX37" fmla="*/ 2343149 w 3900488"/>
                <a:gd name="connsiteY37" fmla="*/ 769541 h 4808141"/>
                <a:gd name="connsiteX38" fmla="*/ 2552699 w 3900488"/>
                <a:gd name="connsiteY38" fmla="*/ 909241 h 4808141"/>
                <a:gd name="connsiteX39" fmla="*/ 2629040 w 3900488"/>
                <a:gd name="connsiteY39" fmla="*/ 973620 h 4808141"/>
                <a:gd name="connsiteX40" fmla="*/ 2900212 w 3900488"/>
                <a:gd name="connsiteY40" fmla="*/ 1067700 h 4808141"/>
                <a:gd name="connsiteX41" fmla="*/ 2829545 w 3900488"/>
                <a:gd name="connsiteY41" fmla="*/ 1212445 h 4808141"/>
                <a:gd name="connsiteX42" fmla="*/ 2829545 w 3900488"/>
                <a:gd name="connsiteY42" fmla="*/ 1445256 h 4808141"/>
                <a:gd name="connsiteX43" fmla="*/ 2938456 w 3900488"/>
                <a:gd name="connsiteY43" fmla="*/ 1531580 h 4808141"/>
                <a:gd name="connsiteX44" fmla="*/ 2822442 w 3900488"/>
                <a:gd name="connsiteY44" fmla="*/ 2041674 h 4808141"/>
                <a:gd name="connsiteX45" fmla="*/ 2756148 w 3900488"/>
                <a:gd name="connsiteY45" fmla="*/ 2086142 h 4808141"/>
                <a:gd name="connsiteX46" fmla="*/ 2479547 w 3900488"/>
                <a:gd name="connsiteY46" fmla="*/ 2698176 h 4808141"/>
                <a:gd name="connsiteX47" fmla="*/ 2528888 w 3900488"/>
                <a:gd name="connsiteY47" fmla="*/ 2817416 h 4808141"/>
                <a:gd name="connsiteX48" fmla="*/ 2590800 w 3900488"/>
                <a:gd name="connsiteY48" fmla="*/ 2874566 h 4808141"/>
                <a:gd name="connsiteX49" fmla="*/ 2657475 w 3900488"/>
                <a:gd name="connsiteY49" fmla="*/ 2884091 h 4808141"/>
                <a:gd name="connsiteX50" fmla="*/ 2681288 w 3900488"/>
                <a:gd name="connsiteY50" fmla="*/ 2912666 h 4808141"/>
                <a:gd name="connsiteX51" fmla="*/ 2747963 w 3900488"/>
                <a:gd name="connsiteY51" fmla="*/ 3079354 h 4808141"/>
                <a:gd name="connsiteX52" fmla="*/ 2843213 w 3900488"/>
                <a:gd name="connsiteY52" fmla="*/ 3174604 h 4808141"/>
                <a:gd name="connsiteX53" fmla="*/ 2938463 w 3900488"/>
                <a:gd name="connsiteY53" fmla="*/ 3207941 h 4808141"/>
                <a:gd name="connsiteX54" fmla="*/ 3281363 w 3900488"/>
                <a:gd name="connsiteY54" fmla="*/ 3317479 h 4808141"/>
                <a:gd name="connsiteX55" fmla="*/ 3657600 w 3900488"/>
                <a:gd name="connsiteY55" fmla="*/ 3493691 h 4808141"/>
                <a:gd name="connsiteX56" fmla="*/ 3867150 w 3900488"/>
                <a:gd name="connsiteY56" fmla="*/ 3641329 h 4808141"/>
                <a:gd name="connsiteX57" fmla="*/ 3900488 w 3900488"/>
                <a:gd name="connsiteY57" fmla="*/ 3769916 h 4808141"/>
                <a:gd name="connsiteX58" fmla="*/ 3876675 w 3900488"/>
                <a:gd name="connsiteY58" fmla="*/ 4027091 h 4808141"/>
                <a:gd name="connsiteX59" fmla="*/ 3790950 w 3900488"/>
                <a:gd name="connsiteY59" fmla="*/ 4236641 h 4808141"/>
                <a:gd name="connsiteX60" fmla="*/ 3619500 w 3900488"/>
                <a:gd name="connsiteY60" fmla="*/ 4598591 h 4808141"/>
                <a:gd name="connsiteX61" fmla="*/ 3471863 w 3900488"/>
                <a:gd name="connsiteY61" fmla="*/ 4760516 h 4808141"/>
                <a:gd name="connsiteX62" fmla="*/ 2538413 w 3900488"/>
                <a:gd name="connsiteY62" fmla="*/ 4808141 h 4808141"/>
                <a:gd name="connsiteX63" fmla="*/ 1547813 w 3900488"/>
                <a:gd name="connsiteY63" fmla="*/ 4808141 h 4808141"/>
                <a:gd name="connsiteX64" fmla="*/ 338138 w 3900488"/>
                <a:gd name="connsiteY64" fmla="*/ 4760516 h 4808141"/>
                <a:gd name="connsiteX65" fmla="*/ 161925 w 3900488"/>
                <a:gd name="connsiteY65" fmla="*/ 4436666 h 4808141"/>
                <a:gd name="connsiteX66" fmla="*/ 57150 w 3900488"/>
                <a:gd name="connsiteY66" fmla="*/ 4141391 h 4808141"/>
                <a:gd name="connsiteX67" fmla="*/ 0 w 3900488"/>
                <a:gd name="connsiteY67" fmla="*/ 3855641 h 4808141"/>
                <a:gd name="connsiteX68" fmla="*/ 23813 w 3900488"/>
                <a:gd name="connsiteY68" fmla="*/ 3703241 h 4808141"/>
                <a:gd name="connsiteX69" fmla="*/ 219075 w 3900488"/>
                <a:gd name="connsiteY69" fmla="*/ 3584179 h 4808141"/>
                <a:gd name="connsiteX70" fmla="*/ 533400 w 3900488"/>
                <a:gd name="connsiteY70" fmla="*/ 3450829 h 4808141"/>
                <a:gd name="connsiteX71" fmla="*/ 933450 w 3900488"/>
                <a:gd name="connsiteY71" fmla="*/ 3293666 h 4808141"/>
                <a:gd name="connsiteX72" fmla="*/ 1133475 w 3900488"/>
                <a:gd name="connsiteY72" fmla="*/ 3217466 h 4808141"/>
                <a:gd name="connsiteX73" fmla="*/ 1276350 w 3900488"/>
                <a:gd name="connsiteY73" fmla="*/ 2950766 h 4808141"/>
                <a:gd name="connsiteX74" fmla="*/ 1371600 w 3900488"/>
                <a:gd name="connsiteY74" fmla="*/ 2888854 h 4808141"/>
                <a:gd name="connsiteX75" fmla="*/ 1443038 w 3900488"/>
                <a:gd name="connsiteY75" fmla="*/ 2750741 h 4808141"/>
                <a:gd name="connsiteX76" fmla="*/ 1428750 w 3900488"/>
                <a:gd name="connsiteY76" fmla="*/ 2665016 h 4808141"/>
                <a:gd name="connsiteX77" fmla="*/ 1432339 w 3900488"/>
                <a:gd name="connsiteY77" fmla="*/ 2655556 h 4808141"/>
                <a:gd name="connsiteX78" fmla="*/ 1411332 w 3900488"/>
                <a:gd name="connsiteY78" fmla="*/ 2630242 h 4808141"/>
                <a:gd name="connsiteX79" fmla="*/ 1169833 w 3900488"/>
                <a:gd name="connsiteY79" fmla="*/ 2059985 h 4808141"/>
                <a:gd name="connsiteX80" fmla="*/ 975688 w 3900488"/>
                <a:gd name="connsiteY80" fmla="*/ 1612672 h 4808141"/>
                <a:gd name="connsiteX81" fmla="*/ 1051451 w 3900488"/>
                <a:gd name="connsiteY81" fmla="*/ 1487109 h 4808141"/>
                <a:gd name="connsiteX82" fmla="*/ 1016847 w 3900488"/>
                <a:gd name="connsiteY82" fmla="*/ 1277790 h 4808141"/>
                <a:gd name="connsiteX83" fmla="*/ 933449 w 3900488"/>
                <a:gd name="connsiteY83" fmla="*/ 1341041 h 4808141"/>
                <a:gd name="connsiteX84" fmla="*/ 882649 w 3900488"/>
                <a:gd name="connsiteY84" fmla="*/ 1404541 h 4808141"/>
                <a:gd name="connsiteX85" fmla="*/ 838199 w 3900488"/>
                <a:gd name="connsiteY85" fmla="*/ 1525191 h 4808141"/>
                <a:gd name="connsiteX86" fmla="*/ 857249 w 3900488"/>
                <a:gd name="connsiteY86" fmla="*/ 1645841 h 4808141"/>
                <a:gd name="connsiteX87" fmla="*/ 888999 w 3900488"/>
                <a:gd name="connsiteY87" fmla="*/ 1829991 h 4808141"/>
                <a:gd name="connsiteX88" fmla="*/ 965199 w 3900488"/>
                <a:gd name="connsiteY88" fmla="*/ 2128441 h 4808141"/>
                <a:gd name="connsiteX89" fmla="*/ 1047749 w 3900488"/>
                <a:gd name="connsiteY89" fmla="*/ 2198291 h 4808141"/>
                <a:gd name="connsiteX90" fmla="*/ 1098549 w 3900488"/>
                <a:gd name="connsiteY90" fmla="*/ 2331641 h 4808141"/>
                <a:gd name="connsiteX91" fmla="*/ 1219199 w 3900488"/>
                <a:gd name="connsiteY91" fmla="*/ 2566591 h 4808141"/>
                <a:gd name="connsiteX92" fmla="*/ 1269999 w 3900488"/>
                <a:gd name="connsiteY92" fmla="*/ 2712641 h 4808141"/>
                <a:gd name="connsiteX93" fmla="*/ 1130299 w 3900488"/>
                <a:gd name="connsiteY93" fmla="*/ 2750741 h 4808141"/>
                <a:gd name="connsiteX94" fmla="*/ 927099 w 3900488"/>
                <a:gd name="connsiteY94" fmla="*/ 2776141 h 4808141"/>
                <a:gd name="connsiteX95" fmla="*/ 742949 w 3900488"/>
                <a:gd name="connsiteY95" fmla="*/ 2731691 h 4808141"/>
                <a:gd name="connsiteX96" fmla="*/ 660399 w 3900488"/>
                <a:gd name="connsiteY96" fmla="*/ 2591991 h 4808141"/>
                <a:gd name="connsiteX97" fmla="*/ 622299 w 3900488"/>
                <a:gd name="connsiteY97" fmla="*/ 2344341 h 4808141"/>
                <a:gd name="connsiteX98" fmla="*/ 634999 w 3900488"/>
                <a:gd name="connsiteY98" fmla="*/ 2020491 h 4808141"/>
                <a:gd name="connsiteX99" fmla="*/ 736599 w 3900488"/>
                <a:gd name="connsiteY99" fmla="*/ 1328341 h 4808141"/>
                <a:gd name="connsiteX100" fmla="*/ 971549 w 3900488"/>
                <a:gd name="connsiteY100" fmla="*/ 623491 h 4808141"/>
                <a:gd name="connsiteX101" fmla="*/ 1168399 w 3900488"/>
                <a:gd name="connsiteY101" fmla="*/ 299641 h 4808141"/>
                <a:gd name="connsiteX102" fmla="*/ 1358899 w 3900488"/>
                <a:gd name="connsiteY102" fmla="*/ 140891 h 4808141"/>
                <a:gd name="connsiteX103" fmla="*/ 1530349 w 3900488"/>
                <a:gd name="connsiteY103" fmla="*/ 115491 h 4808141"/>
                <a:gd name="connsiteX104" fmla="*/ 1676399 w 3900488"/>
                <a:gd name="connsiteY104" fmla="*/ 13891 h 4808141"/>
                <a:gd name="connsiteX105" fmla="*/ 1813321 w 3900488"/>
                <a:gd name="connsiteY105" fmla="*/ 0 h 4808141"/>
                <a:gd name="connsiteX0" fmla="*/ 3060949 w 3900488"/>
                <a:gd name="connsiteY0" fmla="*/ 1005769 h 4808141"/>
                <a:gd name="connsiteX1" fmla="*/ 3081338 w 3900488"/>
                <a:gd name="connsiteY1" fmla="*/ 1026716 h 4808141"/>
                <a:gd name="connsiteX2" fmla="*/ 3167063 w 3900488"/>
                <a:gd name="connsiteY2" fmla="*/ 1369616 h 4808141"/>
                <a:gd name="connsiteX3" fmla="*/ 3252788 w 3900488"/>
                <a:gd name="connsiteY3" fmla="*/ 1822054 h 4808141"/>
                <a:gd name="connsiteX4" fmla="*/ 3281363 w 3900488"/>
                <a:gd name="connsiteY4" fmla="*/ 2255441 h 4808141"/>
                <a:gd name="connsiteX5" fmla="*/ 3271838 w 3900488"/>
                <a:gd name="connsiteY5" fmla="*/ 2526904 h 4808141"/>
                <a:gd name="connsiteX6" fmla="*/ 3190875 w 3900488"/>
                <a:gd name="connsiteY6" fmla="*/ 2722166 h 4808141"/>
                <a:gd name="connsiteX7" fmla="*/ 3043238 w 3900488"/>
                <a:gd name="connsiteY7" fmla="*/ 2750741 h 4808141"/>
                <a:gd name="connsiteX8" fmla="*/ 2809875 w 3900488"/>
                <a:gd name="connsiteY8" fmla="*/ 2731691 h 4808141"/>
                <a:gd name="connsiteX9" fmla="*/ 2633663 w 3900488"/>
                <a:gd name="connsiteY9" fmla="*/ 2669779 h 4808141"/>
                <a:gd name="connsiteX10" fmla="*/ 2657475 w 3900488"/>
                <a:gd name="connsiteY10" fmla="*/ 2603104 h 4808141"/>
                <a:gd name="connsiteX11" fmla="*/ 2752725 w 3900488"/>
                <a:gd name="connsiteY11" fmla="*/ 2474516 h 4808141"/>
                <a:gd name="connsiteX12" fmla="*/ 2843213 w 3900488"/>
                <a:gd name="connsiteY12" fmla="*/ 2255441 h 4808141"/>
                <a:gd name="connsiteX13" fmla="*/ 2862263 w 3900488"/>
                <a:gd name="connsiteY13" fmla="*/ 2160191 h 4808141"/>
                <a:gd name="connsiteX14" fmla="*/ 2919413 w 3900488"/>
                <a:gd name="connsiteY14" fmla="*/ 2098279 h 4808141"/>
                <a:gd name="connsiteX15" fmla="*/ 3000375 w 3900488"/>
                <a:gd name="connsiteY15" fmla="*/ 1855391 h 4808141"/>
                <a:gd name="connsiteX16" fmla="*/ 3057525 w 3900488"/>
                <a:gd name="connsiteY16" fmla="*/ 1598216 h 4808141"/>
                <a:gd name="connsiteX17" fmla="*/ 3062288 w 3900488"/>
                <a:gd name="connsiteY17" fmla="*/ 1483916 h 4808141"/>
                <a:gd name="connsiteX18" fmla="*/ 3009900 w 3900488"/>
                <a:gd name="connsiteY18" fmla="*/ 1379141 h 4808141"/>
                <a:gd name="connsiteX19" fmla="*/ 2957513 w 3900488"/>
                <a:gd name="connsiteY19" fmla="*/ 1331516 h 4808141"/>
                <a:gd name="connsiteX20" fmla="*/ 2947988 w 3900488"/>
                <a:gd name="connsiteY20" fmla="*/ 1236266 h 4808141"/>
                <a:gd name="connsiteX21" fmla="*/ 2957513 w 3900488"/>
                <a:gd name="connsiteY21" fmla="*/ 1121966 h 4808141"/>
                <a:gd name="connsiteX22" fmla="*/ 3005138 w 3900488"/>
                <a:gd name="connsiteY22" fmla="*/ 1050529 h 4808141"/>
                <a:gd name="connsiteX23" fmla="*/ 3060949 w 3900488"/>
                <a:gd name="connsiteY23" fmla="*/ 1005769 h 4808141"/>
                <a:gd name="connsiteX24" fmla="*/ 1813321 w 3900488"/>
                <a:gd name="connsiteY24" fmla="*/ 0 h 4808141"/>
                <a:gd name="connsiteX25" fmla="*/ 1955799 w 3900488"/>
                <a:gd name="connsiteY25" fmla="*/ 1191 h 4808141"/>
                <a:gd name="connsiteX26" fmla="*/ 2152649 w 3900488"/>
                <a:gd name="connsiteY26" fmla="*/ 20241 h 4808141"/>
                <a:gd name="connsiteX27" fmla="*/ 2381249 w 3900488"/>
                <a:gd name="connsiteY27" fmla="*/ 121841 h 4808141"/>
                <a:gd name="connsiteX28" fmla="*/ 2641599 w 3900488"/>
                <a:gd name="connsiteY28" fmla="*/ 331391 h 4808141"/>
                <a:gd name="connsiteX29" fmla="*/ 2946399 w 3900488"/>
                <a:gd name="connsiteY29" fmla="*/ 693341 h 4808141"/>
                <a:gd name="connsiteX30" fmla="*/ 3060699 w 3900488"/>
                <a:gd name="connsiteY30" fmla="*/ 883841 h 4808141"/>
                <a:gd name="connsiteX31" fmla="*/ 3009899 w 3900488"/>
                <a:gd name="connsiteY31" fmla="*/ 1004491 h 4808141"/>
                <a:gd name="connsiteX32" fmla="*/ 2901949 w 3900488"/>
                <a:gd name="connsiteY32" fmla="*/ 1061641 h 4808141"/>
                <a:gd name="connsiteX33" fmla="*/ 2825749 w 3900488"/>
                <a:gd name="connsiteY33" fmla="*/ 998141 h 4808141"/>
                <a:gd name="connsiteX34" fmla="*/ 2654299 w 3900488"/>
                <a:gd name="connsiteY34" fmla="*/ 820341 h 4808141"/>
                <a:gd name="connsiteX35" fmla="*/ 2349499 w 3900488"/>
                <a:gd name="connsiteY35" fmla="*/ 674291 h 4808141"/>
                <a:gd name="connsiteX36" fmla="*/ 2019299 w 3900488"/>
                <a:gd name="connsiteY36" fmla="*/ 674291 h 4808141"/>
                <a:gd name="connsiteX37" fmla="*/ 2343149 w 3900488"/>
                <a:gd name="connsiteY37" fmla="*/ 769541 h 4808141"/>
                <a:gd name="connsiteX38" fmla="*/ 2552699 w 3900488"/>
                <a:gd name="connsiteY38" fmla="*/ 909241 h 4808141"/>
                <a:gd name="connsiteX39" fmla="*/ 2629040 w 3900488"/>
                <a:gd name="connsiteY39" fmla="*/ 973620 h 4808141"/>
                <a:gd name="connsiteX40" fmla="*/ 2900212 w 3900488"/>
                <a:gd name="connsiteY40" fmla="*/ 1067700 h 4808141"/>
                <a:gd name="connsiteX41" fmla="*/ 2829545 w 3900488"/>
                <a:gd name="connsiteY41" fmla="*/ 1212445 h 4808141"/>
                <a:gd name="connsiteX42" fmla="*/ 2829545 w 3900488"/>
                <a:gd name="connsiteY42" fmla="*/ 1445256 h 4808141"/>
                <a:gd name="connsiteX43" fmla="*/ 2938456 w 3900488"/>
                <a:gd name="connsiteY43" fmla="*/ 1531580 h 4808141"/>
                <a:gd name="connsiteX44" fmla="*/ 2822442 w 3900488"/>
                <a:gd name="connsiteY44" fmla="*/ 2041674 h 4808141"/>
                <a:gd name="connsiteX45" fmla="*/ 2756148 w 3900488"/>
                <a:gd name="connsiteY45" fmla="*/ 2086142 h 4808141"/>
                <a:gd name="connsiteX46" fmla="*/ 2479547 w 3900488"/>
                <a:gd name="connsiteY46" fmla="*/ 2698176 h 4808141"/>
                <a:gd name="connsiteX47" fmla="*/ 2528888 w 3900488"/>
                <a:gd name="connsiteY47" fmla="*/ 2817416 h 4808141"/>
                <a:gd name="connsiteX48" fmla="*/ 2590800 w 3900488"/>
                <a:gd name="connsiteY48" fmla="*/ 2874566 h 4808141"/>
                <a:gd name="connsiteX49" fmla="*/ 2657475 w 3900488"/>
                <a:gd name="connsiteY49" fmla="*/ 2884091 h 4808141"/>
                <a:gd name="connsiteX50" fmla="*/ 2681288 w 3900488"/>
                <a:gd name="connsiteY50" fmla="*/ 2912666 h 4808141"/>
                <a:gd name="connsiteX51" fmla="*/ 2747963 w 3900488"/>
                <a:gd name="connsiteY51" fmla="*/ 3079354 h 4808141"/>
                <a:gd name="connsiteX52" fmla="*/ 2843213 w 3900488"/>
                <a:gd name="connsiteY52" fmla="*/ 3174604 h 4808141"/>
                <a:gd name="connsiteX53" fmla="*/ 2938463 w 3900488"/>
                <a:gd name="connsiteY53" fmla="*/ 3207941 h 4808141"/>
                <a:gd name="connsiteX54" fmla="*/ 3281363 w 3900488"/>
                <a:gd name="connsiteY54" fmla="*/ 3317479 h 4808141"/>
                <a:gd name="connsiteX55" fmla="*/ 3657600 w 3900488"/>
                <a:gd name="connsiteY55" fmla="*/ 3493691 h 4808141"/>
                <a:gd name="connsiteX56" fmla="*/ 3867150 w 3900488"/>
                <a:gd name="connsiteY56" fmla="*/ 3641329 h 4808141"/>
                <a:gd name="connsiteX57" fmla="*/ 3900488 w 3900488"/>
                <a:gd name="connsiteY57" fmla="*/ 3769916 h 4808141"/>
                <a:gd name="connsiteX58" fmla="*/ 3876675 w 3900488"/>
                <a:gd name="connsiteY58" fmla="*/ 4027091 h 4808141"/>
                <a:gd name="connsiteX59" fmla="*/ 3790950 w 3900488"/>
                <a:gd name="connsiteY59" fmla="*/ 4236641 h 4808141"/>
                <a:gd name="connsiteX60" fmla="*/ 3619500 w 3900488"/>
                <a:gd name="connsiteY60" fmla="*/ 4598591 h 4808141"/>
                <a:gd name="connsiteX61" fmla="*/ 3471863 w 3900488"/>
                <a:gd name="connsiteY61" fmla="*/ 4760516 h 4808141"/>
                <a:gd name="connsiteX62" fmla="*/ 2538413 w 3900488"/>
                <a:gd name="connsiteY62" fmla="*/ 4808141 h 4808141"/>
                <a:gd name="connsiteX63" fmla="*/ 338138 w 3900488"/>
                <a:gd name="connsiteY63" fmla="*/ 4760516 h 4808141"/>
                <a:gd name="connsiteX64" fmla="*/ 161925 w 3900488"/>
                <a:gd name="connsiteY64" fmla="*/ 4436666 h 4808141"/>
                <a:gd name="connsiteX65" fmla="*/ 57150 w 3900488"/>
                <a:gd name="connsiteY65" fmla="*/ 4141391 h 4808141"/>
                <a:gd name="connsiteX66" fmla="*/ 0 w 3900488"/>
                <a:gd name="connsiteY66" fmla="*/ 3855641 h 4808141"/>
                <a:gd name="connsiteX67" fmla="*/ 23813 w 3900488"/>
                <a:gd name="connsiteY67" fmla="*/ 3703241 h 4808141"/>
                <a:gd name="connsiteX68" fmla="*/ 219075 w 3900488"/>
                <a:gd name="connsiteY68" fmla="*/ 3584179 h 4808141"/>
                <a:gd name="connsiteX69" fmla="*/ 533400 w 3900488"/>
                <a:gd name="connsiteY69" fmla="*/ 3450829 h 4808141"/>
                <a:gd name="connsiteX70" fmla="*/ 933450 w 3900488"/>
                <a:gd name="connsiteY70" fmla="*/ 3293666 h 4808141"/>
                <a:gd name="connsiteX71" fmla="*/ 1133475 w 3900488"/>
                <a:gd name="connsiteY71" fmla="*/ 3217466 h 4808141"/>
                <a:gd name="connsiteX72" fmla="*/ 1276350 w 3900488"/>
                <a:gd name="connsiteY72" fmla="*/ 2950766 h 4808141"/>
                <a:gd name="connsiteX73" fmla="*/ 1371600 w 3900488"/>
                <a:gd name="connsiteY73" fmla="*/ 2888854 h 4808141"/>
                <a:gd name="connsiteX74" fmla="*/ 1443038 w 3900488"/>
                <a:gd name="connsiteY74" fmla="*/ 2750741 h 4808141"/>
                <a:gd name="connsiteX75" fmla="*/ 1428750 w 3900488"/>
                <a:gd name="connsiteY75" fmla="*/ 2665016 h 4808141"/>
                <a:gd name="connsiteX76" fmla="*/ 1432339 w 3900488"/>
                <a:gd name="connsiteY76" fmla="*/ 2655556 h 4808141"/>
                <a:gd name="connsiteX77" fmla="*/ 1411332 w 3900488"/>
                <a:gd name="connsiteY77" fmla="*/ 2630242 h 4808141"/>
                <a:gd name="connsiteX78" fmla="*/ 1169833 w 3900488"/>
                <a:gd name="connsiteY78" fmla="*/ 2059985 h 4808141"/>
                <a:gd name="connsiteX79" fmla="*/ 975688 w 3900488"/>
                <a:gd name="connsiteY79" fmla="*/ 1612672 h 4808141"/>
                <a:gd name="connsiteX80" fmla="*/ 1051451 w 3900488"/>
                <a:gd name="connsiteY80" fmla="*/ 1487109 h 4808141"/>
                <a:gd name="connsiteX81" fmla="*/ 1016847 w 3900488"/>
                <a:gd name="connsiteY81" fmla="*/ 1277790 h 4808141"/>
                <a:gd name="connsiteX82" fmla="*/ 933449 w 3900488"/>
                <a:gd name="connsiteY82" fmla="*/ 1341041 h 4808141"/>
                <a:gd name="connsiteX83" fmla="*/ 882649 w 3900488"/>
                <a:gd name="connsiteY83" fmla="*/ 1404541 h 4808141"/>
                <a:gd name="connsiteX84" fmla="*/ 838199 w 3900488"/>
                <a:gd name="connsiteY84" fmla="*/ 1525191 h 4808141"/>
                <a:gd name="connsiteX85" fmla="*/ 857249 w 3900488"/>
                <a:gd name="connsiteY85" fmla="*/ 1645841 h 4808141"/>
                <a:gd name="connsiteX86" fmla="*/ 888999 w 3900488"/>
                <a:gd name="connsiteY86" fmla="*/ 1829991 h 4808141"/>
                <a:gd name="connsiteX87" fmla="*/ 965199 w 3900488"/>
                <a:gd name="connsiteY87" fmla="*/ 2128441 h 4808141"/>
                <a:gd name="connsiteX88" fmla="*/ 1047749 w 3900488"/>
                <a:gd name="connsiteY88" fmla="*/ 2198291 h 4808141"/>
                <a:gd name="connsiteX89" fmla="*/ 1098549 w 3900488"/>
                <a:gd name="connsiteY89" fmla="*/ 2331641 h 4808141"/>
                <a:gd name="connsiteX90" fmla="*/ 1219199 w 3900488"/>
                <a:gd name="connsiteY90" fmla="*/ 2566591 h 4808141"/>
                <a:gd name="connsiteX91" fmla="*/ 1269999 w 3900488"/>
                <a:gd name="connsiteY91" fmla="*/ 2712641 h 4808141"/>
                <a:gd name="connsiteX92" fmla="*/ 1130299 w 3900488"/>
                <a:gd name="connsiteY92" fmla="*/ 2750741 h 4808141"/>
                <a:gd name="connsiteX93" fmla="*/ 927099 w 3900488"/>
                <a:gd name="connsiteY93" fmla="*/ 2776141 h 4808141"/>
                <a:gd name="connsiteX94" fmla="*/ 742949 w 3900488"/>
                <a:gd name="connsiteY94" fmla="*/ 2731691 h 4808141"/>
                <a:gd name="connsiteX95" fmla="*/ 660399 w 3900488"/>
                <a:gd name="connsiteY95" fmla="*/ 2591991 h 4808141"/>
                <a:gd name="connsiteX96" fmla="*/ 622299 w 3900488"/>
                <a:gd name="connsiteY96" fmla="*/ 2344341 h 4808141"/>
                <a:gd name="connsiteX97" fmla="*/ 634999 w 3900488"/>
                <a:gd name="connsiteY97" fmla="*/ 2020491 h 4808141"/>
                <a:gd name="connsiteX98" fmla="*/ 736599 w 3900488"/>
                <a:gd name="connsiteY98" fmla="*/ 1328341 h 4808141"/>
                <a:gd name="connsiteX99" fmla="*/ 971549 w 3900488"/>
                <a:gd name="connsiteY99" fmla="*/ 623491 h 4808141"/>
                <a:gd name="connsiteX100" fmla="*/ 1168399 w 3900488"/>
                <a:gd name="connsiteY100" fmla="*/ 299641 h 4808141"/>
                <a:gd name="connsiteX101" fmla="*/ 1358899 w 3900488"/>
                <a:gd name="connsiteY101" fmla="*/ 140891 h 4808141"/>
                <a:gd name="connsiteX102" fmla="*/ 1530349 w 3900488"/>
                <a:gd name="connsiteY102" fmla="*/ 115491 h 4808141"/>
                <a:gd name="connsiteX103" fmla="*/ 1676399 w 3900488"/>
                <a:gd name="connsiteY103" fmla="*/ 13891 h 4808141"/>
                <a:gd name="connsiteX104" fmla="*/ 1813321 w 3900488"/>
                <a:gd name="connsiteY104" fmla="*/ 0 h 4808141"/>
                <a:gd name="connsiteX0" fmla="*/ 3060949 w 3900488"/>
                <a:gd name="connsiteY0" fmla="*/ 1005769 h 4760516"/>
                <a:gd name="connsiteX1" fmla="*/ 3081338 w 3900488"/>
                <a:gd name="connsiteY1" fmla="*/ 1026716 h 4760516"/>
                <a:gd name="connsiteX2" fmla="*/ 3167063 w 3900488"/>
                <a:gd name="connsiteY2" fmla="*/ 1369616 h 4760516"/>
                <a:gd name="connsiteX3" fmla="*/ 3252788 w 3900488"/>
                <a:gd name="connsiteY3" fmla="*/ 1822054 h 4760516"/>
                <a:gd name="connsiteX4" fmla="*/ 3281363 w 3900488"/>
                <a:gd name="connsiteY4" fmla="*/ 2255441 h 4760516"/>
                <a:gd name="connsiteX5" fmla="*/ 3271838 w 3900488"/>
                <a:gd name="connsiteY5" fmla="*/ 2526904 h 4760516"/>
                <a:gd name="connsiteX6" fmla="*/ 3190875 w 3900488"/>
                <a:gd name="connsiteY6" fmla="*/ 2722166 h 4760516"/>
                <a:gd name="connsiteX7" fmla="*/ 3043238 w 3900488"/>
                <a:gd name="connsiteY7" fmla="*/ 2750741 h 4760516"/>
                <a:gd name="connsiteX8" fmla="*/ 2809875 w 3900488"/>
                <a:gd name="connsiteY8" fmla="*/ 2731691 h 4760516"/>
                <a:gd name="connsiteX9" fmla="*/ 2633663 w 3900488"/>
                <a:gd name="connsiteY9" fmla="*/ 2669779 h 4760516"/>
                <a:gd name="connsiteX10" fmla="*/ 2657475 w 3900488"/>
                <a:gd name="connsiteY10" fmla="*/ 2603104 h 4760516"/>
                <a:gd name="connsiteX11" fmla="*/ 2752725 w 3900488"/>
                <a:gd name="connsiteY11" fmla="*/ 2474516 h 4760516"/>
                <a:gd name="connsiteX12" fmla="*/ 2843213 w 3900488"/>
                <a:gd name="connsiteY12" fmla="*/ 2255441 h 4760516"/>
                <a:gd name="connsiteX13" fmla="*/ 2862263 w 3900488"/>
                <a:gd name="connsiteY13" fmla="*/ 2160191 h 4760516"/>
                <a:gd name="connsiteX14" fmla="*/ 2919413 w 3900488"/>
                <a:gd name="connsiteY14" fmla="*/ 2098279 h 4760516"/>
                <a:gd name="connsiteX15" fmla="*/ 3000375 w 3900488"/>
                <a:gd name="connsiteY15" fmla="*/ 1855391 h 4760516"/>
                <a:gd name="connsiteX16" fmla="*/ 3057525 w 3900488"/>
                <a:gd name="connsiteY16" fmla="*/ 1598216 h 4760516"/>
                <a:gd name="connsiteX17" fmla="*/ 3062288 w 3900488"/>
                <a:gd name="connsiteY17" fmla="*/ 1483916 h 4760516"/>
                <a:gd name="connsiteX18" fmla="*/ 3009900 w 3900488"/>
                <a:gd name="connsiteY18" fmla="*/ 1379141 h 4760516"/>
                <a:gd name="connsiteX19" fmla="*/ 2957513 w 3900488"/>
                <a:gd name="connsiteY19" fmla="*/ 1331516 h 4760516"/>
                <a:gd name="connsiteX20" fmla="*/ 2947988 w 3900488"/>
                <a:gd name="connsiteY20" fmla="*/ 1236266 h 4760516"/>
                <a:gd name="connsiteX21" fmla="*/ 2957513 w 3900488"/>
                <a:gd name="connsiteY21" fmla="*/ 1121966 h 4760516"/>
                <a:gd name="connsiteX22" fmla="*/ 3005138 w 3900488"/>
                <a:gd name="connsiteY22" fmla="*/ 1050529 h 4760516"/>
                <a:gd name="connsiteX23" fmla="*/ 3060949 w 3900488"/>
                <a:gd name="connsiteY23" fmla="*/ 1005769 h 4760516"/>
                <a:gd name="connsiteX24" fmla="*/ 1813321 w 3900488"/>
                <a:gd name="connsiteY24" fmla="*/ 0 h 4760516"/>
                <a:gd name="connsiteX25" fmla="*/ 1955799 w 3900488"/>
                <a:gd name="connsiteY25" fmla="*/ 1191 h 4760516"/>
                <a:gd name="connsiteX26" fmla="*/ 2152649 w 3900488"/>
                <a:gd name="connsiteY26" fmla="*/ 20241 h 4760516"/>
                <a:gd name="connsiteX27" fmla="*/ 2381249 w 3900488"/>
                <a:gd name="connsiteY27" fmla="*/ 121841 h 4760516"/>
                <a:gd name="connsiteX28" fmla="*/ 2641599 w 3900488"/>
                <a:gd name="connsiteY28" fmla="*/ 331391 h 4760516"/>
                <a:gd name="connsiteX29" fmla="*/ 2946399 w 3900488"/>
                <a:gd name="connsiteY29" fmla="*/ 693341 h 4760516"/>
                <a:gd name="connsiteX30" fmla="*/ 3060699 w 3900488"/>
                <a:gd name="connsiteY30" fmla="*/ 883841 h 4760516"/>
                <a:gd name="connsiteX31" fmla="*/ 3009899 w 3900488"/>
                <a:gd name="connsiteY31" fmla="*/ 1004491 h 4760516"/>
                <a:gd name="connsiteX32" fmla="*/ 2901949 w 3900488"/>
                <a:gd name="connsiteY32" fmla="*/ 1061641 h 4760516"/>
                <a:gd name="connsiteX33" fmla="*/ 2825749 w 3900488"/>
                <a:gd name="connsiteY33" fmla="*/ 998141 h 4760516"/>
                <a:gd name="connsiteX34" fmla="*/ 2654299 w 3900488"/>
                <a:gd name="connsiteY34" fmla="*/ 820341 h 4760516"/>
                <a:gd name="connsiteX35" fmla="*/ 2349499 w 3900488"/>
                <a:gd name="connsiteY35" fmla="*/ 674291 h 4760516"/>
                <a:gd name="connsiteX36" fmla="*/ 2019299 w 3900488"/>
                <a:gd name="connsiteY36" fmla="*/ 674291 h 4760516"/>
                <a:gd name="connsiteX37" fmla="*/ 2343149 w 3900488"/>
                <a:gd name="connsiteY37" fmla="*/ 769541 h 4760516"/>
                <a:gd name="connsiteX38" fmla="*/ 2552699 w 3900488"/>
                <a:gd name="connsiteY38" fmla="*/ 909241 h 4760516"/>
                <a:gd name="connsiteX39" fmla="*/ 2629040 w 3900488"/>
                <a:gd name="connsiteY39" fmla="*/ 973620 h 4760516"/>
                <a:gd name="connsiteX40" fmla="*/ 2900212 w 3900488"/>
                <a:gd name="connsiteY40" fmla="*/ 1067700 h 4760516"/>
                <a:gd name="connsiteX41" fmla="*/ 2829545 w 3900488"/>
                <a:gd name="connsiteY41" fmla="*/ 1212445 h 4760516"/>
                <a:gd name="connsiteX42" fmla="*/ 2829545 w 3900488"/>
                <a:gd name="connsiteY42" fmla="*/ 1445256 h 4760516"/>
                <a:gd name="connsiteX43" fmla="*/ 2938456 w 3900488"/>
                <a:gd name="connsiteY43" fmla="*/ 1531580 h 4760516"/>
                <a:gd name="connsiteX44" fmla="*/ 2822442 w 3900488"/>
                <a:gd name="connsiteY44" fmla="*/ 2041674 h 4760516"/>
                <a:gd name="connsiteX45" fmla="*/ 2756148 w 3900488"/>
                <a:gd name="connsiteY45" fmla="*/ 2086142 h 4760516"/>
                <a:gd name="connsiteX46" fmla="*/ 2479547 w 3900488"/>
                <a:gd name="connsiteY46" fmla="*/ 2698176 h 4760516"/>
                <a:gd name="connsiteX47" fmla="*/ 2528888 w 3900488"/>
                <a:gd name="connsiteY47" fmla="*/ 2817416 h 4760516"/>
                <a:gd name="connsiteX48" fmla="*/ 2590800 w 3900488"/>
                <a:gd name="connsiteY48" fmla="*/ 2874566 h 4760516"/>
                <a:gd name="connsiteX49" fmla="*/ 2657475 w 3900488"/>
                <a:gd name="connsiteY49" fmla="*/ 2884091 h 4760516"/>
                <a:gd name="connsiteX50" fmla="*/ 2681288 w 3900488"/>
                <a:gd name="connsiteY50" fmla="*/ 2912666 h 4760516"/>
                <a:gd name="connsiteX51" fmla="*/ 2747963 w 3900488"/>
                <a:gd name="connsiteY51" fmla="*/ 3079354 h 4760516"/>
                <a:gd name="connsiteX52" fmla="*/ 2843213 w 3900488"/>
                <a:gd name="connsiteY52" fmla="*/ 3174604 h 4760516"/>
                <a:gd name="connsiteX53" fmla="*/ 2938463 w 3900488"/>
                <a:gd name="connsiteY53" fmla="*/ 3207941 h 4760516"/>
                <a:gd name="connsiteX54" fmla="*/ 3281363 w 3900488"/>
                <a:gd name="connsiteY54" fmla="*/ 3317479 h 4760516"/>
                <a:gd name="connsiteX55" fmla="*/ 3657600 w 3900488"/>
                <a:gd name="connsiteY55" fmla="*/ 3493691 h 4760516"/>
                <a:gd name="connsiteX56" fmla="*/ 3867150 w 3900488"/>
                <a:gd name="connsiteY56" fmla="*/ 3641329 h 4760516"/>
                <a:gd name="connsiteX57" fmla="*/ 3900488 w 3900488"/>
                <a:gd name="connsiteY57" fmla="*/ 3769916 h 4760516"/>
                <a:gd name="connsiteX58" fmla="*/ 3876675 w 3900488"/>
                <a:gd name="connsiteY58" fmla="*/ 4027091 h 4760516"/>
                <a:gd name="connsiteX59" fmla="*/ 3790950 w 3900488"/>
                <a:gd name="connsiteY59" fmla="*/ 4236641 h 4760516"/>
                <a:gd name="connsiteX60" fmla="*/ 3619500 w 3900488"/>
                <a:gd name="connsiteY60" fmla="*/ 4598591 h 4760516"/>
                <a:gd name="connsiteX61" fmla="*/ 3471863 w 3900488"/>
                <a:gd name="connsiteY61" fmla="*/ 4760516 h 4760516"/>
                <a:gd name="connsiteX62" fmla="*/ 338138 w 3900488"/>
                <a:gd name="connsiteY62" fmla="*/ 4760516 h 4760516"/>
                <a:gd name="connsiteX63" fmla="*/ 161925 w 3900488"/>
                <a:gd name="connsiteY63" fmla="*/ 4436666 h 4760516"/>
                <a:gd name="connsiteX64" fmla="*/ 57150 w 3900488"/>
                <a:gd name="connsiteY64" fmla="*/ 4141391 h 4760516"/>
                <a:gd name="connsiteX65" fmla="*/ 0 w 3900488"/>
                <a:gd name="connsiteY65" fmla="*/ 3855641 h 4760516"/>
                <a:gd name="connsiteX66" fmla="*/ 23813 w 3900488"/>
                <a:gd name="connsiteY66" fmla="*/ 3703241 h 4760516"/>
                <a:gd name="connsiteX67" fmla="*/ 219075 w 3900488"/>
                <a:gd name="connsiteY67" fmla="*/ 3584179 h 4760516"/>
                <a:gd name="connsiteX68" fmla="*/ 533400 w 3900488"/>
                <a:gd name="connsiteY68" fmla="*/ 3450829 h 4760516"/>
                <a:gd name="connsiteX69" fmla="*/ 933450 w 3900488"/>
                <a:gd name="connsiteY69" fmla="*/ 3293666 h 4760516"/>
                <a:gd name="connsiteX70" fmla="*/ 1133475 w 3900488"/>
                <a:gd name="connsiteY70" fmla="*/ 3217466 h 4760516"/>
                <a:gd name="connsiteX71" fmla="*/ 1276350 w 3900488"/>
                <a:gd name="connsiteY71" fmla="*/ 2950766 h 4760516"/>
                <a:gd name="connsiteX72" fmla="*/ 1371600 w 3900488"/>
                <a:gd name="connsiteY72" fmla="*/ 2888854 h 4760516"/>
                <a:gd name="connsiteX73" fmla="*/ 1443038 w 3900488"/>
                <a:gd name="connsiteY73" fmla="*/ 2750741 h 4760516"/>
                <a:gd name="connsiteX74" fmla="*/ 1428750 w 3900488"/>
                <a:gd name="connsiteY74" fmla="*/ 2665016 h 4760516"/>
                <a:gd name="connsiteX75" fmla="*/ 1432339 w 3900488"/>
                <a:gd name="connsiteY75" fmla="*/ 2655556 h 4760516"/>
                <a:gd name="connsiteX76" fmla="*/ 1411332 w 3900488"/>
                <a:gd name="connsiteY76" fmla="*/ 2630242 h 4760516"/>
                <a:gd name="connsiteX77" fmla="*/ 1169833 w 3900488"/>
                <a:gd name="connsiteY77" fmla="*/ 2059985 h 4760516"/>
                <a:gd name="connsiteX78" fmla="*/ 975688 w 3900488"/>
                <a:gd name="connsiteY78" fmla="*/ 1612672 h 4760516"/>
                <a:gd name="connsiteX79" fmla="*/ 1051451 w 3900488"/>
                <a:gd name="connsiteY79" fmla="*/ 1487109 h 4760516"/>
                <a:gd name="connsiteX80" fmla="*/ 1016847 w 3900488"/>
                <a:gd name="connsiteY80" fmla="*/ 1277790 h 4760516"/>
                <a:gd name="connsiteX81" fmla="*/ 933449 w 3900488"/>
                <a:gd name="connsiteY81" fmla="*/ 1341041 h 4760516"/>
                <a:gd name="connsiteX82" fmla="*/ 882649 w 3900488"/>
                <a:gd name="connsiteY82" fmla="*/ 1404541 h 4760516"/>
                <a:gd name="connsiteX83" fmla="*/ 838199 w 3900488"/>
                <a:gd name="connsiteY83" fmla="*/ 1525191 h 4760516"/>
                <a:gd name="connsiteX84" fmla="*/ 857249 w 3900488"/>
                <a:gd name="connsiteY84" fmla="*/ 1645841 h 4760516"/>
                <a:gd name="connsiteX85" fmla="*/ 888999 w 3900488"/>
                <a:gd name="connsiteY85" fmla="*/ 1829991 h 4760516"/>
                <a:gd name="connsiteX86" fmla="*/ 965199 w 3900488"/>
                <a:gd name="connsiteY86" fmla="*/ 2128441 h 4760516"/>
                <a:gd name="connsiteX87" fmla="*/ 1047749 w 3900488"/>
                <a:gd name="connsiteY87" fmla="*/ 2198291 h 4760516"/>
                <a:gd name="connsiteX88" fmla="*/ 1098549 w 3900488"/>
                <a:gd name="connsiteY88" fmla="*/ 2331641 h 4760516"/>
                <a:gd name="connsiteX89" fmla="*/ 1219199 w 3900488"/>
                <a:gd name="connsiteY89" fmla="*/ 2566591 h 4760516"/>
                <a:gd name="connsiteX90" fmla="*/ 1269999 w 3900488"/>
                <a:gd name="connsiteY90" fmla="*/ 2712641 h 4760516"/>
                <a:gd name="connsiteX91" fmla="*/ 1130299 w 3900488"/>
                <a:gd name="connsiteY91" fmla="*/ 2750741 h 4760516"/>
                <a:gd name="connsiteX92" fmla="*/ 927099 w 3900488"/>
                <a:gd name="connsiteY92" fmla="*/ 2776141 h 4760516"/>
                <a:gd name="connsiteX93" fmla="*/ 742949 w 3900488"/>
                <a:gd name="connsiteY93" fmla="*/ 2731691 h 4760516"/>
                <a:gd name="connsiteX94" fmla="*/ 660399 w 3900488"/>
                <a:gd name="connsiteY94" fmla="*/ 2591991 h 4760516"/>
                <a:gd name="connsiteX95" fmla="*/ 622299 w 3900488"/>
                <a:gd name="connsiteY95" fmla="*/ 2344341 h 4760516"/>
                <a:gd name="connsiteX96" fmla="*/ 634999 w 3900488"/>
                <a:gd name="connsiteY96" fmla="*/ 2020491 h 4760516"/>
                <a:gd name="connsiteX97" fmla="*/ 736599 w 3900488"/>
                <a:gd name="connsiteY97" fmla="*/ 1328341 h 4760516"/>
                <a:gd name="connsiteX98" fmla="*/ 971549 w 3900488"/>
                <a:gd name="connsiteY98" fmla="*/ 623491 h 4760516"/>
                <a:gd name="connsiteX99" fmla="*/ 1168399 w 3900488"/>
                <a:gd name="connsiteY99" fmla="*/ 299641 h 4760516"/>
                <a:gd name="connsiteX100" fmla="*/ 1358899 w 3900488"/>
                <a:gd name="connsiteY100" fmla="*/ 140891 h 4760516"/>
                <a:gd name="connsiteX101" fmla="*/ 1530349 w 3900488"/>
                <a:gd name="connsiteY101" fmla="*/ 115491 h 4760516"/>
                <a:gd name="connsiteX102" fmla="*/ 1676399 w 3900488"/>
                <a:gd name="connsiteY102" fmla="*/ 13891 h 4760516"/>
                <a:gd name="connsiteX103" fmla="*/ 1813321 w 3900488"/>
                <a:gd name="connsiteY103" fmla="*/ 0 h 4760516"/>
                <a:gd name="connsiteX0" fmla="*/ 3061653 w 3901192"/>
                <a:gd name="connsiteY0" fmla="*/ 1005769 h 4760516"/>
                <a:gd name="connsiteX1" fmla="*/ 3082042 w 3901192"/>
                <a:gd name="connsiteY1" fmla="*/ 1026716 h 4760516"/>
                <a:gd name="connsiteX2" fmla="*/ 3167767 w 3901192"/>
                <a:gd name="connsiteY2" fmla="*/ 1369616 h 4760516"/>
                <a:gd name="connsiteX3" fmla="*/ 3253492 w 3901192"/>
                <a:gd name="connsiteY3" fmla="*/ 1822054 h 4760516"/>
                <a:gd name="connsiteX4" fmla="*/ 3282067 w 3901192"/>
                <a:gd name="connsiteY4" fmla="*/ 2255441 h 4760516"/>
                <a:gd name="connsiteX5" fmla="*/ 3272542 w 3901192"/>
                <a:gd name="connsiteY5" fmla="*/ 2526904 h 4760516"/>
                <a:gd name="connsiteX6" fmla="*/ 3191579 w 3901192"/>
                <a:gd name="connsiteY6" fmla="*/ 2722166 h 4760516"/>
                <a:gd name="connsiteX7" fmla="*/ 3043942 w 3901192"/>
                <a:gd name="connsiteY7" fmla="*/ 2750741 h 4760516"/>
                <a:gd name="connsiteX8" fmla="*/ 2810579 w 3901192"/>
                <a:gd name="connsiteY8" fmla="*/ 2731691 h 4760516"/>
                <a:gd name="connsiteX9" fmla="*/ 2634367 w 3901192"/>
                <a:gd name="connsiteY9" fmla="*/ 2669779 h 4760516"/>
                <a:gd name="connsiteX10" fmla="*/ 2658179 w 3901192"/>
                <a:gd name="connsiteY10" fmla="*/ 2603104 h 4760516"/>
                <a:gd name="connsiteX11" fmla="*/ 2753429 w 3901192"/>
                <a:gd name="connsiteY11" fmla="*/ 2474516 h 4760516"/>
                <a:gd name="connsiteX12" fmla="*/ 2843917 w 3901192"/>
                <a:gd name="connsiteY12" fmla="*/ 2255441 h 4760516"/>
                <a:gd name="connsiteX13" fmla="*/ 2862967 w 3901192"/>
                <a:gd name="connsiteY13" fmla="*/ 2160191 h 4760516"/>
                <a:gd name="connsiteX14" fmla="*/ 2920117 w 3901192"/>
                <a:gd name="connsiteY14" fmla="*/ 2098279 h 4760516"/>
                <a:gd name="connsiteX15" fmla="*/ 3001079 w 3901192"/>
                <a:gd name="connsiteY15" fmla="*/ 1855391 h 4760516"/>
                <a:gd name="connsiteX16" fmla="*/ 3058229 w 3901192"/>
                <a:gd name="connsiteY16" fmla="*/ 1598216 h 4760516"/>
                <a:gd name="connsiteX17" fmla="*/ 3062992 w 3901192"/>
                <a:gd name="connsiteY17" fmla="*/ 1483916 h 4760516"/>
                <a:gd name="connsiteX18" fmla="*/ 3010604 w 3901192"/>
                <a:gd name="connsiteY18" fmla="*/ 1379141 h 4760516"/>
                <a:gd name="connsiteX19" fmla="*/ 2958217 w 3901192"/>
                <a:gd name="connsiteY19" fmla="*/ 1331516 h 4760516"/>
                <a:gd name="connsiteX20" fmla="*/ 2948692 w 3901192"/>
                <a:gd name="connsiteY20" fmla="*/ 1236266 h 4760516"/>
                <a:gd name="connsiteX21" fmla="*/ 2958217 w 3901192"/>
                <a:gd name="connsiteY21" fmla="*/ 1121966 h 4760516"/>
                <a:gd name="connsiteX22" fmla="*/ 3005842 w 3901192"/>
                <a:gd name="connsiteY22" fmla="*/ 1050529 h 4760516"/>
                <a:gd name="connsiteX23" fmla="*/ 3061653 w 3901192"/>
                <a:gd name="connsiteY23" fmla="*/ 1005769 h 4760516"/>
                <a:gd name="connsiteX24" fmla="*/ 1814025 w 3901192"/>
                <a:gd name="connsiteY24" fmla="*/ 0 h 4760516"/>
                <a:gd name="connsiteX25" fmla="*/ 1956503 w 3901192"/>
                <a:gd name="connsiteY25" fmla="*/ 1191 h 4760516"/>
                <a:gd name="connsiteX26" fmla="*/ 2153353 w 3901192"/>
                <a:gd name="connsiteY26" fmla="*/ 20241 h 4760516"/>
                <a:gd name="connsiteX27" fmla="*/ 2381953 w 3901192"/>
                <a:gd name="connsiteY27" fmla="*/ 121841 h 4760516"/>
                <a:gd name="connsiteX28" fmla="*/ 2642303 w 3901192"/>
                <a:gd name="connsiteY28" fmla="*/ 331391 h 4760516"/>
                <a:gd name="connsiteX29" fmla="*/ 2947103 w 3901192"/>
                <a:gd name="connsiteY29" fmla="*/ 693341 h 4760516"/>
                <a:gd name="connsiteX30" fmla="*/ 3061403 w 3901192"/>
                <a:gd name="connsiteY30" fmla="*/ 883841 h 4760516"/>
                <a:gd name="connsiteX31" fmla="*/ 3010603 w 3901192"/>
                <a:gd name="connsiteY31" fmla="*/ 1004491 h 4760516"/>
                <a:gd name="connsiteX32" fmla="*/ 2902653 w 3901192"/>
                <a:gd name="connsiteY32" fmla="*/ 1061641 h 4760516"/>
                <a:gd name="connsiteX33" fmla="*/ 2826453 w 3901192"/>
                <a:gd name="connsiteY33" fmla="*/ 998141 h 4760516"/>
                <a:gd name="connsiteX34" fmla="*/ 2655003 w 3901192"/>
                <a:gd name="connsiteY34" fmla="*/ 820341 h 4760516"/>
                <a:gd name="connsiteX35" fmla="*/ 2350203 w 3901192"/>
                <a:gd name="connsiteY35" fmla="*/ 674291 h 4760516"/>
                <a:gd name="connsiteX36" fmla="*/ 2020003 w 3901192"/>
                <a:gd name="connsiteY36" fmla="*/ 674291 h 4760516"/>
                <a:gd name="connsiteX37" fmla="*/ 2343853 w 3901192"/>
                <a:gd name="connsiteY37" fmla="*/ 769541 h 4760516"/>
                <a:gd name="connsiteX38" fmla="*/ 2553403 w 3901192"/>
                <a:gd name="connsiteY38" fmla="*/ 909241 h 4760516"/>
                <a:gd name="connsiteX39" fmla="*/ 2629744 w 3901192"/>
                <a:gd name="connsiteY39" fmla="*/ 973620 h 4760516"/>
                <a:gd name="connsiteX40" fmla="*/ 2900916 w 3901192"/>
                <a:gd name="connsiteY40" fmla="*/ 1067700 h 4760516"/>
                <a:gd name="connsiteX41" fmla="*/ 2830249 w 3901192"/>
                <a:gd name="connsiteY41" fmla="*/ 1212445 h 4760516"/>
                <a:gd name="connsiteX42" fmla="*/ 2830249 w 3901192"/>
                <a:gd name="connsiteY42" fmla="*/ 1445256 h 4760516"/>
                <a:gd name="connsiteX43" fmla="*/ 2939160 w 3901192"/>
                <a:gd name="connsiteY43" fmla="*/ 1531580 h 4760516"/>
                <a:gd name="connsiteX44" fmla="*/ 2823146 w 3901192"/>
                <a:gd name="connsiteY44" fmla="*/ 2041674 h 4760516"/>
                <a:gd name="connsiteX45" fmla="*/ 2756852 w 3901192"/>
                <a:gd name="connsiteY45" fmla="*/ 2086142 h 4760516"/>
                <a:gd name="connsiteX46" fmla="*/ 2480251 w 3901192"/>
                <a:gd name="connsiteY46" fmla="*/ 2698176 h 4760516"/>
                <a:gd name="connsiteX47" fmla="*/ 2529592 w 3901192"/>
                <a:gd name="connsiteY47" fmla="*/ 2817416 h 4760516"/>
                <a:gd name="connsiteX48" fmla="*/ 2591504 w 3901192"/>
                <a:gd name="connsiteY48" fmla="*/ 2874566 h 4760516"/>
                <a:gd name="connsiteX49" fmla="*/ 2658179 w 3901192"/>
                <a:gd name="connsiteY49" fmla="*/ 2884091 h 4760516"/>
                <a:gd name="connsiteX50" fmla="*/ 2681992 w 3901192"/>
                <a:gd name="connsiteY50" fmla="*/ 2912666 h 4760516"/>
                <a:gd name="connsiteX51" fmla="*/ 2748667 w 3901192"/>
                <a:gd name="connsiteY51" fmla="*/ 3079354 h 4760516"/>
                <a:gd name="connsiteX52" fmla="*/ 2843917 w 3901192"/>
                <a:gd name="connsiteY52" fmla="*/ 3174604 h 4760516"/>
                <a:gd name="connsiteX53" fmla="*/ 2939167 w 3901192"/>
                <a:gd name="connsiteY53" fmla="*/ 3207941 h 4760516"/>
                <a:gd name="connsiteX54" fmla="*/ 3282067 w 3901192"/>
                <a:gd name="connsiteY54" fmla="*/ 3317479 h 4760516"/>
                <a:gd name="connsiteX55" fmla="*/ 3658304 w 3901192"/>
                <a:gd name="connsiteY55" fmla="*/ 3493691 h 4760516"/>
                <a:gd name="connsiteX56" fmla="*/ 3867854 w 3901192"/>
                <a:gd name="connsiteY56" fmla="*/ 3641329 h 4760516"/>
                <a:gd name="connsiteX57" fmla="*/ 3901192 w 3901192"/>
                <a:gd name="connsiteY57" fmla="*/ 3769916 h 4760516"/>
                <a:gd name="connsiteX58" fmla="*/ 3877379 w 3901192"/>
                <a:gd name="connsiteY58" fmla="*/ 4027091 h 4760516"/>
                <a:gd name="connsiteX59" fmla="*/ 3791654 w 3901192"/>
                <a:gd name="connsiteY59" fmla="*/ 4236641 h 4760516"/>
                <a:gd name="connsiteX60" fmla="*/ 3620204 w 3901192"/>
                <a:gd name="connsiteY60" fmla="*/ 4598591 h 4760516"/>
                <a:gd name="connsiteX61" fmla="*/ 3472567 w 3901192"/>
                <a:gd name="connsiteY61" fmla="*/ 4760516 h 4760516"/>
                <a:gd name="connsiteX62" fmla="*/ 338842 w 3901192"/>
                <a:gd name="connsiteY62" fmla="*/ 4760516 h 4760516"/>
                <a:gd name="connsiteX63" fmla="*/ 162629 w 3901192"/>
                <a:gd name="connsiteY63" fmla="*/ 4436666 h 4760516"/>
                <a:gd name="connsiteX64" fmla="*/ 57854 w 3901192"/>
                <a:gd name="connsiteY64" fmla="*/ 4141391 h 4760516"/>
                <a:gd name="connsiteX65" fmla="*/ 704 w 3901192"/>
                <a:gd name="connsiteY65" fmla="*/ 3855641 h 4760516"/>
                <a:gd name="connsiteX66" fmla="*/ 24517 w 3901192"/>
                <a:gd name="connsiteY66" fmla="*/ 3703241 h 4760516"/>
                <a:gd name="connsiteX67" fmla="*/ 219779 w 3901192"/>
                <a:gd name="connsiteY67" fmla="*/ 3584179 h 4760516"/>
                <a:gd name="connsiteX68" fmla="*/ 534104 w 3901192"/>
                <a:gd name="connsiteY68" fmla="*/ 3450829 h 4760516"/>
                <a:gd name="connsiteX69" fmla="*/ 934154 w 3901192"/>
                <a:gd name="connsiteY69" fmla="*/ 3293666 h 4760516"/>
                <a:gd name="connsiteX70" fmla="*/ 1134179 w 3901192"/>
                <a:gd name="connsiteY70" fmla="*/ 3217466 h 4760516"/>
                <a:gd name="connsiteX71" fmla="*/ 1277054 w 3901192"/>
                <a:gd name="connsiteY71" fmla="*/ 2950766 h 4760516"/>
                <a:gd name="connsiteX72" fmla="*/ 1372304 w 3901192"/>
                <a:gd name="connsiteY72" fmla="*/ 2888854 h 4760516"/>
                <a:gd name="connsiteX73" fmla="*/ 1443742 w 3901192"/>
                <a:gd name="connsiteY73" fmla="*/ 2750741 h 4760516"/>
                <a:gd name="connsiteX74" fmla="*/ 1429454 w 3901192"/>
                <a:gd name="connsiteY74" fmla="*/ 2665016 h 4760516"/>
                <a:gd name="connsiteX75" fmla="*/ 1433043 w 3901192"/>
                <a:gd name="connsiteY75" fmla="*/ 2655556 h 4760516"/>
                <a:gd name="connsiteX76" fmla="*/ 1412036 w 3901192"/>
                <a:gd name="connsiteY76" fmla="*/ 2630242 h 4760516"/>
                <a:gd name="connsiteX77" fmla="*/ 1170537 w 3901192"/>
                <a:gd name="connsiteY77" fmla="*/ 2059985 h 4760516"/>
                <a:gd name="connsiteX78" fmla="*/ 976392 w 3901192"/>
                <a:gd name="connsiteY78" fmla="*/ 1612672 h 4760516"/>
                <a:gd name="connsiteX79" fmla="*/ 1052155 w 3901192"/>
                <a:gd name="connsiteY79" fmla="*/ 1487109 h 4760516"/>
                <a:gd name="connsiteX80" fmla="*/ 1017551 w 3901192"/>
                <a:gd name="connsiteY80" fmla="*/ 1277790 h 4760516"/>
                <a:gd name="connsiteX81" fmla="*/ 934153 w 3901192"/>
                <a:gd name="connsiteY81" fmla="*/ 1341041 h 4760516"/>
                <a:gd name="connsiteX82" fmla="*/ 883353 w 3901192"/>
                <a:gd name="connsiteY82" fmla="*/ 1404541 h 4760516"/>
                <a:gd name="connsiteX83" fmla="*/ 838903 w 3901192"/>
                <a:gd name="connsiteY83" fmla="*/ 1525191 h 4760516"/>
                <a:gd name="connsiteX84" fmla="*/ 857953 w 3901192"/>
                <a:gd name="connsiteY84" fmla="*/ 1645841 h 4760516"/>
                <a:gd name="connsiteX85" fmla="*/ 889703 w 3901192"/>
                <a:gd name="connsiteY85" fmla="*/ 1829991 h 4760516"/>
                <a:gd name="connsiteX86" fmla="*/ 965903 w 3901192"/>
                <a:gd name="connsiteY86" fmla="*/ 2128441 h 4760516"/>
                <a:gd name="connsiteX87" fmla="*/ 1048453 w 3901192"/>
                <a:gd name="connsiteY87" fmla="*/ 2198291 h 4760516"/>
                <a:gd name="connsiteX88" fmla="*/ 1099253 w 3901192"/>
                <a:gd name="connsiteY88" fmla="*/ 2331641 h 4760516"/>
                <a:gd name="connsiteX89" fmla="*/ 1219903 w 3901192"/>
                <a:gd name="connsiteY89" fmla="*/ 2566591 h 4760516"/>
                <a:gd name="connsiteX90" fmla="*/ 1270703 w 3901192"/>
                <a:gd name="connsiteY90" fmla="*/ 2712641 h 4760516"/>
                <a:gd name="connsiteX91" fmla="*/ 1131003 w 3901192"/>
                <a:gd name="connsiteY91" fmla="*/ 2750741 h 4760516"/>
                <a:gd name="connsiteX92" fmla="*/ 927803 w 3901192"/>
                <a:gd name="connsiteY92" fmla="*/ 2776141 h 4760516"/>
                <a:gd name="connsiteX93" fmla="*/ 743653 w 3901192"/>
                <a:gd name="connsiteY93" fmla="*/ 2731691 h 4760516"/>
                <a:gd name="connsiteX94" fmla="*/ 661103 w 3901192"/>
                <a:gd name="connsiteY94" fmla="*/ 2591991 h 4760516"/>
                <a:gd name="connsiteX95" fmla="*/ 623003 w 3901192"/>
                <a:gd name="connsiteY95" fmla="*/ 2344341 h 4760516"/>
                <a:gd name="connsiteX96" fmla="*/ 635703 w 3901192"/>
                <a:gd name="connsiteY96" fmla="*/ 2020491 h 4760516"/>
                <a:gd name="connsiteX97" fmla="*/ 737303 w 3901192"/>
                <a:gd name="connsiteY97" fmla="*/ 1328341 h 4760516"/>
                <a:gd name="connsiteX98" fmla="*/ 972253 w 3901192"/>
                <a:gd name="connsiteY98" fmla="*/ 623491 h 4760516"/>
                <a:gd name="connsiteX99" fmla="*/ 1169103 w 3901192"/>
                <a:gd name="connsiteY99" fmla="*/ 299641 h 4760516"/>
                <a:gd name="connsiteX100" fmla="*/ 1359603 w 3901192"/>
                <a:gd name="connsiteY100" fmla="*/ 140891 h 4760516"/>
                <a:gd name="connsiteX101" fmla="*/ 1531053 w 3901192"/>
                <a:gd name="connsiteY101" fmla="*/ 115491 h 4760516"/>
                <a:gd name="connsiteX102" fmla="*/ 1677103 w 3901192"/>
                <a:gd name="connsiteY102" fmla="*/ 13891 h 4760516"/>
                <a:gd name="connsiteX103" fmla="*/ 1814025 w 3901192"/>
                <a:gd name="connsiteY103" fmla="*/ 0 h 4760516"/>
                <a:gd name="connsiteX0" fmla="*/ 3062288 w 3901827"/>
                <a:gd name="connsiteY0" fmla="*/ 1005769 h 4760516"/>
                <a:gd name="connsiteX1" fmla="*/ 3082677 w 3901827"/>
                <a:gd name="connsiteY1" fmla="*/ 1026716 h 4760516"/>
                <a:gd name="connsiteX2" fmla="*/ 3168402 w 3901827"/>
                <a:gd name="connsiteY2" fmla="*/ 1369616 h 4760516"/>
                <a:gd name="connsiteX3" fmla="*/ 3254127 w 3901827"/>
                <a:gd name="connsiteY3" fmla="*/ 1822054 h 4760516"/>
                <a:gd name="connsiteX4" fmla="*/ 3282702 w 3901827"/>
                <a:gd name="connsiteY4" fmla="*/ 2255441 h 4760516"/>
                <a:gd name="connsiteX5" fmla="*/ 3273177 w 3901827"/>
                <a:gd name="connsiteY5" fmla="*/ 2526904 h 4760516"/>
                <a:gd name="connsiteX6" fmla="*/ 3192214 w 3901827"/>
                <a:gd name="connsiteY6" fmla="*/ 2722166 h 4760516"/>
                <a:gd name="connsiteX7" fmla="*/ 3044577 w 3901827"/>
                <a:gd name="connsiteY7" fmla="*/ 2750741 h 4760516"/>
                <a:gd name="connsiteX8" fmla="*/ 2811214 w 3901827"/>
                <a:gd name="connsiteY8" fmla="*/ 2731691 h 4760516"/>
                <a:gd name="connsiteX9" fmla="*/ 2635002 w 3901827"/>
                <a:gd name="connsiteY9" fmla="*/ 2669779 h 4760516"/>
                <a:gd name="connsiteX10" fmla="*/ 2658814 w 3901827"/>
                <a:gd name="connsiteY10" fmla="*/ 2603104 h 4760516"/>
                <a:gd name="connsiteX11" fmla="*/ 2754064 w 3901827"/>
                <a:gd name="connsiteY11" fmla="*/ 2474516 h 4760516"/>
                <a:gd name="connsiteX12" fmla="*/ 2844552 w 3901827"/>
                <a:gd name="connsiteY12" fmla="*/ 2255441 h 4760516"/>
                <a:gd name="connsiteX13" fmla="*/ 2863602 w 3901827"/>
                <a:gd name="connsiteY13" fmla="*/ 2160191 h 4760516"/>
                <a:gd name="connsiteX14" fmla="*/ 2920752 w 3901827"/>
                <a:gd name="connsiteY14" fmla="*/ 2098279 h 4760516"/>
                <a:gd name="connsiteX15" fmla="*/ 3001714 w 3901827"/>
                <a:gd name="connsiteY15" fmla="*/ 1855391 h 4760516"/>
                <a:gd name="connsiteX16" fmla="*/ 3058864 w 3901827"/>
                <a:gd name="connsiteY16" fmla="*/ 1598216 h 4760516"/>
                <a:gd name="connsiteX17" fmla="*/ 3063627 w 3901827"/>
                <a:gd name="connsiteY17" fmla="*/ 1483916 h 4760516"/>
                <a:gd name="connsiteX18" fmla="*/ 3011239 w 3901827"/>
                <a:gd name="connsiteY18" fmla="*/ 1379141 h 4760516"/>
                <a:gd name="connsiteX19" fmla="*/ 2958852 w 3901827"/>
                <a:gd name="connsiteY19" fmla="*/ 1331516 h 4760516"/>
                <a:gd name="connsiteX20" fmla="*/ 2949327 w 3901827"/>
                <a:gd name="connsiteY20" fmla="*/ 1236266 h 4760516"/>
                <a:gd name="connsiteX21" fmla="*/ 2958852 w 3901827"/>
                <a:gd name="connsiteY21" fmla="*/ 1121966 h 4760516"/>
                <a:gd name="connsiteX22" fmla="*/ 3006477 w 3901827"/>
                <a:gd name="connsiteY22" fmla="*/ 1050529 h 4760516"/>
                <a:gd name="connsiteX23" fmla="*/ 3062288 w 3901827"/>
                <a:gd name="connsiteY23" fmla="*/ 1005769 h 4760516"/>
                <a:gd name="connsiteX24" fmla="*/ 1814660 w 3901827"/>
                <a:gd name="connsiteY24" fmla="*/ 0 h 4760516"/>
                <a:gd name="connsiteX25" fmla="*/ 1957138 w 3901827"/>
                <a:gd name="connsiteY25" fmla="*/ 1191 h 4760516"/>
                <a:gd name="connsiteX26" fmla="*/ 2153988 w 3901827"/>
                <a:gd name="connsiteY26" fmla="*/ 20241 h 4760516"/>
                <a:gd name="connsiteX27" fmla="*/ 2382588 w 3901827"/>
                <a:gd name="connsiteY27" fmla="*/ 121841 h 4760516"/>
                <a:gd name="connsiteX28" fmla="*/ 2642938 w 3901827"/>
                <a:gd name="connsiteY28" fmla="*/ 331391 h 4760516"/>
                <a:gd name="connsiteX29" fmla="*/ 2947738 w 3901827"/>
                <a:gd name="connsiteY29" fmla="*/ 693341 h 4760516"/>
                <a:gd name="connsiteX30" fmla="*/ 3062038 w 3901827"/>
                <a:gd name="connsiteY30" fmla="*/ 883841 h 4760516"/>
                <a:gd name="connsiteX31" fmla="*/ 3011238 w 3901827"/>
                <a:gd name="connsiteY31" fmla="*/ 1004491 h 4760516"/>
                <a:gd name="connsiteX32" fmla="*/ 2903288 w 3901827"/>
                <a:gd name="connsiteY32" fmla="*/ 1061641 h 4760516"/>
                <a:gd name="connsiteX33" fmla="*/ 2827088 w 3901827"/>
                <a:gd name="connsiteY33" fmla="*/ 998141 h 4760516"/>
                <a:gd name="connsiteX34" fmla="*/ 2655638 w 3901827"/>
                <a:gd name="connsiteY34" fmla="*/ 820341 h 4760516"/>
                <a:gd name="connsiteX35" fmla="*/ 2350838 w 3901827"/>
                <a:gd name="connsiteY35" fmla="*/ 674291 h 4760516"/>
                <a:gd name="connsiteX36" fmla="*/ 2020638 w 3901827"/>
                <a:gd name="connsiteY36" fmla="*/ 674291 h 4760516"/>
                <a:gd name="connsiteX37" fmla="*/ 2344488 w 3901827"/>
                <a:gd name="connsiteY37" fmla="*/ 769541 h 4760516"/>
                <a:gd name="connsiteX38" fmla="*/ 2554038 w 3901827"/>
                <a:gd name="connsiteY38" fmla="*/ 909241 h 4760516"/>
                <a:gd name="connsiteX39" fmla="*/ 2630379 w 3901827"/>
                <a:gd name="connsiteY39" fmla="*/ 973620 h 4760516"/>
                <a:gd name="connsiteX40" fmla="*/ 2901551 w 3901827"/>
                <a:gd name="connsiteY40" fmla="*/ 1067700 h 4760516"/>
                <a:gd name="connsiteX41" fmla="*/ 2830884 w 3901827"/>
                <a:gd name="connsiteY41" fmla="*/ 1212445 h 4760516"/>
                <a:gd name="connsiteX42" fmla="*/ 2830884 w 3901827"/>
                <a:gd name="connsiteY42" fmla="*/ 1445256 h 4760516"/>
                <a:gd name="connsiteX43" fmla="*/ 2939795 w 3901827"/>
                <a:gd name="connsiteY43" fmla="*/ 1531580 h 4760516"/>
                <a:gd name="connsiteX44" fmla="*/ 2823781 w 3901827"/>
                <a:gd name="connsiteY44" fmla="*/ 2041674 h 4760516"/>
                <a:gd name="connsiteX45" fmla="*/ 2757487 w 3901827"/>
                <a:gd name="connsiteY45" fmla="*/ 2086142 h 4760516"/>
                <a:gd name="connsiteX46" fmla="*/ 2480886 w 3901827"/>
                <a:gd name="connsiteY46" fmla="*/ 2698176 h 4760516"/>
                <a:gd name="connsiteX47" fmla="*/ 2530227 w 3901827"/>
                <a:gd name="connsiteY47" fmla="*/ 2817416 h 4760516"/>
                <a:gd name="connsiteX48" fmla="*/ 2592139 w 3901827"/>
                <a:gd name="connsiteY48" fmla="*/ 2874566 h 4760516"/>
                <a:gd name="connsiteX49" fmla="*/ 2658814 w 3901827"/>
                <a:gd name="connsiteY49" fmla="*/ 2884091 h 4760516"/>
                <a:gd name="connsiteX50" fmla="*/ 2682627 w 3901827"/>
                <a:gd name="connsiteY50" fmla="*/ 2912666 h 4760516"/>
                <a:gd name="connsiteX51" fmla="*/ 2749302 w 3901827"/>
                <a:gd name="connsiteY51" fmla="*/ 3079354 h 4760516"/>
                <a:gd name="connsiteX52" fmla="*/ 2844552 w 3901827"/>
                <a:gd name="connsiteY52" fmla="*/ 3174604 h 4760516"/>
                <a:gd name="connsiteX53" fmla="*/ 2939802 w 3901827"/>
                <a:gd name="connsiteY53" fmla="*/ 3207941 h 4760516"/>
                <a:gd name="connsiteX54" fmla="*/ 3282702 w 3901827"/>
                <a:gd name="connsiteY54" fmla="*/ 3317479 h 4760516"/>
                <a:gd name="connsiteX55" fmla="*/ 3658939 w 3901827"/>
                <a:gd name="connsiteY55" fmla="*/ 3493691 h 4760516"/>
                <a:gd name="connsiteX56" fmla="*/ 3868489 w 3901827"/>
                <a:gd name="connsiteY56" fmla="*/ 3641329 h 4760516"/>
                <a:gd name="connsiteX57" fmla="*/ 3901827 w 3901827"/>
                <a:gd name="connsiteY57" fmla="*/ 3769916 h 4760516"/>
                <a:gd name="connsiteX58" fmla="*/ 3878014 w 3901827"/>
                <a:gd name="connsiteY58" fmla="*/ 4027091 h 4760516"/>
                <a:gd name="connsiteX59" fmla="*/ 3792289 w 3901827"/>
                <a:gd name="connsiteY59" fmla="*/ 4236641 h 4760516"/>
                <a:gd name="connsiteX60" fmla="*/ 3620839 w 3901827"/>
                <a:gd name="connsiteY60" fmla="*/ 4598591 h 4760516"/>
                <a:gd name="connsiteX61" fmla="*/ 3473202 w 3901827"/>
                <a:gd name="connsiteY61" fmla="*/ 4760516 h 4760516"/>
                <a:gd name="connsiteX62" fmla="*/ 339477 w 3901827"/>
                <a:gd name="connsiteY62" fmla="*/ 4760516 h 4760516"/>
                <a:gd name="connsiteX63" fmla="*/ 163264 w 3901827"/>
                <a:gd name="connsiteY63" fmla="*/ 4436666 h 4760516"/>
                <a:gd name="connsiteX64" fmla="*/ 58489 w 3901827"/>
                <a:gd name="connsiteY64" fmla="*/ 4141391 h 4760516"/>
                <a:gd name="connsiteX65" fmla="*/ 1339 w 3901827"/>
                <a:gd name="connsiteY65" fmla="*/ 3855641 h 4760516"/>
                <a:gd name="connsiteX66" fmla="*/ 25152 w 3901827"/>
                <a:gd name="connsiteY66" fmla="*/ 3703241 h 4760516"/>
                <a:gd name="connsiteX67" fmla="*/ 220414 w 3901827"/>
                <a:gd name="connsiteY67" fmla="*/ 3584179 h 4760516"/>
                <a:gd name="connsiteX68" fmla="*/ 534739 w 3901827"/>
                <a:gd name="connsiteY68" fmla="*/ 3450829 h 4760516"/>
                <a:gd name="connsiteX69" fmla="*/ 934789 w 3901827"/>
                <a:gd name="connsiteY69" fmla="*/ 3293666 h 4760516"/>
                <a:gd name="connsiteX70" fmla="*/ 1134814 w 3901827"/>
                <a:gd name="connsiteY70" fmla="*/ 3217466 h 4760516"/>
                <a:gd name="connsiteX71" fmla="*/ 1277689 w 3901827"/>
                <a:gd name="connsiteY71" fmla="*/ 2950766 h 4760516"/>
                <a:gd name="connsiteX72" fmla="*/ 1372939 w 3901827"/>
                <a:gd name="connsiteY72" fmla="*/ 2888854 h 4760516"/>
                <a:gd name="connsiteX73" fmla="*/ 1444377 w 3901827"/>
                <a:gd name="connsiteY73" fmla="*/ 2750741 h 4760516"/>
                <a:gd name="connsiteX74" fmla="*/ 1430089 w 3901827"/>
                <a:gd name="connsiteY74" fmla="*/ 2665016 h 4760516"/>
                <a:gd name="connsiteX75" fmla="*/ 1433678 w 3901827"/>
                <a:gd name="connsiteY75" fmla="*/ 2655556 h 4760516"/>
                <a:gd name="connsiteX76" fmla="*/ 1412671 w 3901827"/>
                <a:gd name="connsiteY76" fmla="*/ 2630242 h 4760516"/>
                <a:gd name="connsiteX77" fmla="*/ 1171172 w 3901827"/>
                <a:gd name="connsiteY77" fmla="*/ 2059985 h 4760516"/>
                <a:gd name="connsiteX78" fmla="*/ 977027 w 3901827"/>
                <a:gd name="connsiteY78" fmla="*/ 1612672 h 4760516"/>
                <a:gd name="connsiteX79" fmla="*/ 1052790 w 3901827"/>
                <a:gd name="connsiteY79" fmla="*/ 1487109 h 4760516"/>
                <a:gd name="connsiteX80" fmla="*/ 1018186 w 3901827"/>
                <a:gd name="connsiteY80" fmla="*/ 1277790 h 4760516"/>
                <a:gd name="connsiteX81" fmla="*/ 934788 w 3901827"/>
                <a:gd name="connsiteY81" fmla="*/ 1341041 h 4760516"/>
                <a:gd name="connsiteX82" fmla="*/ 883988 w 3901827"/>
                <a:gd name="connsiteY82" fmla="*/ 1404541 h 4760516"/>
                <a:gd name="connsiteX83" fmla="*/ 839538 w 3901827"/>
                <a:gd name="connsiteY83" fmla="*/ 1525191 h 4760516"/>
                <a:gd name="connsiteX84" fmla="*/ 858588 w 3901827"/>
                <a:gd name="connsiteY84" fmla="*/ 1645841 h 4760516"/>
                <a:gd name="connsiteX85" fmla="*/ 890338 w 3901827"/>
                <a:gd name="connsiteY85" fmla="*/ 1829991 h 4760516"/>
                <a:gd name="connsiteX86" fmla="*/ 966538 w 3901827"/>
                <a:gd name="connsiteY86" fmla="*/ 2128441 h 4760516"/>
                <a:gd name="connsiteX87" fmla="*/ 1049088 w 3901827"/>
                <a:gd name="connsiteY87" fmla="*/ 2198291 h 4760516"/>
                <a:gd name="connsiteX88" fmla="*/ 1099888 w 3901827"/>
                <a:gd name="connsiteY88" fmla="*/ 2331641 h 4760516"/>
                <a:gd name="connsiteX89" fmla="*/ 1220538 w 3901827"/>
                <a:gd name="connsiteY89" fmla="*/ 2566591 h 4760516"/>
                <a:gd name="connsiteX90" fmla="*/ 1271338 w 3901827"/>
                <a:gd name="connsiteY90" fmla="*/ 2712641 h 4760516"/>
                <a:gd name="connsiteX91" fmla="*/ 1131638 w 3901827"/>
                <a:gd name="connsiteY91" fmla="*/ 2750741 h 4760516"/>
                <a:gd name="connsiteX92" fmla="*/ 928438 w 3901827"/>
                <a:gd name="connsiteY92" fmla="*/ 2776141 h 4760516"/>
                <a:gd name="connsiteX93" fmla="*/ 744288 w 3901827"/>
                <a:gd name="connsiteY93" fmla="*/ 2731691 h 4760516"/>
                <a:gd name="connsiteX94" fmla="*/ 661738 w 3901827"/>
                <a:gd name="connsiteY94" fmla="*/ 2591991 h 4760516"/>
                <a:gd name="connsiteX95" fmla="*/ 623638 w 3901827"/>
                <a:gd name="connsiteY95" fmla="*/ 2344341 h 4760516"/>
                <a:gd name="connsiteX96" fmla="*/ 636338 w 3901827"/>
                <a:gd name="connsiteY96" fmla="*/ 2020491 h 4760516"/>
                <a:gd name="connsiteX97" fmla="*/ 737938 w 3901827"/>
                <a:gd name="connsiteY97" fmla="*/ 1328341 h 4760516"/>
                <a:gd name="connsiteX98" fmla="*/ 972888 w 3901827"/>
                <a:gd name="connsiteY98" fmla="*/ 623491 h 4760516"/>
                <a:gd name="connsiteX99" fmla="*/ 1169738 w 3901827"/>
                <a:gd name="connsiteY99" fmla="*/ 299641 h 4760516"/>
                <a:gd name="connsiteX100" fmla="*/ 1360238 w 3901827"/>
                <a:gd name="connsiteY100" fmla="*/ 140891 h 4760516"/>
                <a:gd name="connsiteX101" fmla="*/ 1531688 w 3901827"/>
                <a:gd name="connsiteY101" fmla="*/ 115491 h 4760516"/>
                <a:gd name="connsiteX102" fmla="*/ 1677738 w 3901827"/>
                <a:gd name="connsiteY102" fmla="*/ 13891 h 4760516"/>
                <a:gd name="connsiteX103" fmla="*/ 1814660 w 3901827"/>
                <a:gd name="connsiteY103" fmla="*/ 0 h 4760516"/>
                <a:gd name="connsiteX0" fmla="*/ 3062288 w 3901827"/>
                <a:gd name="connsiteY0" fmla="*/ 1005769 h 4760516"/>
                <a:gd name="connsiteX1" fmla="*/ 3082677 w 3901827"/>
                <a:gd name="connsiteY1" fmla="*/ 1026716 h 4760516"/>
                <a:gd name="connsiteX2" fmla="*/ 3168402 w 3901827"/>
                <a:gd name="connsiteY2" fmla="*/ 1369616 h 4760516"/>
                <a:gd name="connsiteX3" fmla="*/ 3254127 w 3901827"/>
                <a:gd name="connsiteY3" fmla="*/ 1822054 h 4760516"/>
                <a:gd name="connsiteX4" fmla="*/ 3282702 w 3901827"/>
                <a:gd name="connsiteY4" fmla="*/ 2255441 h 4760516"/>
                <a:gd name="connsiteX5" fmla="*/ 3273177 w 3901827"/>
                <a:gd name="connsiteY5" fmla="*/ 2526904 h 4760516"/>
                <a:gd name="connsiteX6" fmla="*/ 3192214 w 3901827"/>
                <a:gd name="connsiteY6" fmla="*/ 2722166 h 4760516"/>
                <a:gd name="connsiteX7" fmla="*/ 3044577 w 3901827"/>
                <a:gd name="connsiteY7" fmla="*/ 2750741 h 4760516"/>
                <a:gd name="connsiteX8" fmla="*/ 2811214 w 3901827"/>
                <a:gd name="connsiteY8" fmla="*/ 2731691 h 4760516"/>
                <a:gd name="connsiteX9" fmla="*/ 2635002 w 3901827"/>
                <a:gd name="connsiteY9" fmla="*/ 2669779 h 4760516"/>
                <a:gd name="connsiteX10" fmla="*/ 2658814 w 3901827"/>
                <a:gd name="connsiteY10" fmla="*/ 2603104 h 4760516"/>
                <a:gd name="connsiteX11" fmla="*/ 2754064 w 3901827"/>
                <a:gd name="connsiteY11" fmla="*/ 2474516 h 4760516"/>
                <a:gd name="connsiteX12" fmla="*/ 2844552 w 3901827"/>
                <a:gd name="connsiteY12" fmla="*/ 2255441 h 4760516"/>
                <a:gd name="connsiteX13" fmla="*/ 2863602 w 3901827"/>
                <a:gd name="connsiteY13" fmla="*/ 2160191 h 4760516"/>
                <a:gd name="connsiteX14" fmla="*/ 2920752 w 3901827"/>
                <a:gd name="connsiteY14" fmla="*/ 2098279 h 4760516"/>
                <a:gd name="connsiteX15" fmla="*/ 3001714 w 3901827"/>
                <a:gd name="connsiteY15" fmla="*/ 1855391 h 4760516"/>
                <a:gd name="connsiteX16" fmla="*/ 3058864 w 3901827"/>
                <a:gd name="connsiteY16" fmla="*/ 1598216 h 4760516"/>
                <a:gd name="connsiteX17" fmla="*/ 3063627 w 3901827"/>
                <a:gd name="connsiteY17" fmla="*/ 1483916 h 4760516"/>
                <a:gd name="connsiteX18" fmla="*/ 3011239 w 3901827"/>
                <a:gd name="connsiteY18" fmla="*/ 1379141 h 4760516"/>
                <a:gd name="connsiteX19" fmla="*/ 2958852 w 3901827"/>
                <a:gd name="connsiteY19" fmla="*/ 1331516 h 4760516"/>
                <a:gd name="connsiteX20" fmla="*/ 2949327 w 3901827"/>
                <a:gd name="connsiteY20" fmla="*/ 1236266 h 4760516"/>
                <a:gd name="connsiteX21" fmla="*/ 2958852 w 3901827"/>
                <a:gd name="connsiteY21" fmla="*/ 1121966 h 4760516"/>
                <a:gd name="connsiteX22" fmla="*/ 3006477 w 3901827"/>
                <a:gd name="connsiteY22" fmla="*/ 1050529 h 4760516"/>
                <a:gd name="connsiteX23" fmla="*/ 3062288 w 3901827"/>
                <a:gd name="connsiteY23" fmla="*/ 1005769 h 4760516"/>
                <a:gd name="connsiteX24" fmla="*/ 1814660 w 3901827"/>
                <a:gd name="connsiteY24" fmla="*/ 0 h 4760516"/>
                <a:gd name="connsiteX25" fmla="*/ 1957138 w 3901827"/>
                <a:gd name="connsiteY25" fmla="*/ 1191 h 4760516"/>
                <a:gd name="connsiteX26" fmla="*/ 2153988 w 3901827"/>
                <a:gd name="connsiteY26" fmla="*/ 20241 h 4760516"/>
                <a:gd name="connsiteX27" fmla="*/ 2382588 w 3901827"/>
                <a:gd name="connsiteY27" fmla="*/ 121841 h 4760516"/>
                <a:gd name="connsiteX28" fmla="*/ 2642938 w 3901827"/>
                <a:gd name="connsiteY28" fmla="*/ 331391 h 4760516"/>
                <a:gd name="connsiteX29" fmla="*/ 2947738 w 3901827"/>
                <a:gd name="connsiteY29" fmla="*/ 693341 h 4760516"/>
                <a:gd name="connsiteX30" fmla="*/ 3062038 w 3901827"/>
                <a:gd name="connsiteY30" fmla="*/ 883841 h 4760516"/>
                <a:gd name="connsiteX31" fmla="*/ 3011238 w 3901827"/>
                <a:gd name="connsiteY31" fmla="*/ 1004491 h 4760516"/>
                <a:gd name="connsiteX32" fmla="*/ 2903288 w 3901827"/>
                <a:gd name="connsiteY32" fmla="*/ 1061641 h 4760516"/>
                <a:gd name="connsiteX33" fmla="*/ 2827088 w 3901827"/>
                <a:gd name="connsiteY33" fmla="*/ 998141 h 4760516"/>
                <a:gd name="connsiteX34" fmla="*/ 2655638 w 3901827"/>
                <a:gd name="connsiteY34" fmla="*/ 820341 h 4760516"/>
                <a:gd name="connsiteX35" fmla="*/ 2350838 w 3901827"/>
                <a:gd name="connsiteY35" fmla="*/ 674291 h 4760516"/>
                <a:gd name="connsiteX36" fmla="*/ 2020638 w 3901827"/>
                <a:gd name="connsiteY36" fmla="*/ 674291 h 4760516"/>
                <a:gd name="connsiteX37" fmla="*/ 2344488 w 3901827"/>
                <a:gd name="connsiteY37" fmla="*/ 769541 h 4760516"/>
                <a:gd name="connsiteX38" fmla="*/ 2554038 w 3901827"/>
                <a:gd name="connsiteY38" fmla="*/ 909241 h 4760516"/>
                <a:gd name="connsiteX39" fmla="*/ 2630379 w 3901827"/>
                <a:gd name="connsiteY39" fmla="*/ 973620 h 4760516"/>
                <a:gd name="connsiteX40" fmla="*/ 2901551 w 3901827"/>
                <a:gd name="connsiteY40" fmla="*/ 1067700 h 4760516"/>
                <a:gd name="connsiteX41" fmla="*/ 2830884 w 3901827"/>
                <a:gd name="connsiteY41" fmla="*/ 1212445 h 4760516"/>
                <a:gd name="connsiteX42" fmla="*/ 2830884 w 3901827"/>
                <a:gd name="connsiteY42" fmla="*/ 1445256 h 4760516"/>
                <a:gd name="connsiteX43" fmla="*/ 2939795 w 3901827"/>
                <a:gd name="connsiteY43" fmla="*/ 1531580 h 4760516"/>
                <a:gd name="connsiteX44" fmla="*/ 2823781 w 3901827"/>
                <a:gd name="connsiteY44" fmla="*/ 2041674 h 4760516"/>
                <a:gd name="connsiteX45" fmla="*/ 2757487 w 3901827"/>
                <a:gd name="connsiteY45" fmla="*/ 2086142 h 4760516"/>
                <a:gd name="connsiteX46" fmla="*/ 2480886 w 3901827"/>
                <a:gd name="connsiteY46" fmla="*/ 2698176 h 4760516"/>
                <a:gd name="connsiteX47" fmla="*/ 2530227 w 3901827"/>
                <a:gd name="connsiteY47" fmla="*/ 2817416 h 4760516"/>
                <a:gd name="connsiteX48" fmla="*/ 2592139 w 3901827"/>
                <a:gd name="connsiteY48" fmla="*/ 2874566 h 4760516"/>
                <a:gd name="connsiteX49" fmla="*/ 2658814 w 3901827"/>
                <a:gd name="connsiteY49" fmla="*/ 2884091 h 4760516"/>
                <a:gd name="connsiteX50" fmla="*/ 2682627 w 3901827"/>
                <a:gd name="connsiteY50" fmla="*/ 2912666 h 4760516"/>
                <a:gd name="connsiteX51" fmla="*/ 2749302 w 3901827"/>
                <a:gd name="connsiteY51" fmla="*/ 3079354 h 4760516"/>
                <a:gd name="connsiteX52" fmla="*/ 2844552 w 3901827"/>
                <a:gd name="connsiteY52" fmla="*/ 3174604 h 4760516"/>
                <a:gd name="connsiteX53" fmla="*/ 2939802 w 3901827"/>
                <a:gd name="connsiteY53" fmla="*/ 3207941 h 4760516"/>
                <a:gd name="connsiteX54" fmla="*/ 3282702 w 3901827"/>
                <a:gd name="connsiteY54" fmla="*/ 3317479 h 4760516"/>
                <a:gd name="connsiteX55" fmla="*/ 3658939 w 3901827"/>
                <a:gd name="connsiteY55" fmla="*/ 3493691 h 4760516"/>
                <a:gd name="connsiteX56" fmla="*/ 3868489 w 3901827"/>
                <a:gd name="connsiteY56" fmla="*/ 3641329 h 4760516"/>
                <a:gd name="connsiteX57" fmla="*/ 3901827 w 3901827"/>
                <a:gd name="connsiteY57" fmla="*/ 3769916 h 4760516"/>
                <a:gd name="connsiteX58" fmla="*/ 3878014 w 3901827"/>
                <a:gd name="connsiteY58" fmla="*/ 4027091 h 4760516"/>
                <a:gd name="connsiteX59" fmla="*/ 3792289 w 3901827"/>
                <a:gd name="connsiteY59" fmla="*/ 4236641 h 4760516"/>
                <a:gd name="connsiteX60" fmla="*/ 3620839 w 3901827"/>
                <a:gd name="connsiteY60" fmla="*/ 4598591 h 4760516"/>
                <a:gd name="connsiteX61" fmla="*/ 3473202 w 3901827"/>
                <a:gd name="connsiteY61" fmla="*/ 4760516 h 4760516"/>
                <a:gd name="connsiteX62" fmla="*/ 339477 w 3901827"/>
                <a:gd name="connsiteY62" fmla="*/ 4760516 h 4760516"/>
                <a:gd name="connsiteX63" fmla="*/ 163264 w 3901827"/>
                <a:gd name="connsiteY63" fmla="*/ 4436666 h 4760516"/>
                <a:gd name="connsiteX64" fmla="*/ 58489 w 3901827"/>
                <a:gd name="connsiteY64" fmla="*/ 4141391 h 4760516"/>
                <a:gd name="connsiteX65" fmla="*/ 1339 w 3901827"/>
                <a:gd name="connsiteY65" fmla="*/ 3855641 h 4760516"/>
                <a:gd name="connsiteX66" fmla="*/ 25152 w 3901827"/>
                <a:gd name="connsiteY66" fmla="*/ 3703241 h 4760516"/>
                <a:gd name="connsiteX67" fmla="*/ 220414 w 3901827"/>
                <a:gd name="connsiteY67" fmla="*/ 3584179 h 4760516"/>
                <a:gd name="connsiteX68" fmla="*/ 534739 w 3901827"/>
                <a:gd name="connsiteY68" fmla="*/ 3450829 h 4760516"/>
                <a:gd name="connsiteX69" fmla="*/ 934789 w 3901827"/>
                <a:gd name="connsiteY69" fmla="*/ 3293666 h 4760516"/>
                <a:gd name="connsiteX70" fmla="*/ 1134814 w 3901827"/>
                <a:gd name="connsiteY70" fmla="*/ 3217466 h 4760516"/>
                <a:gd name="connsiteX71" fmla="*/ 1277689 w 3901827"/>
                <a:gd name="connsiteY71" fmla="*/ 2950766 h 4760516"/>
                <a:gd name="connsiteX72" fmla="*/ 1372939 w 3901827"/>
                <a:gd name="connsiteY72" fmla="*/ 2888854 h 4760516"/>
                <a:gd name="connsiteX73" fmla="*/ 1444377 w 3901827"/>
                <a:gd name="connsiteY73" fmla="*/ 2750741 h 4760516"/>
                <a:gd name="connsiteX74" fmla="*/ 1430089 w 3901827"/>
                <a:gd name="connsiteY74" fmla="*/ 2665016 h 4760516"/>
                <a:gd name="connsiteX75" fmla="*/ 1433678 w 3901827"/>
                <a:gd name="connsiteY75" fmla="*/ 2655556 h 4760516"/>
                <a:gd name="connsiteX76" fmla="*/ 1412671 w 3901827"/>
                <a:gd name="connsiteY76" fmla="*/ 2630242 h 4760516"/>
                <a:gd name="connsiteX77" fmla="*/ 1171172 w 3901827"/>
                <a:gd name="connsiteY77" fmla="*/ 2059985 h 4760516"/>
                <a:gd name="connsiteX78" fmla="*/ 977027 w 3901827"/>
                <a:gd name="connsiteY78" fmla="*/ 1612672 h 4760516"/>
                <a:gd name="connsiteX79" fmla="*/ 1052790 w 3901827"/>
                <a:gd name="connsiteY79" fmla="*/ 1487109 h 4760516"/>
                <a:gd name="connsiteX80" fmla="*/ 1018186 w 3901827"/>
                <a:gd name="connsiteY80" fmla="*/ 1277790 h 4760516"/>
                <a:gd name="connsiteX81" fmla="*/ 934788 w 3901827"/>
                <a:gd name="connsiteY81" fmla="*/ 1341041 h 4760516"/>
                <a:gd name="connsiteX82" fmla="*/ 883988 w 3901827"/>
                <a:gd name="connsiteY82" fmla="*/ 1404541 h 4760516"/>
                <a:gd name="connsiteX83" fmla="*/ 839538 w 3901827"/>
                <a:gd name="connsiteY83" fmla="*/ 1525191 h 4760516"/>
                <a:gd name="connsiteX84" fmla="*/ 858588 w 3901827"/>
                <a:gd name="connsiteY84" fmla="*/ 1645841 h 4760516"/>
                <a:gd name="connsiteX85" fmla="*/ 890338 w 3901827"/>
                <a:gd name="connsiteY85" fmla="*/ 1829991 h 4760516"/>
                <a:gd name="connsiteX86" fmla="*/ 966538 w 3901827"/>
                <a:gd name="connsiteY86" fmla="*/ 2128441 h 4760516"/>
                <a:gd name="connsiteX87" fmla="*/ 1049088 w 3901827"/>
                <a:gd name="connsiteY87" fmla="*/ 2198291 h 4760516"/>
                <a:gd name="connsiteX88" fmla="*/ 1099888 w 3901827"/>
                <a:gd name="connsiteY88" fmla="*/ 2331641 h 4760516"/>
                <a:gd name="connsiteX89" fmla="*/ 1220538 w 3901827"/>
                <a:gd name="connsiteY89" fmla="*/ 2566591 h 4760516"/>
                <a:gd name="connsiteX90" fmla="*/ 1271338 w 3901827"/>
                <a:gd name="connsiteY90" fmla="*/ 2712641 h 4760516"/>
                <a:gd name="connsiteX91" fmla="*/ 1131638 w 3901827"/>
                <a:gd name="connsiteY91" fmla="*/ 2750741 h 4760516"/>
                <a:gd name="connsiteX92" fmla="*/ 928438 w 3901827"/>
                <a:gd name="connsiteY92" fmla="*/ 2776141 h 4760516"/>
                <a:gd name="connsiteX93" fmla="*/ 744288 w 3901827"/>
                <a:gd name="connsiteY93" fmla="*/ 2731691 h 4760516"/>
                <a:gd name="connsiteX94" fmla="*/ 661738 w 3901827"/>
                <a:gd name="connsiteY94" fmla="*/ 2591991 h 4760516"/>
                <a:gd name="connsiteX95" fmla="*/ 623638 w 3901827"/>
                <a:gd name="connsiteY95" fmla="*/ 2344341 h 4760516"/>
                <a:gd name="connsiteX96" fmla="*/ 636338 w 3901827"/>
                <a:gd name="connsiteY96" fmla="*/ 2020491 h 4760516"/>
                <a:gd name="connsiteX97" fmla="*/ 737938 w 3901827"/>
                <a:gd name="connsiteY97" fmla="*/ 1328341 h 4760516"/>
                <a:gd name="connsiteX98" fmla="*/ 972888 w 3901827"/>
                <a:gd name="connsiteY98" fmla="*/ 623491 h 4760516"/>
                <a:gd name="connsiteX99" fmla="*/ 1169738 w 3901827"/>
                <a:gd name="connsiteY99" fmla="*/ 299641 h 4760516"/>
                <a:gd name="connsiteX100" fmla="*/ 1360238 w 3901827"/>
                <a:gd name="connsiteY100" fmla="*/ 140891 h 4760516"/>
                <a:gd name="connsiteX101" fmla="*/ 1531688 w 3901827"/>
                <a:gd name="connsiteY101" fmla="*/ 115491 h 4760516"/>
                <a:gd name="connsiteX102" fmla="*/ 1677738 w 3901827"/>
                <a:gd name="connsiteY102" fmla="*/ 13891 h 4760516"/>
                <a:gd name="connsiteX103" fmla="*/ 1814660 w 3901827"/>
                <a:gd name="connsiteY103" fmla="*/ 0 h 4760516"/>
                <a:gd name="connsiteX0" fmla="*/ 3062288 w 3902384"/>
                <a:gd name="connsiteY0" fmla="*/ 1005769 h 4760516"/>
                <a:gd name="connsiteX1" fmla="*/ 3082677 w 3902384"/>
                <a:gd name="connsiteY1" fmla="*/ 1026716 h 4760516"/>
                <a:gd name="connsiteX2" fmla="*/ 3168402 w 3902384"/>
                <a:gd name="connsiteY2" fmla="*/ 1369616 h 4760516"/>
                <a:gd name="connsiteX3" fmla="*/ 3254127 w 3902384"/>
                <a:gd name="connsiteY3" fmla="*/ 1822054 h 4760516"/>
                <a:gd name="connsiteX4" fmla="*/ 3282702 w 3902384"/>
                <a:gd name="connsiteY4" fmla="*/ 2255441 h 4760516"/>
                <a:gd name="connsiteX5" fmla="*/ 3273177 w 3902384"/>
                <a:gd name="connsiteY5" fmla="*/ 2526904 h 4760516"/>
                <a:gd name="connsiteX6" fmla="*/ 3192214 w 3902384"/>
                <a:gd name="connsiteY6" fmla="*/ 2722166 h 4760516"/>
                <a:gd name="connsiteX7" fmla="*/ 3044577 w 3902384"/>
                <a:gd name="connsiteY7" fmla="*/ 2750741 h 4760516"/>
                <a:gd name="connsiteX8" fmla="*/ 2811214 w 3902384"/>
                <a:gd name="connsiteY8" fmla="*/ 2731691 h 4760516"/>
                <a:gd name="connsiteX9" fmla="*/ 2635002 w 3902384"/>
                <a:gd name="connsiteY9" fmla="*/ 2669779 h 4760516"/>
                <a:gd name="connsiteX10" fmla="*/ 2658814 w 3902384"/>
                <a:gd name="connsiteY10" fmla="*/ 2603104 h 4760516"/>
                <a:gd name="connsiteX11" fmla="*/ 2754064 w 3902384"/>
                <a:gd name="connsiteY11" fmla="*/ 2474516 h 4760516"/>
                <a:gd name="connsiteX12" fmla="*/ 2844552 w 3902384"/>
                <a:gd name="connsiteY12" fmla="*/ 2255441 h 4760516"/>
                <a:gd name="connsiteX13" fmla="*/ 2863602 w 3902384"/>
                <a:gd name="connsiteY13" fmla="*/ 2160191 h 4760516"/>
                <a:gd name="connsiteX14" fmla="*/ 2920752 w 3902384"/>
                <a:gd name="connsiteY14" fmla="*/ 2098279 h 4760516"/>
                <a:gd name="connsiteX15" fmla="*/ 3001714 w 3902384"/>
                <a:gd name="connsiteY15" fmla="*/ 1855391 h 4760516"/>
                <a:gd name="connsiteX16" fmla="*/ 3058864 w 3902384"/>
                <a:gd name="connsiteY16" fmla="*/ 1598216 h 4760516"/>
                <a:gd name="connsiteX17" fmla="*/ 3063627 w 3902384"/>
                <a:gd name="connsiteY17" fmla="*/ 1483916 h 4760516"/>
                <a:gd name="connsiteX18" fmla="*/ 3011239 w 3902384"/>
                <a:gd name="connsiteY18" fmla="*/ 1379141 h 4760516"/>
                <a:gd name="connsiteX19" fmla="*/ 2958852 w 3902384"/>
                <a:gd name="connsiteY19" fmla="*/ 1331516 h 4760516"/>
                <a:gd name="connsiteX20" fmla="*/ 2949327 w 3902384"/>
                <a:gd name="connsiteY20" fmla="*/ 1236266 h 4760516"/>
                <a:gd name="connsiteX21" fmla="*/ 2958852 w 3902384"/>
                <a:gd name="connsiteY21" fmla="*/ 1121966 h 4760516"/>
                <a:gd name="connsiteX22" fmla="*/ 3006477 w 3902384"/>
                <a:gd name="connsiteY22" fmla="*/ 1050529 h 4760516"/>
                <a:gd name="connsiteX23" fmla="*/ 3062288 w 3902384"/>
                <a:gd name="connsiteY23" fmla="*/ 1005769 h 4760516"/>
                <a:gd name="connsiteX24" fmla="*/ 1814660 w 3902384"/>
                <a:gd name="connsiteY24" fmla="*/ 0 h 4760516"/>
                <a:gd name="connsiteX25" fmla="*/ 1957138 w 3902384"/>
                <a:gd name="connsiteY25" fmla="*/ 1191 h 4760516"/>
                <a:gd name="connsiteX26" fmla="*/ 2153988 w 3902384"/>
                <a:gd name="connsiteY26" fmla="*/ 20241 h 4760516"/>
                <a:gd name="connsiteX27" fmla="*/ 2382588 w 3902384"/>
                <a:gd name="connsiteY27" fmla="*/ 121841 h 4760516"/>
                <a:gd name="connsiteX28" fmla="*/ 2642938 w 3902384"/>
                <a:gd name="connsiteY28" fmla="*/ 331391 h 4760516"/>
                <a:gd name="connsiteX29" fmla="*/ 2947738 w 3902384"/>
                <a:gd name="connsiteY29" fmla="*/ 693341 h 4760516"/>
                <a:gd name="connsiteX30" fmla="*/ 3062038 w 3902384"/>
                <a:gd name="connsiteY30" fmla="*/ 883841 h 4760516"/>
                <a:gd name="connsiteX31" fmla="*/ 3011238 w 3902384"/>
                <a:gd name="connsiteY31" fmla="*/ 1004491 h 4760516"/>
                <a:gd name="connsiteX32" fmla="*/ 2903288 w 3902384"/>
                <a:gd name="connsiteY32" fmla="*/ 1061641 h 4760516"/>
                <a:gd name="connsiteX33" fmla="*/ 2827088 w 3902384"/>
                <a:gd name="connsiteY33" fmla="*/ 998141 h 4760516"/>
                <a:gd name="connsiteX34" fmla="*/ 2655638 w 3902384"/>
                <a:gd name="connsiteY34" fmla="*/ 820341 h 4760516"/>
                <a:gd name="connsiteX35" fmla="*/ 2350838 w 3902384"/>
                <a:gd name="connsiteY35" fmla="*/ 674291 h 4760516"/>
                <a:gd name="connsiteX36" fmla="*/ 2020638 w 3902384"/>
                <a:gd name="connsiteY36" fmla="*/ 674291 h 4760516"/>
                <a:gd name="connsiteX37" fmla="*/ 2344488 w 3902384"/>
                <a:gd name="connsiteY37" fmla="*/ 769541 h 4760516"/>
                <a:gd name="connsiteX38" fmla="*/ 2554038 w 3902384"/>
                <a:gd name="connsiteY38" fmla="*/ 909241 h 4760516"/>
                <a:gd name="connsiteX39" fmla="*/ 2630379 w 3902384"/>
                <a:gd name="connsiteY39" fmla="*/ 973620 h 4760516"/>
                <a:gd name="connsiteX40" fmla="*/ 2901551 w 3902384"/>
                <a:gd name="connsiteY40" fmla="*/ 1067700 h 4760516"/>
                <a:gd name="connsiteX41" fmla="*/ 2830884 w 3902384"/>
                <a:gd name="connsiteY41" fmla="*/ 1212445 h 4760516"/>
                <a:gd name="connsiteX42" fmla="*/ 2830884 w 3902384"/>
                <a:gd name="connsiteY42" fmla="*/ 1445256 h 4760516"/>
                <a:gd name="connsiteX43" fmla="*/ 2939795 w 3902384"/>
                <a:gd name="connsiteY43" fmla="*/ 1531580 h 4760516"/>
                <a:gd name="connsiteX44" fmla="*/ 2823781 w 3902384"/>
                <a:gd name="connsiteY44" fmla="*/ 2041674 h 4760516"/>
                <a:gd name="connsiteX45" fmla="*/ 2757487 w 3902384"/>
                <a:gd name="connsiteY45" fmla="*/ 2086142 h 4760516"/>
                <a:gd name="connsiteX46" fmla="*/ 2480886 w 3902384"/>
                <a:gd name="connsiteY46" fmla="*/ 2698176 h 4760516"/>
                <a:gd name="connsiteX47" fmla="*/ 2530227 w 3902384"/>
                <a:gd name="connsiteY47" fmla="*/ 2817416 h 4760516"/>
                <a:gd name="connsiteX48" fmla="*/ 2592139 w 3902384"/>
                <a:gd name="connsiteY48" fmla="*/ 2874566 h 4760516"/>
                <a:gd name="connsiteX49" fmla="*/ 2658814 w 3902384"/>
                <a:gd name="connsiteY49" fmla="*/ 2884091 h 4760516"/>
                <a:gd name="connsiteX50" fmla="*/ 2682627 w 3902384"/>
                <a:gd name="connsiteY50" fmla="*/ 2912666 h 4760516"/>
                <a:gd name="connsiteX51" fmla="*/ 2749302 w 3902384"/>
                <a:gd name="connsiteY51" fmla="*/ 3079354 h 4760516"/>
                <a:gd name="connsiteX52" fmla="*/ 2844552 w 3902384"/>
                <a:gd name="connsiteY52" fmla="*/ 3174604 h 4760516"/>
                <a:gd name="connsiteX53" fmla="*/ 2939802 w 3902384"/>
                <a:gd name="connsiteY53" fmla="*/ 3207941 h 4760516"/>
                <a:gd name="connsiteX54" fmla="*/ 3282702 w 3902384"/>
                <a:gd name="connsiteY54" fmla="*/ 3317479 h 4760516"/>
                <a:gd name="connsiteX55" fmla="*/ 3658939 w 3902384"/>
                <a:gd name="connsiteY55" fmla="*/ 3493691 h 4760516"/>
                <a:gd name="connsiteX56" fmla="*/ 3868489 w 3902384"/>
                <a:gd name="connsiteY56" fmla="*/ 3641329 h 4760516"/>
                <a:gd name="connsiteX57" fmla="*/ 3901827 w 3902384"/>
                <a:gd name="connsiteY57" fmla="*/ 3769916 h 4760516"/>
                <a:gd name="connsiteX58" fmla="*/ 3878014 w 3902384"/>
                <a:gd name="connsiteY58" fmla="*/ 4027091 h 4760516"/>
                <a:gd name="connsiteX59" fmla="*/ 3792289 w 3902384"/>
                <a:gd name="connsiteY59" fmla="*/ 4236641 h 4760516"/>
                <a:gd name="connsiteX60" fmla="*/ 3620839 w 3902384"/>
                <a:gd name="connsiteY60" fmla="*/ 4598591 h 4760516"/>
                <a:gd name="connsiteX61" fmla="*/ 3473202 w 3902384"/>
                <a:gd name="connsiteY61" fmla="*/ 4760516 h 4760516"/>
                <a:gd name="connsiteX62" fmla="*/ 339477 w 3902384"/>
                <a:gd name="connsiteY62" fmla="*/ 4760516 h 4760516"/>
                <a:gd name="connsiteX63" fmla="*/ 163264 w 3902384"/>
                <a:gd name="connsiteY63" fmla="*/ 4436666 h 4760516"/>
                <a:gd name="connsiteX64" fmla="*/ 58489 w 3902384"/>
                <a:gd name="connsiteY64" fmla="*/ 4141391 h 4760516"/>
                <a:gd name="connsiteX65" fmla="*/ 1339 w 3902384"/>
                <a:gd name="connsiteY65" fmla="*/ 3855641 h 4760516"/>
                <a:gd name="connsiteX66" fmla="*/ 25152 w 3902384"/>
                <a:gd name="connsiteY66" fmla="*/ 3703241 h 4760516"/>
                <a:gd name="connsiteX67" fmla="*/ 220414 w 3902384"/>
                <a:gd name="connsiteY67" fmla="*/ 3584179 h 4760516"/>
                <a:gd name="connsiteX68" fmla="*/ 534739 w 3902384"/>
                <a:gd name="connsiteY68" fmla="*/ 3450829 h 4760516"/>
                <a:gd name="connsiteX69" fmla="*/ 934789 w 3902384"/>
                <a:gd name="connsiteY69" fmla="*/ 3293666 h 4760516"/>
                <a:gd name="connsiteX70" fmla="*/ 1134814 w 3902384"/>
                <a:gd name="connsiteY70" fmla="*/ 3217466 h 4760516"/>
                <a:gd name="connsiteX71" fmla="*/ 1277689 w 3902384"/>
                <a:gd name="connsiteY71" fmla="*/ 2950766 h 4760516"/>
                <a:gd name="connsiteX72" fmla="*/ 1372939 w 3902384"/>
                <a:gd name="connsiteY72" fmla="*/ 2888854 h 4760516"/>
                <a:gd name="connsiteX73" fmla="*/ 1444377 w 3902384"/>
                <a:gd name="connsiteY73" fmla="*/ 2750741 h 4760516"/>
                <a:gd name="connsiteX74" fmla="*/ 1430089 w 3902384"/>
                <a:gd name="connsiteY74" fmla="*/ 2665016 h 4760516"/>
                <a:gd name="connsiteX75" fmla="*/ 1433678 w 3902384"/>
                <a:gd name="connsiteY75" fmla="*/ 2655556 h 4760516"/>
                <a:gd name="connsiteX76" fmla="*/ 1412671 w 3902384"/>
                <a:gd name="connsiteY76" fmla="*/ 2630242 h 4760516"/>
                <a:gd name="connsiteX77" fmla="*/ 1171172 w 3902384"/>
                <a:gd name="connsiteY77" fmla="*/ 2059985 h 4760516"/>
                <a:gd name="connsiteX78" fmla="*/ 977027 w 3902384"/>
                <a:gd name="connsiteY78" fmla="*/ 1612672 h 4760516"/>
                <a:gd name="connsiteX79" fmla="*/ 1052790 w 3902384"/>
                <a:gd name="connsiteY79" fmla="*/ 1487109 h 4760516"/>
                <a:gd name="connsiteX80" fmla="*/ 1018186 w 3902384"/>
                <a:gd name="connsiteY80" fmla="*/ 1277790 h 4760516"/>
                <a:gd name="connsiteX81" fmla="*/ 934788 w 3902384"/>
                <a:gd name="connsiteY81" fmla="*/ 1341041 h 4760516"/>
                <a:gd name="connsiteX82" fmla="*/ 883988 w 3902384"/>
                <a:gd name="connsiteY82" fmla="*/ 1404541 h 4760516"/>
                <a:gd name="connsiteX83" fmla="*/ 839538 w 3902384"/>
                <a:gd name="connsiteY83" fmla="*/ 1525191 h 4760516"/>
                <a:gd name="connsiteX84" fmla="*/ 858588 w 3902384"/>
                <a:gd name="connsiteY84" fmla="*/ 1645841 h 4760516"/>
                <a:gd name="connsiteX85" fmla="*/ 890338 w 3902384"/>
                <a:gd name="connsiteY85" fmla="*/ 1829991 h 4760516"/>
                <a:gd name="connsiteX86" fmla="*/ 966538 w 3902384"/>
                <a:gd name="connsiteY86" fmla="*/ 2128441 h 4760516"/>
                <a:gd name="connsiteX87" fmla="*/ 1049088 w 3902384"/>
                <a:gd name="connsiteY87" fmla="*/ 2198291 h 4760516"/>
                <a:gd name="connsiteX88" fmla="*/ 1099888 w 3902384"/>
                <a:gd name="connsiteY88" fmla="*/ 2331641 h 4760516"/>
                <a:gd name="connsiteX89" fmla="*/ 1220538 w 3902384"/>
                <a:gd name="connsiteY89" fmla="*/ 2566591 h 4760516"/>
                <a:gd name="connsiteX90" fmla="*/ 1271338 w 3902384"/>
                <a:gd name="connsiteY90" fmla="*/ 2712641 h 4760516"/>
                <a:gd name="connsiteX91" fmla="*/ 1131638 w 3902384"/>
                <a:gd name="connsiteY91" fmla="*/ 2750741 h 4760516"/>
                <a:gd name="connsiteX92" fmla="*/ 928438 w 3902384"/>
                <a:gd name="connsiteY92" fmla="*/ 2776141 h 4760516"/>
                <a:gd name="connsiteX93" fmla="*/ 744288 w 3902384"/>
                <a:gd name="connsiteY93" fmla="*/ 2731691 h 4760516"/>
                <a:gd name="connsiteX94" fmla="*/ 661738 w 3902384"/>
                <a:gd name="connsiteY94" fmla="*/ 2591991 h 4760516"/>
                <a:gd name="connsiteX95" fmla="*/ 623638 w 3902384"/>
                <a:gd name="connsiteY95" fmla="*/ 2344341 h 4760516"/>
                <a:gd name="connsiteX96" fmla="*/ 636338 w 3902384"/>
                <a:gd name="connsiteY96" fmla="*/ 2020491 h 4760516"/>
                <a:gd name="connsiteX97" fmla="*/ 737938 w 3902384"/>
                <a:gd name="connsiteY97" fmla="*/ 1328341 h 4760516"/>
                <a:gd name="connsiteX98" fmla="*/ 972888 w 3902384"/>
                <a:gd name="connsiteY98" fmla="*/ 623491 h 4760516"/>
                <a:gd name="connsiteX99" fmla="*/ 1169738 w 3902384"/>
                <a:gd name="connsiteY99" fmla="*/ 299641 h 4760516"/>
                <a:gd name="connsiteX100" fmla="*/ 1360238 w 3902384"/>
                <a:gd name="connsiteY100" fmla="*/ 140891 h 4760516"/>
                <a:gd name="connsiteX101" fmla="*/ 1531688 w 3902384"/>
                <a:gd name="connsiteY101" fmla="*/ 115491 h 4760516"/>
                <a:gd name="connsiteX102" fmla="*/ 1677738 w 3902384"/>
                <a:gd name="connsiteY102" fmla="*/ 13891 h 4760516"/>
                <a:gd name="connsiteX103" fmla="*/ 1814660 w 3902384"/>
                <a:gd name="connsiteY103" fmla="*/ 0 h 4760516"/>
                <a:gd name="connsiteX0" fmla="*/ 3062288 w 3903424"/>
                <a:gd name="connsiteY0" fmla="*/ 1005769 h 4760516"/>
                <a:gd name="connsiteX1" fmla="*/ 3082677 w 3903424"/>
                <a:gd name="connsiteY1" fmla="*/ 1026716 h 4760516"/>
                <a:gd name="connsiteX2" fmla="*/ 3168402 w 3903424"/>
                <a:gd name="connsiteY2" fmla="*/ 1369616 h 4760516"/>
                <a:gd name="connsiteX3" fmla="*/ 3254127 w 3903424"/>
                <a:gd name="connsiteY3" fmla="*/ 1822054 h 4760516"/>
                <a:gd name="connsiteX4" fmla="*/ 3282702 w 3903424"/>
                <a:gd name="connsiteY4" fmla="*/ 2255441 h 4760516"/>
                <a:gd name="connsiteX5" fmla="*/ 3273177 w 3903424"/>
                <a:gd name="connsiteY5" fmla="*/ 2526904 h 4760516"/>
                <a:gd name="connsiteX6" fmla="*/ 3192214 w 3903424"/>
                <a:gd name="connsiteY6" fmla="*/ 2722166 h 4760516"/>
                <a:gd name="connsiteX7" fmla="*/ 3044577 w 3903424"/>
                <a:gd name="connsiteY7" fmla="*/ 2750741 h 4760516"/>
                <a:gd name="connsiteX8" fmla="*/ 2811214 w 3903424"/>
                <a:gd name="connsiteY8" fmla="*/ 2731691 h 4760516"/>
                <a:gd name="connsiteX9" fmla="*/ 2635002 w 3903424"/>
                <a:gd name="connsiteY9" fmla="*/ 2669779 h 4760516"/>
                <a:gd name="connsiteX10" fmla="*/ 2658814 w 3903424"/>
                <a:gd name="connsiteY10" fmla="*/ 2603104 h 4760516"/>
                <a:gd name="connsiteX11" fmla="*/ 2754064 w 3903424"/>
                <a:gd name="connsiteY11" fmla="*/ 2474516 h 4760516"/>
                <a:gd name="connsiteX12" fmla="*/ 2844552 w 3903424"/>
                <a:gd name="connsiteY12" fmla="*/ 2255441 h 4760516"/>
                <a:gd name="connsiteX13" fmla="*/ 2863602 w 3903424"/>
                <a:gd name="connsiteY13" fmla="*/ 2160191 h 4760516"/>
                <a:gd name="connsiteX14" fmla="*/ 2920752 w 3903424"/>
                <a:gd name="connsiteY14" fmla="*/ 2098279 h 4760516"/>
                <a:gd name="connsiteX15" fmla="*/ 3001714 w 3903424"/>
                <a:gd name="connsiteY15" fmla="*/ 1855391 h 4760516"/>
                <a:gd name="connsiteX16" fmla="*/ 3058864 w 3903424"/>
                <a:gd name="connsiteY16" fmla="*/ 1598216 h 4760516"/>
                <a:gd name="connsiteX17" fmla="*/ 3063627 w 3903424"/>
                <a:gd name="connsiteY17" fmla="*/ 1483916 h 4760516"/>
                <a:gd name="connsiteX18" fmla="*/ 3011239 w 3903424"/>
                <a:gd name="connsiteY18" fmla="*/ 1379141 h 4760516"/>
                <a:gd name="connsiteX19" fmla="*/ 2958852 w 3903424"/>
                <a:gd name="connsiteY19" fmla="*/ 1331516 h 4760516"/>
                <a:gd name="connsiteX20" fmla="*/ 2949327 w 3903424"/>
                <a:gd name="connsiteY20" fmla="*/ 1236266 h 4760516"/>
                <a:gd name="connsiteX21" fmla="*/ 2958852 w 3903424"/>
                <a:gd name="connsiteY21" fmla="*/ 1121966 h 4760516"/>
                <a:gd name="connsiteX22" fmla="*/ 3006477 w 3903424"/>
                <a:gd name="connsiteY22" fmla="*/ 1050529 h 4760516"/>
                <a:gd name="connsiteX23" fmla="*/ 3062288 w 3903424"/>
                <a:gd name="connsiteY23" fmla="*/ 1005769 h 4760516"/>
                <a:gd name="connsiteX24" fmla="*/ 1814660 w 3903424"/>
                <a:gd name="connsiteY24" fmla="*/ 0 h 4760516"/>
                <a:gd name="connsiteX25" fmla="*/ 1957138 w 3903424"/>
                <a:gd name="connsiteY25" fmla="*/ 1191 h 4760516"/>
                <a:gd name="connsiteX26" fmla="*/ 2153988 w 3903424"/>
                <a:gd name="connsiteY26" fmla="*/ 20241 h 4760516"/>
                <a:gd name="connsiteX27" fmla="*/ 2382588 w 3903424"/>
                <a:gd name="connsiteY27" fmla="*/ 121841 h 4760516"/>
                <a:gd name="connsiteX28" fmla="*/ 2642938 w 3903424"/>
                <a:gd name="connsiteY28" fmla="*/ 331391 h 4760516"/>
                <a:gd name="connsiteX29" fmla="*/ 2947738 w 3903424"/>
                <a:gd name="connsiteY29" fmla="*/ 693341 h 4760516"/>
                <a:gd name="connsiteX30" fmla="*/ 3062038 w 3903424"/>
                <a:gd name="connsiteY30" fmla="*/ 883841 h 4760516"/>
                <a:gd name="connsiteX31" fmla="*/ 3011238 w 3903424"/>
                <a:gd name="connsiteY31" fmla="*/ 1004491 h 4760516"/>
                <a:gd name="connsiteX32" fmla="*/ 2903288 w 3903424"/>
                <a:gd name="connsiteY32" fmla="*/ 1061641 h 4760516"/>
                <a:gd name="connsiteX33" fmla="*/ 2827088 w 3903424"/>
                <a:gd name="connsiteY33" fmla="*/ 998141 h 4760516"/>
                <a:gd name="connsiteX34" fmla="*/ 2655638 w 3903424"/>
                <a:gd name="connsiteY34" fmla="*/ 820341 h 4760516"/>
                <a:gd name="connsiteX35" fmla="*/ 2350838 w 3903424"/>
                <a:gd name="connsiteY35" fmla="*/ 674291 h 4760516"/>
                <a:gd name="connsiteX36" fmla="*/ 2020638 w 3903424"/>
                <a:gd name="connsiteY36" fmla="*/ 674291 h 4760516"/>
                <a:gd name="connsiteX37" fmla="*/ 2344488 w 3903424"/>
                <a:gd name="connsiteY37" fmla="*/ 769541 h 4760516"/>
                <a:gd name="connsiteX38" fmla="*/ 2554038 w 3903424"/>
                <a:gd name="connsiteY38" fmla="*/ 909241 h 4760516"/>
                <a:gd name="connsiteX39" fmla="*/ 2630379 w 3903424"/>
                <a:gd name="connsiteY39" fmla="*/ 973620 h 4760516"/>
                <a:gd name="connsiteX40" fmla="*/ 2901551 w 3903424"/>
                <a:gd name="connsiteY40" fmla="*/ 1067700 h 4760516"/>
                <a:gd name="connsiteX41" fmla="*/ 2830884 w 3903424"/>
                <a:gd name="connsiteY41" fmla="*/ 1212445 h 4760516"/>
                <a:gd name="connsiteX42" fmla="*/ 2830884 w 3903424"/>
                <a:gd name="connsiteY42" fmla="*/ 1445256 h 4760516"/>
                <a:gd name="connsiteX43" fmla="*/ 2939795 w 3903424"/>
                <a:gd name="connsiteY43" fmla="*/ 1531580 h 4760516"/>
                <a:gd name="connsiteX44" fmla="*/ 2823781 w 3903424"/>
                <a:gd name="connsiteY44" fmla="*/ 2041674 h 4760516"/>
                <a:gd name="connsiteX45" fmla="*/ 2757487 w 3903424"/>
                <a:gd name="connsiteY45" fmla="*/ 2086142 h 4760516"/>
                <a:gd name="connsiteX46" fmla="*/ 2480886 w 3903424"/>
                <a:gd name="connsiteY46" fmla="*/ 2698176 h 4760516"/>
                <a:gd name="connsiteX47" fmla="*/ 2530227 w 3903424"/>
                <a:gd name="connsiteY47" fmla="*/ 2817416 h 4760516"/>
                <a:gd name="connsiteX48" fmla="*/ 2592139 w 3903424"/>
                <a:gd name="connsiteY48" fmla="*/ 2874566 h 4760516"/>
                <a:gd name="connsiteX49" fmla="*/ 2658814 w 3903424"/>
                <a:gd name="connsiteY49" fmla="*/ 2884091 h 4760516"/>
                <a:gd name="connsiteX50" fmla="*/ 2682627 w 3903424"/>
                <a:gd name="connsiteY50" fmla="*/ 2912666 h 4760516"/>
                <a:gd name="connsiteX51" fmla="*/ 2749302 w 3903424"/>
                <a:gd name="connsiteY51" fmla="*/ 3079354 h 4760516"/>
                <a:gd name="connsiteX52" fmla="*/ 2844552 w 3903424"/>
                <a:gd name="connsiteY52" fmla="*/ 3174604 h 4760516"/>
                <a:gd name="connsiteX53" fmla="*/ 2939802 w 3903424"/>
                <a:gd name="connsiteY53" fmla="*/ 3207941 h 4760516"/>
                <a:gd name="connsiteX54" fmla="*/ 3282702 w 3903424"/>
                <a:gd name="connsiteY54" fmla="*/ 3317479 h 4760516"/>
                <a:gd name="connsiteX55" fmla="*/ 3658939 w 3903424"/>
                <a:gd name="connsiteY55" fmla="*/ 3493691 h 4760516"/>
                <a:gd name="connsiteX56" fmla="*/ 3868489 w 3903424"/>
                <a:gd name="connsiteY56" fmla="*/ 3641329 h 4760516"/>
                <a:gd name="connsiteX57" fmla="*/ 3901827 w 3903424"/>
                <a:gd name="connsiteY57" fmla="*/ 3769916 h 4760516"/>
                <a:gd name="connsiteX58" fmla="*/ 3878014 w 3903424"/>
                <a:gd name="connsiteY58" fmla="*/ 4027091 h 4760516"/>
                <a:gd name="connsiteX59" fmla="*/ 3792289 w 3903424"/>
                <a:gd name="connsiteY59" fmla="*/ 4236641 h 4760516"/>
                <a:gd name="connsiteX60" fmla="*/ 3620839 w 3903424"/>
                <a:gd name="connsiteY60" fmla="*/ 4598591 h 4760516"/>
                <a:gd name="connsiteX61" fmla="*/ 3473202 w 3903424"/>
                <a:gd name="connsiteY61" fmla="*/ 4760516 h 4760516"/>
                <a:gd name="connsiteX62" fmla="*/ 339477 w 3903424"/>
                <a:gd name="connsiteY62" fmla="*/ 4760516 h 4760516"/>
                <a:gd name="connsiteX63" fmla="*/ 163264 w 3903424"/>
                <a:gd name="connsiteY63" fmla="*/ 4436666 h 4760516"/>
                <a:gd name="connsiteX64" fmla="*/ 58489 w 3903424"/>
                <a:gd name="connsiteY64" fmla="*/ 4141391 h 4760516"/>
                <a:gd name="connsiteX65" fmla="*/ 1339 w 3903424"/>
                <a:gd name="connsiteY65" fmla="*/ 3855641 h 4760516"/>
                <a:gd name="connsiteX66" fmla="*/ 25152 w 3903424"/>
                <a:gd name="connsiteY66" fmla="*/ 3703241 h 4760516"/>
                <a:gd name="connsiteX67" fmla="*/ 220414 w 3903424"/>
                <a:gd name="connsiteY67" fmla="*/ 3584179 h 4760516"/>
                <a:gd name="connsiteX68" fmla="*/ 534739 w 3903424"/>
                <a:gd name="connsiteY68" fmla="*/ 3450829 h 4760516"/>
                <a:gd name="connsiteX69" fmla="*/ 934789 w 3903424"/>
                <a:gd name="connsiteY69" fmla="*/ 3293666 h 4760516"/>
                <a:gd name="connsiteX70" fmla="*/ 1134814 w 3903424"/>
                <a:gd name="connsiteY70" fmla="*/ 3217466 h 4760516"/>
                <a:gd name="connsiteX71" fmla="*/ 1277689 w 3903424"/>
                <a:gd name="connsiteY71" fmla="*/ 2950766 h 4760516"/>
                <a:gd name="connsiteX72" fmla="*/ 1372939 w 3903424"/>
                <a:gd name="connsiteY72" fmla="*/ 2888854 h 4760516"/>
                <a:gd name="connsiteX73" fmla="*/ 1444377 w 3903424"/>
                <a:gd name="connsiteY73" fmla="*/ 2750741 h 4760516"/>
                <a:gd name="connsiteX74" fmla="*/ 1430089 w 3903424"/>
                <a:gd name="connsiteY74" fmla="*/ 2665016 h 4760516"/>
                <a:gd name="connsiteX75" fmla="*/ 1433678 w 3903424"/>
                <a:gd name="connsiteY75" fmla="*/ 2655556 h 4760516"/>
                <a:gd name="connsiteX76" fmla="*/ 1412671 w 3903424"/>
                <a:gd name="connsiteY76" fmla="*/ 2630242 h 4760516"/>
                <a:gd name="connsiteX77" fmla="*/ 1171172 w 3903424"/>
                <a:gd name="connsiteY77" fmla="*/ 2059985 h 4760516"/>
                <a:gd name="connsiteX78" fmla="*/ 977027 w 3903424"/>
                <a:gd name="connsiteY78" fmla="*/ 1612672 h 4760516"/>
                <a:gd name="connsiteX79" fmla="*/ 1052790 w 3903424"/>
                <a:gd name="connsiteY79" fmla="*/ 1487109 h 4760516"/>
                <a:gd name="connsiteX80" fmla="*/ 1018186 w 3903424"/>
                <a:gd name="connsiteY80" fmla="*/ 1277790 h 4760516"/>
                <a:gd name="connsiteX81" fmla="*/ 934788 w 3903424"/>
                <a:gd name="connsiteY81" fmla="*/ 1341041 h 4760516"/>
                <a:gd name="connsiteX82" fmla="*/ 883988 w 3903424"/>
                <a:gd name="connsiteY82" fmla="*/ 1404541 h 4760516"/>
                <a:gd name="connsiteX83" fmla="*/ 839538 w 3903424"/>
                <a:gd name="connsiteY83" fmla="*/ 1525191 h 4760516"/>
                <a:gd name="connsiteX84" fmla="*/ 858588 w 3903424"/>
                <a:gd name="connsiteY84" fmla="*/ 1645841 h 4760516"/>
                <a:gd name="connsiteX85" fmla="*/ 890338 w 3903424"/>
                <a:gd name="connsiteY85" fmla="*/ 1829991 h 4760516"/>
                <a:gd name="connsiteX86" fmla="*/ 966538 w 3903424"/>
                <a:gd name="connsiteY86" fmla="*/ 2128441 h 4760516"/>
                <a:gd name="connsiteX87" fmla="*/ 1049088 w 3903424"/>
                <a:gd name="connsiteY87" fmla="*/ 2198291 h 4760516"/>
                <a:gd name="connsiteX88" fmla="*/ 1099888 w 3903424"/>
                <a:gd name="connsiteY88" fmla="*/ 2331641 h 4760516"/>
                <a:gd name="connsiteX89" fmla="*/ 1220538 w 3903424"/>
                <a:gd name="connsiteY89" fmla="*/ 2566591 h 4760516"/>
                <a:gd name="connsiteX90" fmla="*/ 1271338 w 3903424"/>
                <a:gd name="connsiteY90" fmla="*/ 2712641 h 4760516"/>
                <a:gd name="connsiteX91" fmla="*/ 1131638 w 3903424"/>
                <a:gd name="connsiteY91" fmla="*/ 2750741 h 4760516"/>
                <a:gd name="connsiteX92" fmla="*/ 928438 w 3903424"/>
                <a:gd name="connsiteY92" fmla="*/ 2776141 h 4760516"/>
                <a:gd name="connsiteX93" fmla="*/ 744288 w 3903424"/>
                <a:gd name="connsiteY93" fmla="*/ 2731691 h 4760516"/>
                <a:gd name="connsiteX94" fmla="*/ 661738 w 3903424"/>
                <a:gd name="connsiteY94" fmla="*/ 2591991 h 4760516"/>
                <a:gd name="connsiteX95" fmla="*/ 623638 w 3903424"/>
                <a:gd name="connsiteY95" fmla="*/ 2344341 h 4760516"/>
                <a:gd name="connsiteX96" fmla="*/ 636338 w 3903424"/>
                <a:gd name="connsiteY96" fmla="*/ 2020491 h 4760516"/>
                <a:gd name="connsiteX97" fmla="*/ 737938 w 3903424"/>
                <a:gd name="connsiteY97" fmla="*/ 1328341 h 4760516"/>
                <a:gd name="connsiteX98" fmla="*/ 972888 w 3903424"/>
                <a:gd name="connsiteY98" fmla="*/ 623491 h 4760516"/>
                <a:gd name="connsiteX99" fmla="*/ 1169738 w 3903424"/>
                <a:gd name="connsiteY99" fmla="*/ 299641 h 4760516"/>
                <a:gd name="connsiteX100" fmla="*/ 1360238 w 3903424"/>
                <a:gd name="connsiteY100" fmla="*/ 140891 h 4760516"/>
                <a:gd name="connsiteX101" fmla="*/ 1531688 w 3903424"/>
                <a:gd name="connsiteY101" fmla="*/ 115491 h 4760516"/>
                <a:gd name="connsiteX102" fmla="*/ 1677738 w 3903424"/>
                <a:gd name="connsiteY102" fmla="*/ 13891 h 4760516"/>
                <a:gd name="connsiteX103" fmla="*/ 1814660 w 3903424"/>
                <a:gd name="connsiteY103" fmla="*/ 0 h 4760516"/>
                <a:gd name="connsiteX0" fmla="*/ 3062288 w 3904400"/>
                <a:gd name="connsiteY0" fmla="*/ 1005769 h 4760516"/>
                <a:gd name="connsiteX1" fmla="*/ 3082677 w 3904400"/>
                <a:gd name="connsiteY1" fmla="*/ 1026716 h 4760516"/>
                <a:gd name="connsiteX2" fmla="*/ 3168402 w 3904400"/>
                <a:gd name="connsiteY2" fmla="*/ 1369616 h 4760516"/>
                <a:gd name="connsiteX3" fmla="*/ 3254127 w 3904400"/>
                <a:gd name="connsiteY3" fmla="*/ 1822054 h 4760516"/>
                <a:gd name="connsiteX4" fmla="*/ 3282702 w 3904400"/>
                <a:gd name="connsiteY4" fmla="*/ 2255441 h 4760516"/>
                <a:gd name="connsiteX5" fmla="*/ 3273177 w 3904400"/>
                <a:gd name="connsiteY5" fmla="*/ 2526904 h 4760516"/>
                <a:gd name="connsiteX6" fmla="*/ 3192214 w 3904400"/>
                <a:gd name="connsiteY6" fmla="*/ 2722166 h 4760516"/>
                <a:gd name="connsiteX7" fmla="*/ 3044577 w 3904400"/>
                <a:gd name="connsiteY7" fmla="*/ 2750741 h 4760516"/>
                <a:gd name="connsiteX8" fmla="*/ 2811214 w 3904400"/>
                <a:gd name="connsiteY8" fmla="*/ 2731691 h 4760516"/>
                <a:gd name="connsiteX9" fmla="*/ 2635002 w 3904400"/>
                <a:gd name="connsiteY9" fmla="*/ 2669779 h 4760516"/>
                <a:gd name="connsiteX10" fmla="*/ 2658814 w 3904400"/>
                <a:gd name="connsiteY10" fmla="*/ 2603104 h 4760516"/>
                <a:gd name="connsiteX11" fmla="*/ 2754064 w 3904400"/>
                <a:gd name="connsiteY11" fmla="*/ 2474516 h 4760516"/>
                <a:gd name="connsiteX12" fmla="*/ 2844552 w 3904400"/>
                <a:gd name="connsiteY12" fmla="*/ 2255441 h 4760516"/>
                <a:gd name="connsiteX13" fmla="*/ 2863602 w 3904400"/>
                <a:gd name="connsiteY13" fmla="*/ 2160191 h 4760516"/>
                <a:gd name="connsiteX14" fmla="*/ 2920752 w 3904400"/>
                <a:gd name="connsiteY14" fmla="*/ 2098279 h 4760516"/>
                <a:gd name="connsiteX15" fmla="*/ 3001714 w 3904400"/>
                <a:gd name="connsiteY15" fmla="*/ 1855391 h 4760516"/>
                <a:gd name="connsiteX16" fmla="*/ 3058864 w 3904400"/>
                <a:gd name="connsiteY16" fmla="*/ 1598216 h 4760516"/>
                <a:gd name="connsiteX17" fmla="*/ 3063627 w 3904400"/>
                <a:gd name="connsiteY17" fmla="*/ 1483916 h 4760516"/>
                <a:gd name="connsiteX18" fmla="*/ 3011239 w 3904400"/>
                <a:gd name="connsiteY18" fmla="*/ 1379141 h 4760516"/>
                <a:gd name="connsiteX19" fmla="*/ 2958852 w 3904400"/>
                <a:gd name="connsiteY19" fmla="*/ 1331516 h 4760516"/>
                <a:gd name="connsiteX20" fmla="*/ 2949327 w 3904400"/>
                <a:gd name="connsiteY20" fmla="*/ 1236266 h 4760516"/>
                <a:gd name="connsiteX21" fmla="*/ 2958852 w 3904400"/>
                <a:gd name="connsiteY21" fmla="*/ 1121966 h 4760516"/>
                <a:gd name="connsiteX22" fmla="*/ 3006477 w 3904400"/>
                <a:gd name="connsiteY22" fmla="*/ 1050529 h 4760516"/>
                <a:gd name="connsiteX23" fmla="*/ 3062288 w 3904400"/>
                <a:gd name="connsiteY23" fmla="*/ 1005769 h 4760516"/>
                <a:gd name="connsiteX24" fmla="*/ 1814660 w 3904400"/>
                <a:gd name="connsiteY24" fmla="*/ 0 h 4760516"/>
                <a:gd name="connsiteX25" fmla="*/ 1957138 w 3904400"/>
                <a:gd name="connsiteY25" fmla="*/ 1191 h 4760516"/>
                <a:gd name="connsiteX26" fmla="*/ 2153988 w 3904400"/>
                <a:gd name="connsiteY26" fmla="*/ 20241 h 4760516"/>
                <a:gd name="connsiteX27" fmla="*/ 2382588 w 3904400"/>
                <a:gd name="connsiteY27" fmla="*/ 121841 h 4760516"/>
                <a:gd name="connsiteX28" fmla="*/ 2642938 w 3904400"/>
                <a:gd name="connsiteY28" fmla="*/ 331391 h 4760516"/>
                <a:gd name="connsiteX29" fmla="*/ 2947738 w 3904400"/>
                <a:gd name="connsiteY29" fmla="*/ 693341 h 4760516"/>
                <a:gd name="connsiteX30" fmla="*/ 3062038 w 3904400"/>
                <a:gd name="connsiteY30" fmla="*/ 883841 h 4760516"/>
                <a:gd name="connsiteX31" fmla="*/ 3011238 w 3904400"/>
                <a:gd name="connsiteY31" fmla="*/ 1004491 h 4760516"/>
                <a:gd name="connsiteX32" fmla="*/ 2903288 w 3904400"/>
                <a:gd name="connsiteY32" fmla="*/ 1061641 h 4760516"/>
                <a:gd name="connsiteX33" fmla="*/ 2827088 w 3904400"/>
                <a:gd name="connsiteY33" fmla="*/ 998141 h 4760516"/>
                <a:gd name="connsiteX34" fmla="*/ 2655638 w 3904400"/>
                <a:gd name="connsiteY34" fmla="*/ 820341 h 4760516"/>
                <a:gd name="connsiteX35" fmla="*/ 2350838 w 3904400"/>
                <a:gd name="connsiteY35" fmla="*/ 674291 h 4760516"/>
                <a:gd name="connsiteX36" fmla="*/ 2020638 w 3904400"/>
                <a:gd name="connsiteY36" fmla="*/ 674291 h 4760516"/>
                <a:gd name="connsiteX37" fmla="*/ 2344488 w 3904400"/>
                <a:gd name="connsiteY37" fmla="*/ 769541 h 4760516"/>
                <a:gd name="connsiteX38" fmla="*/ 2554038 w 3904400"/>
                <a:gd name="connsiteY38" fmla="*/ 909241 h 4760516"/>
                <a:gd name="connsiteX39" fmla="*/ 2630379 w 3904400"/>
                <a:gd name="connsiteY39" fmla="*/ 973620 h 4760516"/>
                <a:gd name="connsiteX40" fmla="*/ 2901551 w 3904400"/>
                <a:gd name="connsiteY40" fmla="*/ 1067700 h 4760516"/>
                <a:gd name="connsiteX41" fmla="*/ 2830884 w 3904400"/>
                <a:gd name="connsiteY41" fmla="*/ 1212445 h 4760516"/>
                <a:gd name="connsiteX42" fmla="*/ 2830884 w 3904400"/>
                <a:gd name="connsiteY42" fmla="*/ 1445256 h 4760516"/>
                <a:gd name="connsiteX43" fmla="*/ 2939795 w 3904400"/>
                <a:gd name="connsiteY43" fmla="*/ 1531580 h 4760516"/>
                <a:gd name="connsiteX44" fmla="*/ 2823781 w 3904400"/>
                <a:gd name="connsiteY44" fmla="*/ 2041674 h 4760516"/>
                <a:gd name="connsiteX45" fmla="*/ 2757487 w 3904400"/>
                <a:gd name="connsiteY45" fmla="*/ 2086142 h 4760516"/>
                <a:gd name="connsiteX46" fmla="*/ 2480886 w 3904400"/>
                <a:gd name="connsiteY46" fmla="*/ 2698176 h 4760516"/>
                <a:gd name="connsiteX47" fmla="*/ 2530227 w 3904400"/>
                <a:gd name="connsiteY47" fmla="*/ 2817416 h 4760516"/>
                <a:gd name="connsiteX48" fmla="*/ 2592139 w 3904400"/>
                <a:gd name="connsiteY48" fmla="*/ 2874566 h 4760516"/>
                <a:gd name="connsiteX49" fmla="*/ 2658814 w 3904400"/>
                <a:gd name="connsiteY49" fmla="*/ 2884091 h 4760516"/>
                <a:gd name="connsiteX50" fmla="*/ 2682627 w 3904400"/>
                <a:gd name="connsiteY50" fmla="*/ 2912666 h 4760516"/>
                <a:gd name="connsiteX51" fmla="*/ 2749302 w 3904400"/>
                <a:gd name="connsiteY51" fmla="*/ 3079354 h 4760516"/>
                <a:gd name="connsiteX52" fmla="*/ 2844552 w 3904400"/>
                <a:gd name="connsiteY52" fmla="*/ 3174604 h 4760516"/>
                <a:gd name="connsiteX53" fmla="*/ 2939802 w 3904400"/>
                <a:gd name="connsiteY53" fmla="*/ 3207941 h 4760516"/>
                <a:gd name="connsiteX54" fmla="*/ 3282702 w 3904400"/>
                <a:gd name="connsiteY54" fmla="*/ 3317479 h 4760516"/>
                <a:gd name="connsiteX55" fmla="*/ 3658939 w 3904400"/>
                <a:gd name="connsiteY55" fmla="*/ 3493691 h 4760516"/>
                <a:gd name="connsiteX56" fmla="*/ 3868489 w 3904400"/>
                <a:gd name="connsiteY56" fmla="*/ 3641329 h 4760516"/>
                <a:gd name="connsiteX57" fmla="*/ 3901827 w 3904400"/>
                <a:gd name="connsiteY57" fmla="*/ 3769916 h 4760516"/>
                <a:gd name="connsiteX58" fmla="*/ 3878014 w 3904400"/>
                <a:gd name="connsiteY58" fmla="*/ 4027091 h 4760516"/>
                <a:gd name="connsiteX59" fmla="*/ 3792289 w 3904400"/>
                <a:gd name="connsiteY59" fmla="*/ 4236641 h 4760516"/>
                <a:gd name="connsiteX60" fmla="*/ 3620839 w 3904400"/>
                <a:gd name="connsiteY60" fmla="*/ 4598591 h 4760516"/>
                <a:gd name="connsiteX61" fmla="*/ 3473202 w 3904400"/>
                <a:gd name="connsiteY61" fmla="*/ 4760516 h 4760516"/>
                <a:gd name="connsiteX62" fmla="*/ 339477 w 3904400"/>
                <a:gd name="connsiteY62" fmla="*/ 4760516 h 4760516"/>
                <a:gd name="connsiteX63" fmla="*/ 163264 w 3904400"/>
                <a:gd name="connsiteY63" fmla="*/ 4436666 h 4760516"/>
                <a:gd name="connsiteX64" fmla="*/ 58489 w 3904400"/>
                <a:gd name="connsiteY64" fmla="*/ 4141391 h 4760516"/>
                <a:gd name="connsiteX65" fmla="*/ 1339 w 3904400"/>
                <a:gd name="connsiteY65" fmla="*/ 3855641 h 4760516"/>
                <a:gd name="connsiteX66" fmla="*/ 25152 w 3904400"/>
                <a:gd name="connsiteY66" fmla="*/ 3703241 h 4760516"/>
                <a:gd name="connsiteX67" fmla="*/ 220414 w 3904400"/>
                <a:gd name="connsiteY67" fmla="*/ 3584179 h 4760516"/>
                <a:gd name="connsiteX68" fmla="*/ 534739 w 3904400"/>
                <a:gd name="connsiteY68" fmla="*/ 3450829 h 4760516"/>
                <a:gd name="connsiteX69" fmla="*/ 934789 w 3904400"/>
                <a:gd name="connsiteY69" fmla="*/ 3293666 h 4760516"/>
                <a:gd name="connsiteX70" fmla="*/ 1134814 w 3904400"/>
                <a:gd name="connsiteY70" fmla="*/ 3217466 h 4760516"/>
                <a:gd name="connsiteX71" fmla="*/ 1277689 w 3904400"/>
                <a:gd name="connsiteY71" fmla="*/ 2950766 h 4760516"/>
                <a:gd name="connsiteX72" fmla="*/ 1372939 w 3904400"/>
                <a:gd name="connsiteY72" fmla="*/ 2888854 h 4760516"/>
                <a:gd name="connsiteX73" fmla="*/ 1444377 w 3904400"/>
                <a:gd name="connsiteY73" fmla="*/ 2750741 h 4760516"/>
                <a:gd name="connsiteX74" fmla="*/ 1430089 w 3904400"/>
                <a:gd name="connsiteY74" fmla="*/ 2665016 h 4760516"/>
                <a:gd name="connsiteX75" fmla="*/ 1433678 w 3904400"/>
                <a:gd name="connsiteY75" fmla="*/ 2655556 h 4760516"/>
                <a:gd name="connsiteX76" fmla="*/ 1412671 w 3904400"/>
                <a:gd name="connsiteY76" fmla="*/ 2630242 h 4760516"/>
                <a:gd name="connsiteX77" fmla="*/ 1171172 w 3904400"/>
                <a:gd name="connsiteY77" fmla="*/ 2059985 h 4760516"/>
                <a:gd name="connsiteX78" fmla="*/ 977027 w 3904400"/>
                <a:gd name="connsiteY78" fmla="*/ 1612672 h 4760516"/>
                <a:gd name="connsiteX79" fmla="*/ 1052790 w 3904400"/>
                <a:gd name="connsiteY79" fmla="*/ 1487109 h 4760516"/>
                <a:gd name="connsiteX80" fmla="*/ 1018186 w 3904400"/>
                <a:gd name="connsiteY80" fmla="*/ 1277790 h 4760516"/>
                <a:gd name="connsiteX81" fmla="*/ 934788 w 3904400"/>
                <a:gd name="connsiteY81" fmla="*/ 1341041 h 4760516"/>
                <a:gd name="connsiteX82" fmla="*/ 883988 w 3904400"/>
                <a:gd name="connsiteY82" fmla="*/ 1404541 h 4760516"/>
                <a:gd name="connsiteX83" fmla="*/ 839538 w 3904400"/>
                <a:gd name="connsiteY83" fmla="*/ 1525191 h 4760516"/>
                <a:gd name="connsiteX84" fmla="*/ 858588 w 3904400"/>
                <a:gd name="connsiteY84" fmla="*/ 1645841 h 4760516"/>
                <a:gd name="connsiteX85" fmla="*/ 890338 w 3904400"/>
                <a:gd name="connsiteY85" fmla="*/ 1829991 h 4760516"/>
                <a:gd name="connsiteX86" fmla="*/ 966538 w 3904400"/>
                <a:gd name="connsiteY86" fmla="*/ 2128441 h 4760516"/>
                <a:gd name="connsiteX87" fmla="*/ 1049088 w 3904400"/>
                <a:gd name="connsiteY87" fmla="*/ 2198291 h 4760516"/>
                <a:gd name="connsiteX88" fmla="*/ 1099888 w 3904400"/>
                <a:gd name="connsiteY88" fmla="*/ 2331641 h 4760516"/>
                <a:gd name="connsiteX89" fmla="*/ 1220538 w 3904400"/>
                <a:gd name="connsiteY89" fmla="*/ 2566591 h 4760516"/>
                <a:gd name="connsiteX90" fmla="*/ 1271338 w 3904400"/>
                <a:gd name="connsiteY90" fmla="*/ 2712641 h 4760516"/>
                <a:gd name="connsiteX91" fmla="*/ 1131638 w 3904400"/>
                <a:gd name="connsiteY91" fmla="*/ 2750741 h 4760516"/>
                <a:gd name="connsiteX92" fmla="*/ 928438 w 3904400"/>
                <a:gd name="connsiteY92" fmla="*/ 2776141 h 4760516"/>
                <a:gd name="connsiteX93" fmla="*/ 744288 w 3904400"/>
                <a:gd name="connsiteY93" fmla="*/ 2731691 h 4760516"/>
                <a:gd name="connsiteX94" fmla="*/ 661738 w 3904400"/>
                <a:gd name="connsiteY94" fmla="*/ 2591991 h 4760516"/>
                <a:gd name="connsiteX95" fmla="*/ 623638 w 3904400"/>
                <a:gd name="connsiteY95" fmla="*/ 2344341 h 4760516"/>
                <a:gd name="connsiteX96" fmla="*/ 636338 w 3904400"/>
                <a:gd name="connsiteY96" fmla="*/ 2020491 h 4760516"/>
                <a:gd name="connsiteX97" fmla="*/ 737938 w 3904400"/>
                <a:gd name="connsiteY97" fmla="*/ 1328341 h 4760516"/>
                <a:gd name="connsiteX98" fmla="*/ 972888 w 3904400"/>
                <a:gd name="connsiteY98" fmla="*/ 623491 h 4760516"/>
                <a:gd name="connsiteX99" fmla="*/ 1169738 w 3904400"/>
                <a:gd name="connsiteY99" fmla="*/ 299641 h 4760516"/>
                <a:gd name="connsiteX100" fmla="*/ 1360238 w 3904400"/>
                <a:gd name="connsiteY100" fmla="*/ 140891 h 4760516"/>
                <a:gd name="connsiteX101" fmla="*/ 1531688 w 3904400"/>
                <a:gd name="connsiteY101" fmla="*/ 115491 h 4760516"/>
                <a:gd name="connsiteX102" fmla="*/ 1677738 w 3904400"/>
                <a:gd name="connsiteY102" fmla="*/ 13891 h 4760516"/>
                <a:gd name="connsiteX103" fmla="*/ 1814660 w 3904400"/>
                <a:gd name="connsiteY103" fmla="*/ 0 h 4760516"/>
                <a:gd name="connsiteX0" fmla="*/ 3062288 w 3904400"/>
                <a:gd name="connsiteY0" fmla="*/ 1005769 h 4760516"/>
                <a:gd name="connsiteX1" fmla="*/ 3082677 w 3904400"/>
                <a:gd name="connsiteY1" fmla="*/ 1026716 h 4760516"/>
                <a:gd name="connsiteX2" fmla="*/ 3168402 w 3904400"/>
                <a:gd name="connsiteY2" fmla="*/ 1369616 h 4760516"/>
                <a:gd name="connsiteX3" fmla="*/ 3254127 w 3904400"/>
                <a:gd name="connsiteY3" fmla="*/ 1822054 h 4760516"/>
                <a:gd name="connsiteX4" fmla="*/ 3282702 w 3904400"/>
                <a:gd name="connsiteY4" fmla="*/ 2255441 h 4760516"/>
                <a:gd name="connsiteX5" fmla="*/ 3273177 w 3904400"/>
                <a:gd name="connsiteY5" fmla="*/ 2526904 h 4760516"/>
                <a:gd name="connsiteX6" fmla="*/ 3192214 w 3904400"/>
                <a:gd name="connsiteY6" fmla="*/ 2722166 h 4760516"/>
                <a:gd name="connsiteX7" fmla="*/ 3044577 w 3904400"/>
                <a:gd name="connsiteY7" fmla="*/ 2750741 h 4760516"/>
                <a:gd name="connsiteX8" fmla="*/ 2811214 w 3904400"/>
                <a:gd name="connsiteY8" fmla="*/ 2731691 h 4760516"/>
                <a:gd name="connsiteX9" fmla="*/ 2635002 w 3904400"/>
                <a:gd name="connsiteY9" fmla="*/ 2669779 h 4760516"/>
                <a:gd name="connsiteX10" fmla="*/ 2658814 w 3904400"/>
                <a:gd name="connsiteY10" fmla="*/ 2603104 h 4760516"/>
                <a:gd name="connsiteX11" fmla="*/ 2754064 w 3904400"/>
                <a:gd name="connsiteY11" fmla="*/ 2474516 h 4760516"/>
                <a:gd name="connsiteX12" fmla="*/ 2844552 w 3904400"/>
                <a:gd name="connsiteY12" fmla="*/ 2255441 h 4760516"/>
                <a:gd name="connsiteX13" fmla="*/ 2863602 w 3904400"/>
                <a:gd name="connsiteY13" fmla="*/ 2160191 h 4760516"/>
                <a:gd name="connsiteX14" fmla="*/ 2920752 w 3904400"/>
                <a:gd name="connsiteY14" fmla="*/ 2098279 h 4760516"/>
                <a:gd name="connsiteX15" fmla="*/ 3001714 w 3904400"/>
                <a:gd name="connsiteY15" fmla="*/ 1855391 h 4760516"/>
                <a:gd name="connsiteX16" fmla="*/ 3058864 w 3904400"/>
                <a:gd name="connsiteY16" fmla="*/ 1598216 h 4760516"/>
                <a:gd name="connsiteX17" fmla="*/ 3063627 w 3904400"/>
                <a:gd name="connsiteY17" fmla="*/ 1483916 h 4760516"/>
                <a:gd name="connsiteX18" fmla="*/ 3011239 w 3904400"/>
                <a:gd name="connsiteY18" fmla="*/ 1379141 h 4760516"/>
                <a:gd name="connsiteX19" fmla="*/ 2958852 w 3904400"/>
                <a:gd name="connsiteY19" fmla="*/ 1331516 h 4760516"/>
                <a:gd name="connsiteX20" fmla="*/ 2949327 w 3904400"/>
                <a:gd name="connsiteY20" fmla="*/ 1236266 h 4760516"/>
                <a:gd name="connsiteX21" fmla="*/ 2958852 w 3904400"/>
                <a:gd name="connsiteY21" fmla="*/ 1121966 h 4760516"/>
                <a:gd name="connsiteX22" fmla="*/ 3006477 w 3904400"/>
                <a:gd name="connsiteY22" fmla="*/ 1050529 h 4760516"/>
                <a:gd name="connsiteX23" fmla="*/ 3062288 w 3904400"/>
                <a:gd name="connsiteY23" fmla="*/ 1005769 h 4760516"/>
                <a:gd name="connsiteX24" fmla="*/ 1814660 w 3904400"/>
                <a:gd name="connsiteY24" fmla="*/ 0 h 4760516"/>
                <a:gd name="connsiteX25" fmla="*/ 1957138 w 3904400"/>
                <a:gd name="connsiteY25" fmla="*/ 1191 h 4760516"/>
                <a:gd name="connsiteX26" fmla="*/ 2153988 w 3904400"/>
                <a:gd name="connsiteY26" fmla="*/ 20241 h 4760516"/>
                <a:gd name="connsiteX27" fmla="*/ 2382588 w 3904400"/>
                <a:gd name="connsiteY27" fmla="*/ 121841 h 4760516"/>
                <a:gd name="connsiteX28" fmla="*/ 2642938 w 3904400"/>
                <a:gd name="connsiteY28" fmla="*/ 331391 h 4760516"/>
                <a:gd name="connsiteX29" fmla="*/ 2947738 w 3904400"/>
                <a:gd name="connsiteY29" fmla="*/ 693341 h 4760516"/>
                <a:gd name="connsiteX30" fmla="*/ 3062038 w 3904400"/>
                <a:gd name="connsiteY30" fmla="*/ 883841 h 4760516"/>
                <a:gd name="connsiteX31" fmla="*/ 3011238 w 3904400"/>
                <a:gd name="connsiteY31" fmla="*/ 1004491 h 4760516"/>
                <a:gd name="connsiteX32" fmla="*/ 2903288 w 3904400"/>
                <a:gd name="connsiteY32" fmla="*/ 1061641 h 4760516"/>
                <a:gd name="connsiteX33" fmla="*/ 2827088 w 3904400"/>
                <a:gd name="connsiteY33" fmla="*/ 998141 h 4760516"/>
                <a:gd name="connsiteX34" fmla="*/ 2655638 w 3904400"/>
                <a:gd name="connsiteY34" fmla="*/ 820341 h 4760516"/>
                <a:gd name="connsiteX35" fmla="*/ 2350838 w 3904400"/>
                <a:gd name="connsiteY35" fmla="*/ 674291 h 4760516"/>
                <a:gd name="connsiteX36" fmla="*/ 2020638 w 3904400"/>
                <a:gd name="connsiteY36" fmla="*/ 674291 h 4760516"/>
                <a:gd name="connsiteX37" fmla="*/ 2344488 w 3904400"/>
                <a:gd name="connsiteY37" fmla="*/ 769541 h 4760516"/>
                <a:gd name="connsiteX38" fmla="*/ 2554038 w 3904400"/>
                <a:gd name="connsiteY38" fmla="*/ 909241 h 4760516"/>
                <a:gd name="connsiteX39" fmla="*/ 2630379 w 3904400"/>
                <a:gd name="connsiteY39" fmla="*/ 973620 h 4760516"/>
                <a:gd name="connsiteX40" fmla="*/ 2901551 w 3904400"/>
                <a:gd name="connsiteY40" fmla="*/ 1067700 h 4760516"/>
                <a:gd name="connsiteX41" fmla="*/ 2830884 w 3904400"/>
                <a:gd name="connsiteY41" fmla="*/ 1212445 h 4760516"/>
                <a:gd name="connsiteX42" fmla="*/ 2830884 w 3904400"/>
                <a:gd name="connsiteY42" fmla="*/ 1445256 h 4760516"/>
                <a:gd name="connsiteX43" fmla="*/ 2939795 w 3904400"/>
                <a:gd name="connsiteY43" fmla="*/ 1531580 h 4760516"/>
                <a:gd name="connsiteX44" fmla="*/ 2823781 w 3904400"/>
                <a:gd name="connsiteY44" fmla="*/ 2041674 h 4760516"/>
                <a:gd name="connsiteX45" fmla="*/ 2757487 w 3904400"/>
                <a:gd name="connsiteY45" fmla="*/ 2086142 h 4760516"/>
                <a:gd name="connsiteX46" fmla="*/ 2480886 w 3904400"/>
                <a:gd name="connsiteY46" fmla="*/ 2698176 h 4760516"/>
                <a:gd name="connsiteX47" fmla="*/ 2530227 w 3904400"/>
                <a:gd name="connsiteY47" fmla="*/ 2817416 h 4760516"/>
                <a:gd name="connsiteX48" fmla="*/ 2592139 w 3904400"/>
                <a:gd name="connsiteY48" fmla="*/ 2874566 h 4760516"/>
                <a:gd name="connsiteX49" fmla="*/ 2658814 w 3904400"/>
                <a:gd name="connsiteY49" fmla="*/ 2884091 h 4760516"/>
                <a:gd name="connsiteX50" fmla="*/ 2682627 w 3904400"/>
                <a:gd name="connsiteY50" fmla="*/ 2912666 h 4760516"/>
                <a:gd name="connsiteX51" fmla="*/ 2749302 w 3904400"/>
                <a:gd name="connsiteY51" fmla="*/ 3079354 h 4760516"/>
                <a:gd name="connsiteX52" fmla="*/ 2844552 w 3904400"/>
                <a:gd name="connsiteY52" fmla="*/ 3174604 h 4760516"/>
                <a:gd name="connsiteX53" fmla="*/ 2939802 w 3904400"/>
                <a:gd name="connsiteY53" fmla="*/ 3207941 h 4760516"/>
                <a:gd name="connsiteX54" fmla="*/ 3282702 w 3904400"/>
                <a:gd name="connsiteY54" fmla="*/ 3317479 h 4760516"/>
                <a:gd name="connsiteX55" fmla="*/ 3658939 w 3904400"/>
                <a:gd name="connsiteY55" fmla="*/ 3493691 h 4760516"/>
                <a:gd name="connsiteX56" fmla="*/ 3868489 w 3904400"/>
                <a:gd name="connsiteY56" fmla="*/ 3641329 h 4760516"/>
                <a:gd name="connsiteX57" fmla="*/ 3901827 w 3904400"/>
                <a:gd name="connsiteY57" fmla="*/ 3769916 h 4760516"/>
                <a:gd name="connsiteX58" fmla="*/ 3878014 w 3904400"/>
                <a:gd name="connsiteY58" fmla="*/ 4027091 h 4760516"/>
                <a:gd name="connsiteX59" fmla="*/ 3792289 w 3904400"/>
                <a:gd name="connsiteY59" fmla="*/ 4236641 h 4760516"/>
                <a:gd name="connsiteX60" fmla="*/ 3620839 w 3904400"/>
                <a:gd name="connsiteY60" fmla="*/ 4598591 h 4760516"/>
                <a:gd name="connsiteX61" fmla="*/ 3473202 w 3904400"/>
                <a:gd name="connsiteY61" fmla="*/ 4760516 h 4760516"/>
                <a:gd name="connsiteX62" fmla="*/ 339477 w 3904400"/>
                <a:gd name="connsiteY62" fmla="*/ 4760516 h 4760516"/>
                <a:gd name="connsiteX63" fmla="*/ 163264 w 3904400"/>
                <a:gd name="connsiteY63" fmla="*/ 4436666 h 4760516"/>
                <a:gd name="connsiteX64" fmla="*/ 58489 w 3904400"/>
                <a:gd name="connsiteY64" fmla="*/ 4141391 h 4760516"/>
                <a:gd name="connsiteX65" fmla="*/ 1339 w 3904400"/>
                <a:gd name="connsiteY65" fmla="*/ 3855641 h 4760516"/>
                <a:gd name="connsiteX66" fmla="*/ 25152 w 3904400"/>
                <a:gd name="connsiteY66" fmla="*/ 3703241 h 4760516"/>
                <a:gd name="connsiteX67" fmla="*/ 220414 w 3904400"/>
                <a:gd name="connsiteY67" fmla="*/ 3584179 h 4760516"/>
                <a:gd name="connsiteX68" fmla="*/ 534739 w 3904400"/>
                <a:gd name="connsiteY68" fmla="*/ 3450829 h 4760516"/>
                <a:gd name="connsiteX69" fmla="*/ 934789 w 3904400"/>
                <a:gd name="connsiteY69" fmla="*/ 3293666 h 4760516"/>
                <a:gd name="connsiteX70" fmla="*/ 1134814 w 3904400"/>
                <a:gd name="connsiteY70" fmla="*/ 3217466 h 4760516"/>
                <a:gd name="connsiteX71" fmla="*/ 1277689 w 3904400"/>
                <a:gd name="connsiteY71" fmla="*/ 2950766 h 4760516"/>
                <a:gd name="connsiteX72" fmla="*/ 1372939 w 3904400"/>
                <a:gd name="connsiteY72" fmla="*/ 2888854 h 4760516"/>
                <a:gd name="connsiteX73" fmla="*/ 1444377 w 3904400"/>
                <a:gd name="connsiteY73" fmla="*/ 2750741 h 4760516"/>
                <a:gd name="connsiteX74" fmla="*/ 1430089 w 3904400"/>
                <a:gd name="connsiteY74" fmla="*/ 2665016 h 4760516"/>
                <a:gd name="connsiteX75" fmla="*/ 1433678 w 3904400"/>
                <a:gd name="connsiteY75" fmla="*/ 2655556 h 4760516"/>
                <a:gd name="connsiteX76" fmla="*/ 1412671 w 3904400"/>
                <a:gd name="connsiteY76" fmla="*/ 2630242 h 4760516"/>
                <a:gd name="connsiteX77" fmla="*/ 1171172 w 3904400"/>
                <a:gd name="connsiteY77" fmla="*/ 2059985 h 4760516"/>
                <a:gd name="connsiteX78" fmla="*/ 977027 w 3904400"/>
                <a:gd name="connsiteY78" fmla="*/ 1612672 h 4760516"/>
                <a:gd name="connsiteX79" fmla="*/ 1052790 w 3904400"/>
                <a:gd name="connsiteY79" fmla="*/ 1487109 h 4760516"/>
                <a:gd name="connsiteX80" fmla="*/ 1018186 w 3904400"/>
                <a:gd name="connsiteY80" fmla="*/ 1277790 h 4760516"/>
                <a:gd name="connsiteX81" fmla="*/ 934788 w 3904400"/>
                <a:gd name="connsiteY81" fmla="*/ 1341041 h 4760516"/>
                <a:gd name="connsiteX82" fmla="*/ 883988 w 3904400"/>
                <a:gd name="connsiteY82" fmla="*/ 1404541 h 4760516"/>
                <a:gd name="connsiteX83" fmla="*/ 839538 w 3904400"/>
                <a:gd name="connsiteY83" fmla="*/ 1525191 h 4760516"/>
                <a:gd name="connsiteX84" fmla="*/ 858588 w 3904400"/>
                <a:gd name="connsiteY84" fmla="*/ 1645841 h 4760516"/>
                <a:gd name="connsiteX85" fmla="*/ 890338 w 3904400"/>
                <a:gd name="connsiteY85" fmla="*/ 1829991 h 4760516"/>
                <a:gd name="connsiteX86" fmla="*/ 966538 w 3904400"/>
                <a:gd name="connsiteY86" fmla="*/ 2128441 h 4760516"/>
                <a:gd name="connsiteX87" fmla="*/ 1049088 w 3904400"/>
                <a:gd name="connsiteY87" fmla="*/ 2198291 h 4760516"/>
                <a:gd name="connsiteX88" fmla="*/ 1099888 w 3904400"/>
                <a:gd name="connsiteY88" fmla="*/ 2331641 h 4760516"/>
                <a:gd name="connsiteX89" fmla="*/ 1220538 w 3904400"/>
                <a:gd name="connsiteY89" fmla="*/ 2566591 h 4760516"/>
                <a:gd name="connsiteX90" fmla="*/ 1271338 w 3904400"/>
                <a:gd name="connsiteY90" fmla="*/ 2712641 h 4760516"/>
                <a:gd name="connsiteX91" fmla="*/ 1131638 w 3904400"/>
                <a:gd name="connsiteY91" fmla="*/ 2750741 h 4760516"/>
                <a:gd name="connsiteX92" fmla="*/ 928438 w 3904400"/>
                <a:gd name="connsiteY92" fmla="*/ 2776141 h 4760516"/>
                <a:gd name="connsiteX93" fmla="*/ 744288 w 3904400"/>
                <a:gd name="connsiteY93" fmla="*/ 2731691 h 4760516"/>
                <a:gd name="connsiteX94" fmla="*/ 661738 w 3904400"/>
                <a:gd name="connsiteY94" fmla="*/ 2591991 h 4760516"/>
                <a:gd name="connsiteX95" fmla="*/ 623638 w 3904400"/>
                <a:gd name="connsiteY95" fmla="*/ 2344341 h 4760516"/>
                <a:gd name="connsiteX96" fmla="*/ 636338 w 3904400"/>
                <a:gd name="connsiteY96" fmla="*/ 2020491 h 4760516"/>
                <a:gd name="connsiteX97" fmla="*/ 737938 w 3904400"/>
                <a:gd name="connsiteY97" fmla="*/ 1328341 h 4760516"/>
                <a:gd name="connsiteX98" fmla="*/ 972888 w 3904400"/>
                <a:gd name="connsiteY98" fmla="*/ 623491 h 4760516"/>
                <a:gd name="connsiteX99" fmla="*/ 1169738 w 3904400"/>
                <a:gd name="connsiteY99" fmla="*/ 299641 h 4760516"/>
                <a:gd name="connsiteX100" fmla="*/ 1360238 w 3904400"/>
                <a:gd name="connsiteY100" fmla="*/ 140891 h 4760516"/>
                <a:gd name="connsiteX101" fmla="*/ 1531688 w 3904400"/>
                <a:gd name="connsiteY101" fmla="*/ 115491 h 4760516"/>
                <a:gd name="connsiteX102" fmla="*/ 1677738 w 3904400"/>
                <a:gd name="connsiteY102" fmla="*/ 13891 h 4760516"/>
                <a:gd name="connsiteX103" fmla="*/ 1814660 w 3904400"/>
                <a:gd name="connsiteY103" fmla="*/ 0 h 4760516"/>
                <a:gd name="connsiteX0" fmla="*/ 3062288 w 3904400"/>
                <a:gd name="connsiteY0" fmla="*/ 1005769 h 4810829"/>
                <a:gd name="connsiteX1" fmla="*/ 3082677 w 3904400"/>
                <a:gd name="connsiteY1" fmla="*/ 1026716 h 4810829"/>
                <a:gd name="connsiteX2" fmla="*/ 3168402 w 3904400"/>
                <a:gd name="connsiteY2" fmla="*/ 1369616 h 4810829"/>
                <a:gd name="connsiteX3" fmla="*/ 3254127 w 3904400"/>
                <a:gd name="connsiteY3" fmla="*/ 1822054 h 4810829"/>
                <a:gd name="connsiteX4" fmla="*/ 3282702 w 3904400"/>
                <a:gd name="connsiteY4" fmla="*/ 2255441 h 4810829"/>
                <a:gd name="connsiteX5" fmla="*/ 3273177 w 3904400"/>
                <a:gd name="connsiteY5" fmla="*/ 2526904 h 4810829"/>
                <a:gd name="connsiteX6" fmla="*/ 3192214 w 3904400"/>
                <a:gd name="connsiteY6" fmla="*/ 2722166 h 4810829"/>
                <a:gd name="connsiteX7" fmla="*/ 3044577 w 3904400"/>
                <a:gd name="connsiteY7" fmla="*/ 2750741 h 4810829"/>
                <a:gd name="connsiteX8" fmla="*/ 2811214 w 3904400"/>
                <a:gd name="connsiteY8" fmla="*/ 2731691 h 4810829"/>
                <a:gd name="connsiteX9" fmla="*/ 2635002 w 3904400"/>
                <a:gd name="connsiteY9" fmla="*/ 2669779 h 4810829"/>
                <a:gd name="connsiteX10" fmla="*/ 2658814 w 3904400"/>
                <a:gd name="connsiteY10" fmla="*/ 2603104 h 4810829"/>
                <a:gd name="connsiteX11" fmla="*/ 2754064 w 3904400"/>
                <a:gd name="connsiteY11" fmla="*/ 2474516 h 4810829"/>
                <a:gd name="connsiteX12" fmla="*/ 2844552 w 3904400"/>
                <a:gd name="connsiteY12" fmla="*/ 2255441 h 4810829"/>
                <a:gd name="connsiteX13" fmla="*/ 2863602 w 3904400"/>
                <a:gd name="connsiteY13" fmla="*/ 2160191 h 4810829"/>
                <a:gd name="connsiteX14" fmla="*/ 2920752 w 3904400"/>
                <a:gd name="connsiteY14" fmla="*/ 2098279 h 4810829"/>
                <a:gd name="connsiteX15" fmla="*/ 3001714 w 3904400"/>
                <a:gd name="connsiteY15" fmla="*/ 1855391 h 4810829"/>
                <a:gd name="connsiteX16" fmla="*/ 3058864 w 3904400"/>
                <a:gd name="connsiteY16" fmla="*/ 1598216 h 4810829"/>
                <a:gd name="connsiteX17" fmla="*/ 3063627 w 3904400"/>
                <a:gd name="connsiteY17" fmla="*/ 1483916 h 4810829"/>
                <a:gd name="connsiteX18" fmla="*/ 3011239 w 3904400"/>
                <a:gd name="connsiteY18" fmla="*/ 1379141 h 4810829"/>
                <a:gd name="connsiteX19" fmla="*/ 2958852 w 3904400"/>
                <a:gd name="connsiteY19" fmla="*/ 1331516 h 4810829"/>
                <a:gd name="connsiteX20" fmla="*/ 2949327 w 3904400"/>
                <a:gd name="connsiteY20" fmla="*/ 1236266 h 4810829"/>
                <a:gd name="connsiteX21" fmla="*/ 2958852 w 3904400"/>
                <a:gd name="connsiteY21" fmla="*/ 1121966 h 4810829"/>
                <a:gd name="connsiteX22" fmla="*/ 3006477 w 3904400"/>
                <a:gd name="connsiteY22" fmla="*/ 1050529 h 4810829"/>
                <a:gd name="connsiteX23" fmla="*/ 3062288 w 3904400"/>
                <a:gd name="connsiteY23" fmla="*/ 1005769 h 4810829"/>
                <a:gd name="connsiteX24" fmla="*/ 1814660 w 3904400"/>
                <a:gd name="connsiteY24" fmla="*/ 0 h 4810829"/>
                <a:gd name="connsiteX25" fmla="*/ 1957138 w 3904400"/>
                <a:gd name="connsiteY25" fmla="*/ 1191 h 4810829"/>
                <a:gd name="connsiteX26" fmla="*/ 2153988 w 3904400"/>
                <a:gd name="connsiteY26" fmla="*/ 20241 h 4810829"/>
                <a:gd name="connsiteX27" fmla="*/ 2382588 w 3904400"/>
                <a:gd name="connsiteY27" fmla="*/ 121841 h 4810829"/>
                <a:gd name="connsiteX28" fmla="*/ 2642938 w 3904400"/>
                <a:gd name="connsiteY28" fmla="*/ 331391 h 4810829"/>
                <a:gd name="connsiteX29" fmla="*/ 2947738 w 3904400"/>
                <a:gd name="connsiteY29" fmla="*/ 693341 h 4810829"/>
                <a:gd name="connsiteX30" fmla="*/ 3062038 w 3904400"/>
                <a:gd name="connsiteY30" fmla="*/ 883841 h 4810829"/>
                <a:gd name="connsiteX31" fmla="*/ 3011238 w 3904400"/>
                <a:gd name="connsiteY31" fmla="*/ 1004491 h 4810829"/>
                <a:gd name="connsiteX32" fmla="*/ 2903288 w 3904400"/>
                <a:gd name="connsiteY32" fmla="*/ 1061641 h 4810829"/>
                <a:gd name="connsiteX33" fmla="*/ 2827088 w 3904400"/>
                <a:gd name="connsiteY33" fmla="*/ 998141 h 4810829"/>
                <a:gd name="connsiteX34" fmla="*/ 2655638 w 3904400"/>
                <a:gd name="connsiteY34" fmla="*/ 820341 h 4810829"/>
                <a:gd name="connsiteX35" fmla="*/ 2350838 w 3904400"/>
                <a:gd name="connsiteY35" fmla="*/ 674291 h 4810829"/>
                <a:gd name="connsiteX36" fmla="*/ 2020638 w 3904400"/>
                <a:gd name="connsiteY36" fmla="*/ 674291 h 4810829"/>
                <a:gd name="connsiteX37" fmla="*/ 2344488 w 3904400"/>
                <a:gd name="connsiteY37" fmla="*/ 769541 h 4810829"/>
                <a:gd name="connsiteX38" fmla="*/ 2554038 w 3904400"/>
                <a:gd name="connsiteY38" fmla="*/ 909241 h 4810829"/>
                <a:gd name="connsiteX39" fmla="*/ 2630379 w 3904400"/>
                <a:gd name="connsiteY39" fmla="*/ 973620 h 4810829"/>
                <a:gd name="connsiteX40" fmla="*/ 2901551 w 3904400"/>
                <a:gd name="connsiteY40" fmla="*/ 1067700 h 4810829"/>
                <a:gd name="connsiteX41" fmla="*/ 2830884 w 3904400"/>
                <a:gd name="connsiteY41" fmla="*/ 1212445 h 4810829"/>
                <a:gd name="connsiteX42" fmla="*/ 2830884 w 3904400"/>
                <a:gd name="connsiteY42" fmla="*/ 1445256 h 4810829"/>
                <a:gd name="connsiteX43" fmla="*/ 2939795 w 3904400"/>
                <a:gd name="connsiteY43" fmla="*/ 1531580 h 4810829"/>
                <a:gd name="connsiteX44" fmla="*/ 2823781 w 3904400"/>
                <a:gd name="connsiteY44" fmla="*/ 2041674 h 4810829"/>
                <a:gd name="connsiteX45" fmla="*/ 2757487 w 3904400"/>
                <a:gd name="connsiteY45" fmla="*/ 2086142 h 4810829"/>
                <a:gd name="connsiteX46" fmla="*/ 2480886 w 3904400"/>
                <a:gd name="connsiteY46" fmla="*/ 2698176 h 4810829"/>
                <a:gd name="connsiteX47" fmla="*/ 2530227 w 3904400"/>
                <a:gd name="connsiteY47" fmla="*/ 2817416 h 4810829"/>
                <a:gd name="connsiteX48" fmla="*/ 2592139 w 3904400"/>
                <a:gd name="connsiteY48" fmla="*/ 2874566 h 4810829"/>
                <a:gd name="connsiteX49" fmla="*/ 2658814 w 3904400"/>
                <a:gd name="connsiteY49" fmla="*/ 2884091 h 4810829"/>
                <a:gd name="connsiteX50" fmla="*/ 2682627 w 3904400"/>
                <a:gd name="connsiteY50" fmla="*/ 2912666 h 4810829"/>
                <a:gd name="connsiteX51" fmla="*/ 2749302 w 3904400"/>
                <a:gd name="connsiteY51" fmla="*/ 3079354 h 4810829"/>
                <a:gd name="connsiteX52" fmla="*/ 2844552 w 3904400"/>
                <a:gd name="connsiteY52" fmla="*/ 3174604 h 4810829"/>
                <a:gd name="connsiteX53" fmla="*/ 2939802 w 3904400"/>
                <a:gd name="connsiteY53" fmla="*/ 3207941 h 4810829"/>
                <a:gd name="connsiteX54" fmla="*/ 3282702 w 3904400"/>
                <a:gd name="connsiteY54" fmla="*/ 3317479 h 4810829"/>
                <a:gd name="connsiteX55" fmla="*/ 3658939 w 3904400"/>
                <a:gd name="connsiteY55" fmla="*/ 3493691 h 4810829"/>
                <a:gd name="connsiteX56" fmla="*/ 3868489 w 3904400"/>
                <a:gd name="connsiteY56" fmla="*/ 3641329 h 4810829"/>
                <a:gd name="connsiteX57" fmla="*/ 3901827 w 3904400"/>
                <a:gd name="connsiteY57" fmla="*/ 3769916 h 4810829"/>
                <a:gd name="connsiteX58" fmla="*/ 3878014 w 3904400"/>
                <a:gd name="connsiteY58" fmla="*/ 4027091 h 4810829"/>
                <a:gd name="connsiteX59" fmla="*/ 3792289 w 3904400"/>
                <a:gd name="connsiteY59" fmla="*/ 4236641 h 4810829"/>
                <a:gd name="connsiteX60" fmla="*/ 3620839 w 3904400"/>
                <a:gd name="connsiteY60" fmla="*/ 4598591 h 4810829"/>
                <a:gd name="connsiteX61" fmla="*/ 3473202 w 3904400"/>
                <a:gd name="connsiteY61" fmla="*/ 4760516 h 4810829"/>
                <a:gd name="connsiteX62" fmla="*/ 339477 w 3904400"/>
                <a:gd name="connsiteY62" fmla="*/ 4760516 h 4810829"/>
                <a:gd name="connsiteX63" fmla="*/ 163264 w 3904400"/>
                <a:gd name="connsiteY63" fmla="*/ 4436666 h 4810829"/>
                <a:gd name="connsiteX64" fmla="*/ 58489 w 3904400"/>
                <a:gd name="connsiteY64" fmla="*/ 4141391 h 4810829"/>
                <a:gd name="connsiteX65" fmla="*/ 1339 w 3904400"/>
                <a:gd name="connsiteY65" fmla="*/ 3855641 h 4810829"/>
                <a:gd name="connsiteX66" fmla="*/ 25152 w 3904400"/>
                <a:gd name="connsiteY66" fmla="*/ 3703241 h 4810829"/>
                <a:gd name="connsiteX67" fmla="*/ 220414 w 3904400"/>
                <a:gd name="connsiteY67" fmla="*/ 3584179 h 4810829"/>
                <a:gd name="connsiteX68" fmla="*/ 534739 w 3904400"/>
                <a:gd name="connsiteY68" fmla="*/ 3450829 h 4810829"/>
                <a:gd name="connsiteX69" fmla="*/ 934789 w 3904400"/>
                <a:gd name="connsiteY69" fmla="*/ 3293666 h 4810829"/>
                <a:gd name="connsiteX70" fmla="*/ 1134814 w 3904400"/>
                <a:gd name="connsiteY70" fmla="*/ 3217466 h 4810829"/>
                <a:gd name="connsiteX71" fmla="*/ 1277689 w 3904400"/>
                <a:gd name="connsiteY71" fmla="*/ 2950766 h 4810829"/>
                <a:gd name="connsiteX72" fmla="*/ 1372939 w 3904400"/>
                <a:gd name="connsiteY72" fmla="*/ 2888854 h 4810829"/>
                <a:gd name="connsiteX73" fmla="*/ 1444377 w 3904400"/>
                <a:gd name="connsiteY73" fmla="*/ 2750741 h 4810829"/>
                <a:gd name="connsiteX74" fmla="*/ 1430089 w 3904400"/>
                <a:gd name="connsiteY74" fmla="*/ 2665016 h 4810829"/>
                <a:gd name="connsiteX75" fmla="*/ 1433678 w 3904400"/>
                <a:gd name="connsiteY75" fmla="*/ 2655556 h 4810829"/>
                <a:gd name="connsiteX76" fmla="*/ 1412671 w 3904400"/>
                <a:gd name="connsiteY76" fmla="*/ 2630242 h 4810829"/>
                <a:gd name="connsiteX77" fmla="*/ 1171172 w 3904400"/>
                <a:gd name="connsiteY77" fmla="*/ 2059985 h 4810829"/>
                <a:gd name="connsiteX78" fmla="*/ 977027 w 3904400"/>
                <a:gd name="connsiteY78" fmla="*/ 1612672 h 4810829"/>
                <a:gd name="connsiteX79" fmla="*/ 1052790 w 3904400"/>
                <a:gd name="connsiteY79" fmla="*/ 1487109 h 4810829"/>
                <a:gd name="connsiteX80" fmla="*/ 1018186 w 3904400"/>
                <a:gd name="connsiteY80" fmla="*/ 1277790 h 4810829"/>
                <a:gd name="connsiteX81" fmla="*/ 934788 w 3904400"/>
                <a:gd name="connsiteY81" fmla="*/ 1341041 h 4810829"/>
                <a:gd name="connsiteX82" fmla="*/ 883988 w 3904400"/>
                <a:gd name="connsiteY82" fmla="*/ 1404541 h 4810829"/>
                <a:gd name="connsiteX83" fmla="*/ 839538 w 3904400"/>
                <a:gd name="connsiteY83" fmla="*/ 1525191 h 4810829"/>
                <a:gd name="connsiteX84" fmla="*/ 858588 w 3904400"/>
                <a:gd name="connsiteY84" fmla="*/ 1645841 h 4810829"/>
                <a:gd name="connsiteX85" fmla="*/ 890338 w 3904400"/>
                <a:gd name="connsiteY85" fmla="*/ 1829991 h 4810829"/>
                <a:gd name="connsiteX86" fmla="*/ 966538 w 3904400"/>
                <a:gd name="connsiteY86" fmla="*/ 2128441 h 4810829"/>
                <a:gd name="connsiteX87" fmla="*/ 1049088 w 3904400"/>
                <a:gd name="connsiteY87" fmla="*/ 2198291 h 4810829"/>
                <a:gd name="connsiteX88" fmla="*/ 1099888 w 3904400"/>
                <a:gd name="connsiteY88" fmla="*/ 2331641 h 4810829"/>
                <a:gd name="connsiteX89" fmla="*/ 1220538 w 3904400"/>
                <a:gd name="connsiteY89" fmla="*/ 2566591 h 4810829"/>
                <a:gd name="connsiteX90" fmla="*/ 1271338 w 3904400"/>
                <a:gd name="connsiteY90" fmla="*/ 2712641 h 4810829"/>
                <a:gd name="connsiteX91" fmla="*/ 1131638 w 3904400"/>
                <a:gd name="connsiteY91" fmla="*/ 2750741 h 4810829"/>
                <a:gd name="connsiteX92" fmla="*/ 928438 w 3904400"/>
                <a:gd name="connsiteY92" fmla="*/ 2776141 h 4810829"/>
                <a:gd name="connsiteX93" fmla="*/ 744288 w 3904400"/>
                <a:gd name="connsiteY93" fmla="*/ 2731691 h 4810829"/>
                <a:gd name="connsiteX94" fmla="*/ 661738 w 3904400"/>
                <a:gd name="connsiteY94" fmla="*/ 2591991 h 4810829"/>
                <a:gd name="connsiteX95" fmla="*/ 623638 w 3904400"/>
                <a:gd name="connsiteY95" fmla="*/ 2344341 h 4810829"/>
                <a:gd name="connsiteX96" fmla="*/ 636338 w 3904400"/>
                <a:gd name="connsiteY96" fmla="*/ 2020491 h 4810829"/>
                <a:gd name="connsiteX97" fmla="*/ 737938 w 3904400"/>
                <a:gd name="connsiteY97" fmla="*/ 1328341 h 4810829"/>
                <a:gd name="connsiteX98" fmla="*/ 972888 w 3904400"/>
                <a:gd name="connsiteY98" fmla="*/ 623491 h 4810829"/>
                <a:gd name="connsiteX99" fmla="*/ 1169738 w 3904400"/>
                <a:gd name="connsiteY99" fmla="*/ 299641 h 4810829"/>
                <a:gd name="connsiteX100" fmla="*/ 1360238 w 3904400"/>
                <a:gd name="connsiteY100" fmla="*/ 140891 h 4810829"/>
                <a:gd name="connsiteX101" fmla="*/ 1531688 w 3904400"/>
                <a:gd name="connsiteY101" fmla="*/ 115491 h 4810829"/>
                <a:gd name="connsiteX102" fmla="*/ 1677738 w 3904400"/>
                <a:gd name="connsiteY102" fmla="*/ 13891 h 4810829"/>
                <a:gd name="connsiteX103" fmla="*/ 1814660 w 3904400"/>
                <a:gd name="connsiteY103" fmla="*/ 0 h 4810829"/>
                <a:gd name="connsiteX0" fmla="*/ 3062288 w 3904400"/>
                <a:gd name="connsiteY0" fmla="*/ 1005769 h 4848994"/>
                <a:gd name="connsiteX1" fmla="*/ 3082677 w 3904400"/>
                <a:gd name="connsiteY1" fmla="*/ 1026716 h 4848994"/>
                <a:gd name="connsiteX2" fmla="*/ 3168402 w 3904400"/>
                <a:gd name="connsiteY2" fmla="*/ 1369616 h 4848994"/>
                <a:gd name="connsiteX3" fmla="*/ 3254127 w 3904400"/>
                <a:gd name="connsiteY3" fmla="*/ 1822054 h 4848994"/>
                <a:gd name="connsiteX4" fmla="*/ 3282702 w 3904400"/>
                <a:gd name="connsiteY4" fmla="*/ 2255441 h 4848994"/>
                <a:gd name="connsiteX5" fmla="*/ 3273177 w 3904400"/>
                <a:gd name="connsiteY5" fmla="*/ 2526904 h 4848994"/>
                <a:gd name="connsiteX6" fmla="*/ 3192214 w 3904400"/>
                <a:gd name="connsiteY6" fmla="*/ 2722166 h 4848994"/>
                <a:gd name="connsiteX7" fmla="*/ 3044577 w 3904400"/>
                <a:gd name="connsiteY7" fmla="*/ 2750741 h 4848994"/>
                <a:gd name="connsiteX8" fmla="*/ 2811214 w 3904400"/>
                <a:gd name="connsiteY8" fmla="*/ 2731691 h 4848994"/>
                <a:gd name="connsiteX9" fmla="*/ 2635002 w 3904400"/>
                <a:gd name="connsiteY9" fmla="*/ 2669779 h 4848994"/>
                <a:gd name="connsiteX10" fmla="*/ 2658814 w 3904400"/>
                <a:gd name="connsiteY10" fmla="*/ 2603104 h 4848994"/>
                <a:gd name="connsiteX11" fmla="*/ 2754064 w 3904400"/>
                <a:gd name="connsiteY11" fmla="*/ 2474516 h 4848994"/>
                <a:gd name="connsiteX12" fmla="*/ 2844552 w 3904400"/>
                <a:gd name="connsiteY12" fmla="*/ 2255441 h 4848994"/>
                <a:gd name="connsiteX13" fmla="*/ 2863602 w 3904400"/>
                <a:gd name="connsiteY13" fmla="*/ 2160191 h 4848994"/>
                <a:gd name="connsiteX14" fmla="*/ 2920752 w 3904400"/>
                <a:gd name="connsiteY14" fmla="*/ 2098279 h 4848994"/>
                <a:gd name="connsiteX15" fmla="*/ 3001714 w 3904400"/>
                <a:gd name="connsiteY15" fmla="*/ 1855391 h 4848994"/>
                <a:gd name="connsiteX16" fmla="*/ 3058864 w 3904400"/>
                <a:gd name="connsiteY16" fmla="*/ 1598216 h 4848994"/>
                <a:gd name="connsiteX17" fmla="*/ 3063627 w 3904400"/>
                <a:gd name="connsiteY17" fmla="*/ 1483916 h 4848994"/>
                <a:gd name="connsiteX18" fmla="*/ 3011239 w 3904400"/>
                <a:gd name="connsiteY18" fmla="*/ 1379141 h 4848994"/>
                <a:gd name="connsiteX19" fmla="*/ 2958852 w 3904400"/>
                <a:gd name="connsiteY19" fmla="*/ 1331516 h 4848994"/>
                <a:gd name="connsiteX20" fmla="*/ 2949327 w 3904400"/>
                <a:gd name="connsiteY20" fmla="*/ 1236266 h 4848994"/>
                <a:gd name="connsiteX21" fmla="*/ 2958852 w 3904400"/>
                <a:gd name="connsiteY21" fmla="*/ 1121966 h 4848994"/>
                <a:gd name="connsiteX22" fmla="*/ 3006477 w 3904400"/>
                <a:gd name="connsiteY22" fmla="*/ 1050529 h 4848994"/>
                <a:gd name="connsiteX23" fmla="*/ 3062288 w 3904400"/>
                <a:gd name="connsiteY23" fmla="*/ 1005769 h 4848994"/>
                <a:gd name="connsiteX24" fmla="*/ 1814660 w 3904400"/>
                <a:gd name="connsiteY24" fmla="*/ 0 h 4848994"/>
                <a:gd name="connsiteX25" fmla="*/ 1957138 w 3904400"/>
                <a:gd name="connsiteY25" fmla="*/ 1191 h 4848994"/>
                <a:gd name="connsiteX26" fmla="*/ 2153988 w 3904400"/>
                <a:gd name="connsiteY26" fmla="*/ 20241 h 4848994"/>
                <a:gd name="connsiteX27" fmla="*/ 2382588 w 3904400"/>
                <a:gd name="connsiteY27" fmla="*/ 121841 h 4848994"/>
                <a:gd name="connsiteX28" fmla="*/ 2642938 w 3904400"/>
                <a:gd name="connsiteY28" fmla="*/ 331391 h 4848994"/>
                <a:gd name="connsiteX29" fmla="*/ 2947738 w 3904400"/>
                <a:gd name="connsiteY29" fmla="*/ 693341 h 4848994"/>
                <a:gd name="connsiteX30" fmla="*/ 3062038 w 3904400"/>
                <a:gd name="connsiteY30" fmla="*/ 883841 h 4848994"/>
                <a:gd name="connsiteX31" fmla="*/ 3011238 w 3904400"/>
                <a:gd name="connsiteY31" fmla="*/ 1004491 h 4848994"/>
                <a:gd name="connsiteX32" fmla="*/ 2903288 w 3904400"/>
                <a:gd name="connsiteY32" fmla="*/ 1061641 h 4848994"/>
                <a:gd name="connsiteX33" fmla="*/ 2827088 w 3904400"/>
                <a:gd name="connsiteY33" fmla="*/ 998141 h 4848994"/>
                <a:gd name="connsiteX34" fmla="*/ 2655638 w 3904400"/>
                <a:gd name="connsiteY34" fmla="*/ 820341 h 4848994"/>
                <a:gd name="connsiteX35" fmla="*/ 2350838 w 3904400"/>
                <a:gd name="connsiteY35" fmla="*/ 674291 h 4848994"/>
                <a:gd name="connsiteX36" fmla="*/ 2020638 w 3904400"/>
                <a:gd name="connsiteY36" fmla="*/ 674291 h 4848994"/>
                <a:gd name="connsiteX37" fmla="*/ 2344488 w 3904400"/>
                <a:gd name="connsiteY37" fmla="*/ 769541 h 4848994"/>
                <a:gd name="connsiteX38" fmla="*/ 2554038 w 3904400"/>
                <a:gd name="connsiteY38" fmla="*/ 909241 h 4848994"/>
                <a:gd name="connsiteX39" fmla="*/ 2630379 w 3904400"/>
                <a:gd name="connsiteY39" fmla="*/ 973620 h 4848994"/>
                <a:gd name="connsiteX40" fmla="*/ 2901551 w 3904400"/>
                <a:gd name="connsiteY40" fmla="*/ 1067700 h 4848994"/>
                <a:gd name="connsiteX41" fmla="*/ 2830884 w 3904400"/>
                <a:gd name="connsiteY41" fmla="*/ 1212445 h 4848994"/>
                <a:gd name="connsiteX42" fmla="*/ 2830884 w 3904400"/>
                <a:gd name="connsiteY42" fmla="*/ 1445256 h 4848994"/>
                <a:gd name="connsiteX43" fmla="*/ 2939795 w 3904400"/>
                <a:gd name="connsiteY43" fmla="*/ 1531580 h 4848994"/>
                <a:gd name="connsiteX44" fmla="*/ 2823781 w 3904400"/>
                <a:gd name="connsiteY44" fmla="*/ 2041674 h 4848994"/>
                <a:gd name="connsiteX45" fmla="*/ 2757487 w 3904400"/>
                <a:gd name="connsiteY45" fmla="*/ 2086142 h 4848994"/>
                <a:gd name="connsiteX46" fmla="*/ 2480886 w 3904400"/>
                <a:gd name="connsiteY46" fmla="*/ 2698176 h 4848994"/>
                <a:gd name="connsiteX47" fmla="*/ 2530227 w 3904400"/>
                <a:gd name="connsiteY47" fmla="*/ 2817416 h 4848994"/>
                <a:gd name="connsiteX48" fmla="*/ 2592139 w 3904400"/>
                <a:gd name="connsiteY48" fmla="*/ 2874566 h 4848994"/>
                <a:gd name="connsiteX49" fmla="*/ 2658814 w 3904400"/>
                <a:gd name="connsiteY49" fmla="*/ 2884091 h 4848994"/>
                <a:gd name="connsiteX50" fmla="*/ 2682627 w 3904400"/>
                <a:gd name="connsiteY50" fmla="*/ 2912666 h 4848994"/>
                <a:gd name="connsiteX51" fmla="*/ 2749302 w 3904400"/>
                <a:gd name="connsiteY51" fmla="*/ 3079354 h 4848994"/>
                <a:gd name="connsiteX52" fmla="*/ 2844552 w 3904400"/>
                <a:gd name="connsiteY52" fmla="*/ 3174604 h 4848994"/>
                <a:gd name="connsiteX53" fmla="*/ 2939802 w 3904400"/>
                <a:gd name="connsiteY53" fmla="*/ 3207941 h 4848994"/>
                <a:gd name="connsiteX54" fmla="*/ 3282702 w 3904400"/>
                <a:gd name="connsiteY54" fmla="*/ 3317479 h 4848994"/>
                <a:gd name="connsiteX55" fmla="*/ 3658939 w 3904400"/>
                <a:gd name="connsiteY55" fmla="*/ 3493691 h 4848994"/>
                <a:gd name="connsiteX56" fmla="*/ 3868489 w 3904400"/>
                <a:gd name="connsiteY56" fmla="*/ 3641329 h 4848994"/>
                <a:gd name="connsiteX57" fmla="*/ 3901827 w 3904400"/>
                <a:gd name="connsiteY57" fmla="*/ 3769916 h 4848994"/>
                <a:gd name="connsiteX58" fmla="*/ 3878014 w 3904400"/>
                <a:gd name="connsiteY58" fmla="*/ 4027091 h 4848994"/>
                <a:gd name="connsiteX59" fmla="*/ 3792289 w 3904400"/>
                <a:gd name="connsiteY59" fmla="*/ 4236641 h 4848994"/>
                <a:gd name="connsiteX60" fmla="*/ 3620839 w 3904400"/>
                <a:gd name="connsiteY60" fmla="*/ 4598591 h 4848994"/>
                <a:gd name="connsiteX61" fmla="*/ 3473202 w 3904400"/>
                <a:gd name="connsiteY61" fmla="*/ 4760516 h 4848994"/>
                <a:gd name="connsiteX62" fmla="*/ 339477 w 3904400"/>
                <a:gd name="connsiteY62" fmla="*/ 4760516 h 4848994"/>
                <a:gd name="connsiteX63" fmla="*/ 163264 w 3904400"/>
                <a:gd name="connsiteY63" fmla="*/ 4436666 h 4848994"/>
                <a:gd name="connsiteX64" fmla="*/ 58489 w 3904400"/>
                <a:gd name="connsiteY64" fmla="*/ 4141391 h 4848994"/>
                <a:gd name="connsiteX65" fmla="*/ 1339 w 3904400"/>
                <a:gd name="connsiteY65" fmla="*/ 3855641 h 4848994"/>
                <a:gd name="connsiteX66" fmla="*/ 25152 w 3904400"/>
                <a:gd name="connsiteY66" fmla="*/ 3703241 h 4848994"/>
                <a:gd name="connsiteX67" fmla="*/ 220414 w 3904400"/>
                <a:gd name="connsiteY67" fmla="*/ 3584179 h 4848994"/>
                <a:gd name="connsiteX68" fmla="*/ 534739 w 3904400"/>
                <a:gd name="connsiteY68" fmla="*/ 3450829 h 4848994"/>
                <a:gd name="connsiteX69" fmla="*/ 934789 w 3904400"/>
                <a:gd name="connsiteY69" fmla="*/ 3293666 h 4848994"/>
                <a:gd name="connsiteX70" fmla="*/ 1134814 w 3904400"/>
                <a:gd name="connsiteY70" fmla="*/ 3217466 h 4848994"/>
                <a:gd name="connsiteX71" fmla="*/ 1277689 w 3904400"/>
                <a:gd name="connsiteY71" fmla="*/ 2950766 h 4848994"/>
                <a:gd name="connsiteX72" fmla="*/ 1372939 w 3904400"/>
                <a:gd name="connsiteY72" fmla="*/ 2888854 h 4848994"/>
                <a:gd name="connsiteX73" fmla="*/ 1444377 w 3904400"/>
                <a:gd name="connsiteY73" fmla="*/ 2750741 h 4848994"/>
                <a:gd name="connsiteX74" fmla="*/ 1430089 w 3904400"/>
                <a:gd name="connsiteY74" fmla="*/ 2665016 h 4848994"/>
                <a:gd name="connsiteX75" fmla="*/ 1433678 w 3904400"/>
                <a:gd name="connsiteY75" fmla="*/ 2655556 h 4848994"/>
                <a:gd name="connsiteX76" fmla="*/ 1412671 w 3904400"/>
                <a:gd name="connsiteY76" fmla="*/ 2630242 h 4848994"/>
                <a:gd name="connsiteX77" fmla="*/ 1171172 w 3904400"/>
                <a:gd name="connsiteY77" fmla="*/ 2059985 h 4848994"/>
                <a:gd name="connsiteX78" fmla="*/ 977027 w 3904400"/>
                <a:gd name="connsiteY78" fmla="*/ 1612672 h 4848994"/>
                <a:gd name="connsiteX79" fmla="*/ 1052790 w 3904400"/>
                <a:gd name="connsiteY79" fmla="*/ 1487109 h 4848994"/>
                <a:gd name="connsiteX80" fmla="*/ 1018186 w 3904400"/>
                <a:gd name="connsiteY80" fmla="*/ 1277790 h 4848994"/>
                <a:gd name="connsiteX81" fmla="*/ 934788 w 3904400"/>
                <a:gd name="connsiteY81" fmla="*/ 1341041 h 4848994"/>
                <a:gd name="connsiteX82" fmla="*/ 883988 w 3904400"/>
                <a:gd name="connsiteY82" fmla="*/ 1404541 h 4848994"/>
                <a:gd name="connsiteX83" fmla="*/ 839538 w 3904400"/>
                <a:gd name="connsiteY83" fmla="*/ 1525191 h 4848994"/>
                <a:gd name="connsiteX84" fmla="*/ 858588 w 3904400"/>
                <a:gd name="connsiteY84" fmla="*/ 1645841 h 4848994"/>
                <a:gd name="connsiteX85" fmla="*/ 890338 w 3904400"/>
                <a:gd name="connsiteY85" fmla="*/ 1829991 h 4848994"/>
                <a:gd name="connsiteX86" fmla="*/ 966538 w 3904400"/>
                <a:gd name="connsiteY86" fmla="*/ 2128441 h 4848994"/>
                <a:gd name="connsiteX87" fmla="*/ 1049088 w 3904400"/>
                <a:gd name="connsiteY87" fmla="*/ 2198291 h 4848994"/>
                <a:gd name="connsiteX88" fmla="*/ 1099888 w 3904400"/>
                <a:gd name="connsiteY88" fmla="*/ 2331641 h 4848994"/>
                <a:gd name="connsiteX89" fmla="*/ 1220538 w 3904400"/>
                <a:gd name="connsiteY89" fmla="*/ 2566591 h 4848994"/>
                <a:gd name="connsiteX90" fmla="*/ 1271338 w 3904400"/>
                <a:gd name="connsiteY90" fmla="*/ 2712641 h 4848994"/>
                <a:gd name="connsiteX91" fmla="*/ 1131638 w 3904400"/>
                <a:gd name="connsiteY91" fmla="*/ 2750741 h 4848994"/>
                <a:gd name="connsiteX92" fmla="*/ 928438 w 3904400"/>
                <a:gd name="connsiteY92" fmla="*/ 2776141 h 4848994"/>
                <a:gd name="connsiteX93" fmla="*/ 744288 w 3904400"/>
                <a:gd name="connsiteY93" fmla="*/ 2731691 h 4848994"/>
                <a:gd name="connsiteX94" fmla="*/ 661738 w 3904400"/>
                <a:gd name="connsiteY94" fmla="*/ 2591991 h 4848994"/>
                <a:gd name="connsiteX95" fmla="*/ 623638 w 3904400"/>
                <a:gd name="connsiteY95" fmla="*/ 2344341 h 4848994"/>
                <a:gd name="connsiteX96" fmla="*/ 636338 w 3904400"/>
                <a:gd name="connsiteY96" fmla="*/ 2020491 h 4848994"/>
                <a:gd name="connsiteX97" fmla="*/ 737938 w 3904400"/>
                <a:gd name="connsiteY97" fmla="*/ 1328341 h 4848994"/>
                <a:gd name="connsiteX98" fmla="*/ 972888 w 3904400"/>
                <a:gd name="connsiteY98" fmla="*/ 623491 h 4848994"/>
                <a:gd name="connsiteX99" fmla="*/ 1169738 w 3904400"/>
                <a:gd name="connsiteY99" fmla="*/ 299641 h 4848994"/>
                <a:gd name="connsiteX100" fmla="*/ 1360238 w 3904400"/>
                <a:gd name="connsiteY100" fmla="*/ 140891 h 4848994"/>
                <a:gd name="connsiteX101" fmla="*/ 1531688 w 3904400"/>
                <a:gd name="connsiteY101" fmla="*/ 115491 h 4848994"/>
                <a:gd name="connsiteX102" fmla="*/ 1677738 w 3904400"/>
                <a:gd name="connsiteY102" fmla="*/ 13891 h 4848994"/>
                <a:gd name="connsiteX103" fmla="*/ 1814660 w 3904400"/>
                <a:gd name="connsiteY103" fmla="*/ 0 h 4848994"/>
                <a:gd name="connsiteX0" fmla="*/ 3062288 w 3904400"/>
                <a:gd name="connsiteY0" fmla="*/ 1005769 h 4848994"/>
                <a:gd name="connsiteX1" fmla="*/ 3082677 w 3904400"/>
                <a:gd name="connsiteY1" fmla="*/ 1026716 h 4848994"/>
                <a:gd name="connsiteX2" fmla="*/ 3168402 w 3904400"/>
                <a:gd name="connsiteY2" fmla="*/ 1369616 h 4848994"/>
                <a:gd name="connsiteX3" fmla="*/ 3254127 w 3904400"/>
                <a:gd name="connsiteY3" fmla="*/ 1822054 h 4848994"/>
                <a:gd name="connsiteX4" fmla="*/ 3282702 w 3904400"/>
                <a:gd name="connsiteY4" fmla="*/ 2255441 h 4848994"/>
                <a:gd name="connsiteX5" fmla="*/ 3273177 w 3904400"/>
                <a:gd name="connsiteY5" fmla="*/ 2526904 h 4848994"/>
                <a:gd name="connsiteX6" fmla="*/ 3192214 w 3904400"/>
                <a:gd name="connsiteY6" fmla="*/ 2722166 h 4848994"/>
                <a:gd name="connsiteX7" fmla="*/ 3044577 w 3904400"/>
                <a:gd name="connsiteY7" fmla="*/ 2750741 h 4848994"/>
                <a:gd name="connsiteX8" fmla="*/ 2811214 w 3904400"/>
                <a:gd name="connsiteY8" fmla="*/ 2731691 h 4848994"/>
                <a:gd name="connsiteX9" fmla="*/ 2635002 w 3904400"/>
                <a:gd name="connsiteY9" fmla="*/ 2669779 h 4848994"/>
                <a:gd name="connsiteX10" fmla="*/ 2658814 w 3904400"/>
                <a:gd name="connsiteY10" fmla="*/ 2603104 h 4848994"/>
                <a:gd name="connsiteX11" fmla="*/ 2754064 w 3904400"/>
                <a:gd name="connsiteY11" fmla="*/ 2474516 h 4848994"/>
                <a:gd name="connsiteX12" fmla="*/ 2844552 w 3904400"/>
                <a:gd name="connsiteY12" fmla="*/ 2255441 h 4848994"/>
                <a:gd name="connsiteX13" fmla="*/ 2863602 w 3904400"/>
                <a:gd name="connsiteY13" fmla="*/ 2160191 h 4848994"/>
                <a:gd name="connsiteX14" fmla="*/ 2920752 w 3904400"/>
                <a:gd name="connsiteY14" fmla="*/ 2098279 h 4848994"/>
                <a:gd name="connsiteX15" fmla="*/ 3001714 w 3904400"/>
                <a:gd name="connsiteY15" fmla="*/ 1855391 h 4848994"/>
                <a:gd name="connsiteX16" fmla="*/ 3058864 w 3904400"/>
                <a:gd name="connsiteY16" fmla="*/ 1598216 h 4848994"/>
                <a:gd name="connsiteX17" fmla="*/ 3063627 w 3904400"/>
                <a:gd name="connsiteY17" fmla="*/ 1483916 h 4848994"/>
                <a:gd name="connsiteX18" fmla="*/ 3011239 w 3904400"/>
                <a:gd name="connsiteY18" fmla="*/ 1379141 h 4848994"/>
                <a:gd name="connsiteX19" fmla="*/ 2958852 w 3904400"/>
                <a:gd name="connsiteY19" fmla="*/ 1331516 h 4848994"/>
                <a:gd name="connsiteX20" fmla="*/ 2949327 w 3904400"/>
                <a:gd name="connsiteY20" fmla="*/ 1236266 h 4848994"/>
                <a:gd name="connsiteX21" fmla="*/ 2958852 w 3904400"/>
                <a:gd name="connsiteY21" fmla="*/ 1121966 h 4848994"/>
                <a:gd name="connsiteX22" fmla="*/ 3006477 w 3904400"/>
                <a:gd name="connsiteY22" fmla="*/ 1050529 h 4848994"/>
                <a:gd name="connsiteX23" fmla="*/ 3062288 w 3904400"/>
                <a:gd name="connsiteY23" fmla="*/ 1005769 h 4848994"/>
                <a:gd name="connsiteX24" fmla="*/ 1814660 w 3904400"/>
                <a:gd name="connsiteY24" fmla="*/ 0 h 4848994"/>
                <a:gd name="connsiteX25" fmla="*/ 1957138 w 3904400"/>
                <a:gd name="connsiteY25" fmla="*/ 1191 h 4848994"/>
                <a:gd name="connsiteX26" fmla="*/ 2153988 w 3904400"/>
                <a:gd name="connsiteY26" fmla="*/ 20241 h 4848994"/>
                <a:gd name="connsiteX27" fmla="*/ 2382588 w 3904400"/>
                <a:gd name="connsiteY27" fmla="*/ 121841 h 4848994"/>
                <a:gd name="connsiteX28" fmla="*/ 2642938 w 3904400"/>
                <a:gd name="connsiteY28" fmla="*/ 331391 h 4848994"/>
                <a:gd name="connsiteX29" fmla="*/ 2947738 w 3904400"/>
                <a:gd name="connsiteY29" fmla="*/ 693341 h 4848994"/>
                <a:gd name="connsiteX30" fmla="*/ 3062038 w 3904400"/>
                <a:gd name="connsiteY30" fmla="*/ 883841 h 4848994"/>
                <a:gd name="connsiteX31" fmla="*/ 3011238 w 3904400"/>
                <a:gd name="connsiteY31" fmla="*/ 1004491 h 4848994"/>
                <a:gd name="connsiteX32" fmla="*/ 2903288 w 3904400"/>
                <a:gd name="connsiteY32" fmla="*/ 1061641 h 4848994"/>
                <a:gd name="connsiteX33" fmla="*/ 2827088 w 3904400"/>
                <a:gd name="connsiteY33" fmla="*/ 998141 h 4848994"/>
                <a:gd name="connsiteX34" fmla="*/ 2655638 w 3904400"/>
                <a:gd name="connsiteY34" fmla="*/ 820341 h 4848994"/>
                <a:gd name="connsiteX35" fmla="*/ 2350838 w 3904400"/>
                <a:gd name="connsiteY35" fmla="*/ 674291 h 4848994"/>
                <a:gd name="connsiteX36" fmla="*/ 2020638 w 3904400"/>
                <a:gd name="connsiteY36" fmla="*/ 674291 h 4848994"/>
                <a:gd name="connsiteX37" fmla="*/ 2344488 w 3904400"/>
                <a:gd name="connsiteY37" fmla="*/ 769541 h 4848994"/>
                <a:gd name="connsiteX38" fmla="*/ 2554038 w 3904400"/>
                <a:gd name="connsiteY38" fmla="*/ 909241 h 4848994"/>
                <a:gd name="connsiteX39" fmla="*/ 2901551 w 3904400"/>
                <a:gd name="connsiteY39" fmla="*/ 1067700 h 4848994"/>
                <a:gd name="connsiteX40" fmla="*/ 2830884 w 3904400"/>
                <a:gd name="connsiteY40" fmla="*/ 1212445 h 4848994"/>
                <a:gd name="connsiteX41" fmla="*/ 2830884 w 3904400"/>
                <a:gd name="connsiteY41" fmla="*/ 1445256 h 4848994"/>
                <a:gd name="connsiteX42" fmla="*/ 2939795 w 3904400"/>
                <a:gd name="connsiteY42" fmla="*/ 1531580 h 4848994"/>
                <a:gd name="connsiteX43" fmla="*/ 2823781 w 3904400"/>
                <a:gd name="connsiteY43" fmla="*/ 2041674 h 4848994"/>
                <a:gd name="connsiteX44" fmla="*/ 2757487 w 3904400"/>
                <a:gd name="connsiteY44" fmla="*/ 2086142 h 4848994"/>
                <a:gd name="connsiteX45" fmla="*/ 2480886 w 3904400"/>
                <a:gd name="connsiteY45" fmla="*/ 2698176 h 4848994"/>
                <a:gd name="connsiteX46" fmla="*/ 2530227 w 3904400"/>
                <a:gd name="connsiteY46" fmla="*/ 2817416 h 4848994"/>
                <a:gd name="connsiteX47" fmla="*/ 2592139 w 3904400"/>
                <a:gd name="connsiteY47" fmla="*/ 2874566 h 4848994"/>
                <a:gd name="connsiteX48" fmla="*/ 2658814 w 3904400"/>
                <a:gd name="connsiteY48" fmla="*/ 2884091 h 4848994"/>
                <a:gd name="connsiteX49" fmla="*/ 2682627 w 3904400"/>
                <a:gd name="connsiteY49" fmla="*/ 2912666 h 4848994"/>
                <a:gd name="connsiteX50" fmla="*/ 2749302 w 3904400"/>
                <a:gd name="connsiteY50" fmla="*/ 3079354 h 4848994"/>
                <a:gd name="connsiteX51" fmla="*/ 2844552 w 3904400"/>
                <a:gd name="connsiteY51" fmla="*/ 3174604 h 4848994"/>
                <a:gd name="connsiteX52" fmla="*/ 2939802 w 3904400"/>
                <a:gd name="connsiteY52" fmla="*/ 3207941 h 4848994"/>
                <a:gd name="connsiteX53" fmla="*/ 3282702 w 3904400"/>
                <a:gd name="connsiteY53" fmla="*/ 3317479 h 4848994"/>
                <a:gd name="connsiteX54" fmla="*/ 3658939 w 3904400"/>
                <a:gd name="connsiteY54" fmla="*/ 3493691 h 4848994"/>
                <a:gd name="connsiteX55" fmla="*/ 3868489 w 3904400"/>
                <a:gd name="connsiteY55" fmla="*/ 3641329 h 4848994"/>
                <a:gd name="connsiteX56" fmla="*/ 3901827 w 3904400"/>
                <a:gd name="connsiteY56" fmla="*/ 3769916 h 4848994"/>
                <a:gd name="connsiteX57" fmla="*/ 3878014 w 3904400"/>
                <a:gd name="connsiteY57" fmla="*/ 4027091 h 4848994"/>
                <a:gd name="connsiteX58" fmla="*/ 3792289 w 3904400"/>
                <a:gd name="connsiteY58" fmla="*/ 4236641 h 4848994"/>
                <a:gd name="connsiteX59" fmla="*/ 3620839 w 3904400"/>
                <a:gd name="connsiteY59" fmla="*/ 4598591 h 4848994"/>
                <a:gd name="connsiteX60" fmla="*/ 3473202 w 3904400"/>
                <a:gd name="connsiteY60" fmla="*/ 4760516 h 4848994"/>
                <a:gd name="connsiteX61" fmla="*/ 339477 w 3904400"/>
                <a:gd name="connsiteY61" fmla="*/ 4760516 h 4848994"/>
                <a:gd name="connsiteX62" fmla="*/ 163264 w 3904400"/>
                <a:gd name="connsiteY62" fmla="*/ 4436666 h 4848994"/>
                <a:gd name="connsiteX63" fmla="*/ 58489 w 3904400"/>
                <a:gd name="connsiteY63" fmla="*/ 4141391 h 4848994"/>
                <a:gd name="connsiteX64" fmla="*/ 1339 w 3904400"/>
                <a:gd name="connsiteY64" fmla="*/ 3855641 h 4848994"/>
                <a:gd name="connsiteX65" fmla="*/ 25152 w 3904400"/>
                <a:gd name="connsiteY65" fmla="*/ 3703241 h 4848994"/>
                <a:gd name="connsiteX66" fmla="*/ 220414 w 3904400"/>
                <a:gd name="connsiteY66" fmla="*/ 3584179 h 4848994"/>
                <a:gd name="connsiteX67" fmla="*/ 534739 w 3904400"/>
                <a:gd name="connsiteY67" fmla="*/ 3450829 h 4848994"/>
                <a:gd name="connsiteX68" fmla="*/ 934789 w 3904400"/>
                <a:gd name="connsiteY68" fmla="*/ 3293666 h 4848994"/>
                <a:gd name="connsiteX69" fmla="*/ 1134814 w 3904400"/>
                <a:gd name="connsiteY69" fmla="*/ 3217466 h 4848994"/>
                <a:gd name="connsiteX70" fmla="*/ 1277689 w 3904400"/>
                <a:gd name="connsiteY70" fmla="*/ 2950766 h 4848994"/>
                <a:gd name="connsiteX71" fmla="*/ 1372939 w 3904400"/>
                <a:gd name="connsiteY71" fmla="*/ 2888854 h 4848994"/>
                <a:gd name="connsiteX72" fmla="*/ 1444377 w 3904400"/>
                <a:gd name="connsiteY72" fmla="*/ 2750741 h 4848994"/>
                <a:gd name="connsiteX73" fmla="*/ 1430089 w 3904400"/>
                <a:gd name="connsiteY73" fmla="*/ 2665016 h 4848994"/>
                <a:gd name="connsiteX74" fmla="*/ 1433678 w 3904400"/>
                <a:gd name="connsiteY74" fmla="*/ 2655556 h 4848994"/>
                <a:gd name="connsiteX75" fmla="*/ 1412671 w 3904400"/>
                <a:gd name="connsiteY75" fmla="*/ 2630242 h 4848994"/>
                <a:gd name="connsiteX76" fmla="*/ 1171172 w 3904400"/>
                <a:gd name="connsiteY76" fmla="*/ 2059985 h 4848994"/>
                <a:gd name="connsiteX77" fmla="*/ 977027 w 3904400"/>
                <a:gd name="connsiteY77" fmla="*/ 1612672 h 4848994"/>
                <a:gd name="connsiteX78" fmla="*/ 1052790 w 3904400"/>
                <a:gd name="connsiteY78" fmla="*/ 1487109 h 4848994"/>
                <a:gd name="connsiteX79" fmla="*/ 1018186 w 3904400"/>
                <a:gd name="connsiteY79" fmla="*/ 1277790 h 4848994"/>
                <a:gd name="connsiteX80" fmla="*/ 934788 w 3904400"/>
                <a:gd name="connsiteY80" fmla="*/ 1341041 h 4848994"/>
                <a:gd name="connsiteX81" fmla="*/ 883988 w 3904400"/>
                <a:gd name="connsiteY81" fmla="*/ 1404541 h 4848994"/>
                <a:gd name="connsiteX82" fmla="*/ 839538 w 3904400"/>
                <a:gd name="connsiteY82" fmla="*/ 1525191 h 4848994"/>
                <a:gd name="connsiteX83" fmla="*/ 858588 w 3904400"/>
                <a:gd name="connsiteY83" fmla="*/ 1645841 h 4848994"/>
                <a:gd name="connsiteX84" fmla="*/ 890338 w 3904400"/>
                <a:gd name="connsiteY84" fmla="*/ 1829991 h 4848994"/>
                <a:gd name="connsiteX85" fmla="*/ 966538 w 3904400"/>
                <a:gd name="connsiteY85" fmla="*/ 2128441 h 4848994"/>
                <a:gd name="connsiteX86" fmla="*/ 1049088 w 3904400"/>
                <a:gd name="connsiteY86" fmla="*/ 2198291 h 4848994"/>
                <a:gd name="connsiteX87" fmla="*/ 1099888 w 3904400"/>
                <a:gd name="connsiteY87" fmla="*/ 2331641 h 4848994"/>
                <a:gd name="connsiteX88" fmla="*/ 1220538 w 3904400"/>
                <a:gd name="connsiteY88" fmla="*/ 2566591 h 4848994"/>
                <a:gd name="connsiteX89" fmla="*/ 1271338 w 3904400"/>
                <a:gd name="connsiteY89" fmla="*/ 2712641 h 4848994"/>
                <a:gd name="connsiteX90" fmla="*/ 1131638 w 3904400"/>
                <a:gd name="connsiteY90" fmla="*/ 2750741 h 4848994"/>
                <a:gd name="connsiteX91" fmla="*/ 928438 w 3904400"/>
                <a:gd name="connsiteY91" fmla="*/ 2776141 h 4848994"/>
                <a:gd name="connsiteX92" fmla="*/ 744288 w 3904400"/>
                <a:gd name="connsiteY92" fmla="*/ 2731691 h 4848994"/>
                <a:gd name="connsiteX93" fmla="*/ 661738 w 3904400"/>
                <a:gd name="connsiteY93" fmla="*/ 2591991 h 4848994"/>
                <a:gd name="connsiteX94" fmla="*/ 623638 w 3904400"/>
                <a:gd name="connsiteY94" fmla="*/ 2344341 h 4848994"/>
                <a:gd name="connsiteX95" fmla="*/ 636338 w 3904400"/>
                <a:gd name="connsiteY95" fmla="*/ 2020491 h 4848994"/>
                <a:gd name="connsiteX96" fmla="*/ 737938 w 3904400"/>
                <a:gd name="connsiteY96" fmla="*/ 1328341 h 4848994"/>
                <a:gd name="connsiteX97" fmla="*/ 972888 w 3904400"/>
                <a:gd name="connsiteY97" fmla="*/ 623491 h 4848994"/>
                <a:gd name="connsiteX98" fmla="*/ 1169738 w 3904400"/>
                <a:gd name="connsiteY98" fmla="*/ 299641 h 4848994"/>
                <a:gd name="connsiteX99" fmla="*/ 1360238 w 3904400"/>
                <a:gd name="connsiteY99" fmla="*/ 140891 h 4848994"/>
                <a:gd name="connsiteX100" fmla="*/ 1531688 w 3904400"/>
                <a:gd name="connsiteY100" fmla="*/ 115491 h 4848994"/>
                <a:gd name="connsiteX101" fmla="*/ 1677738 w 3904400"/>
                <a:gd name="connsiteY101" fmla="*/ 13891 h 4848994"/>
                <a:gd name="connsiteX102" fmla="*/ 1814660 w 3904400"/>
                <a:gd name="connsiteY102" fmla="*/ 0 h 4848994"/>
                <a:gd name="connsiteX0" fmla="*/ 3062288 w 3904400"/>
                <a:gd name="connsiteY0" fmla="*/ 1005769 h 4848994"/>
                <a:gd name="connsiteX1" fmla="*/ 3082677 w 3904400"/>
                <a:gd name="connsiteY1" fmla="*/ 1026716 h 4848994"/>
                <a:gd name="connsiteX2" fmla="*/ 3168402 w 3904400"/>
                <a:gd name="connsiteY2" fmla="*/ 1369616 h 4848994"/>
                <a:gd name="connsiteX3" fmla="*/ 3254127 w 3904400"/>
                <a:gd name="connsiteY3" fmla="*/ 1822054 h 4848994"/>
                <a:gd name="connsiteX4" fmla="*/ 3282702 w 3904400"/>
                <a:gd name="connsiteY4" fmla="*/ 2255441 h 4848994"/>
                <a:gd name="connsiteX5" fmla="*/ 3273177 w 3904400"/>
                <a:gd name="connsiteY5" fmla="*/ 2526904 h 4848994"/>
                <a:gd name="connsiteX6" fmla="*/ 3192214 w 3904400"/>
                <a:gd name="connsiteY6" fmla="*/ 2722166 h 4848994"/>
                <a:gd name="connsiteX7" fmla="*/ 3044577 w 3904400"/>
                <a:gd name="connsiteY7" fmla="*/ 2750741 h 4848994"/>
                <a:gd name="connsiteX8" fmla="*/ 2811214 w 3904400"/>
                <a:gd name="connsiteY8" fmla="*/ 2731691 h 4848994"/>
                <a:gd name="connsiteX9" fmla="*/ 2635002 w 3904400"/>
                <a:gd name="connsiteY9" fmla="*/ 2669779 h 4848994"/>
                <a:gd name="connsiteX10" fmla="*/ 2658814 w 3904400"/>
                <a:gd name="connsiteY10" fmla="*/ 2603104 h 4848994"/>
                <a:gd name="connsiteX11" fmla="*/ 2754064 w 3904400"/>
                <a:gd name="connsiteY11" fmla="*/ 2474516 h 4848994"/>
                <a:gd name="connsiteX12" fmla="*/ 2844552 w 3904400"/>
                <a:gd name="connsiteY12" fmla="*/ 2255441 h 4848994"/>
                <a:gd name="connsiteX13" fmla="*/ 2863602 w 3904400"/>
                <a:gd name="connsiteY13" fmla="*/ 2160191 h 4848994"/>
                <a:gd name="connsiteX14" fmla="*/ 2920752 w 3904400"/>
                <a:gd name="connsiteY14" fmla="*/ 2098279 h 4848994"/>
                <a:gd name="connsiteX15" fmla="*/ 3001714 w 3904400"/>
                <a:gd name="connsiteY15" fmla="*/ 1855391 h 4848994"/>
                <a:gd name="connsiteX16" fmla="*/ 3058864 w 3904400"/>
                <a:gd name="connsiteY16" fmla="*/ 1598216 h 4848994"/>
                <a:gd name="connsiteX17" fmla="*/ 3063627 w 3904400"/>
                <a:gd name="connsiteY17" fmla="*/ 1483916 h 4848994"/>
                <a:gd name="connsiteX18" fmla="*/ 3011239 w 3904400"/>
                <a:gd name="connsiteY18" fmla="*/ 1379141 h 4848994"/>
                <a:gd name="connsiteX19" fmla="*/ 2958852 w 3904400"/>
                <a:gd name="connsiteY19" fmla="*/ 1331516 h 4848994"/>
                <a:gd name="connsiteX20" fmla="*/ 2949327 w 3904400"/>
                <a:gd name="connsiteY20" fmla="*/ 1236266 h 4848994"/>
                <a:gd name="connsiteX21" fmla="*/ 2958852 w 3904400"/>
                <a:gd name="connsiteY21" fmla="*/ 1121966 h 4848994"/>
                <a:gd name="connsiteX22" fmla="*/ 3006477 w 3904400"/>
                <a:gd name="connsiteY22" fmla="*/ 1050529 h 4848994"/>
                <a:gd name="connsiteX23" fmla="*/ 3062288 w 3904400"/>
                <a:gd name="connsiteY23" fmla="*/ 1005769 h 4848994"/>
                <a:gd name="connsiteX24" fmla="*/ 1814660 w 3904400"/>
                <a:gd name="connsiteY24" fmla="*/ 0 h 4848994"/>
                <a:gd name="connsiteX25" fmla="*/ 1957138 w 3904400"/>
                <a:gd name="connsiteY25" fmla="*/ 1191 h 4848994"/>
                <a:gd name="connsiteX26" fmla="*/ 2153988 w 3904400"/>
                <a:gd name="connsiteY26" fmla="*/ 20241 h 4848994"/>
                <a:gd name="connsiteX27" fmla="*/ 2382588 w 3904400"/>
                <a:gd name="connsiteY27" fmla="*/ 121841 h 4848994"/>
                <a:gd name="connsiteX28" fmla="*/ 2642938 w 3904400"/>
                <a:gd name="connsiteY28" fmla="*/ 331391 h 4848994"/>
                <a:gd name="connsiteX29" fmla="*/ 2947738 w 3904400"/>
                <a:gd name="connsiteY29" fmla="*/ 693341 h 4848994"/>
                <a:gd name="connsiteX30" fmla="*/ 3062038 w 3904400"/>
                <a:gd name="connsiteY30" fmla="*/ 883841 h 4848994"/>
                <a:gd name="connsiteX31" fmla="*/ 3011238 w 3904400"/>
                <a:gd name="connsiteY31" fmla="*/ 1004491 h 4848994"/>
                <a:gd name="connsiteX32" fmla="*/ 2903288 w 3904400"/>
                <a:gd name="connsiteY32" fmla="*/ 1061641 h 4848994"/>
                <a:gd name="connsiteX33" fmla="*/ 2827088 w 3904400"/>
                <a:gd name="connsiteY33" fmla="*/ 998141 h 4848994"/>
                <a:gd name="connsiteX34" fmla="*/ 2655638 w 3904400"/>
                <a:gd name="connsiteY34" fmla="*/ 820341 h 4848994"/>
                <a:gd name="connsiteX35" fmla="*/ 2350838 w 3904400"/>
                <a:gd name="connsiteY35" fmla="*/ 674291 h 4848994"/>
                <a:gd name="connsiteX36" fmla="*/ 2020638 w 3904400"/>
                <a:gd name="connsiteY36" fmla="*/ 674291 h 4848994"/>
                <a:gd name="connsiteX37" fmla="*/ 2344488 w 3904400"/>
                <a:gd name="connsiteY37" fmla="*/ 769541 h 4848994"/>
                <a:gd name="connsiteX38" fmla="*/ 2660171 w 3904400"/>
                <a:gd name="connsiteY38" fmla="*/ 895090 h 4848994"/>
                <a:gd name="connsiteX39" fmla="*/ 2901551 w 3904400"/>
                <a:gd name="connsiteY39" fmla="*/ 1067700 h 4848994"/>
                <a:gd name="connsiteX40" fmla="*/ 2830884 w 3904400"/>
                <a:gd name="connsiteY40" fmla="*/ 1212445 h 4848994"/>
                <a:gd name="connsiteX41" fmla="*/ 2830884 w 3904400"/>
                <a:gd name="connsiteY41" fmla="*/ 1445256 h 4848994"/>
                <a:gd name="connsiteX42" fmla="*/ 2939795 w 3904400"/>
                <a:gd name="connsiteY42" fmla="*/ 1531580 h 4848994"/>
                <a:gd name="connsiteX43" fmla="*/ 2823781 w 3904400"/>
                <a:gd name="connsiteY43" fmla="*/ 2041674 h 4848994"/>
                <a:gd name="connsiteX44" fmla="*/ 2757487 w 3904400"/>
                <a:gd name="connsiteY44" fmla="*/ 2086142 h 4848994"/>
                <a:gd name="connsiteX45" fmla="*/ 2480886 w 3904400"/>
                <a:gd name="connsiteY45" fmla="*/ 2698176 h 4848994"/>
                <a:gd name="connsiteX46" fmla="*/ 2530227 w 3904400"/>
                <a:gd name="connsiteY46" fmla="*/ 2817416 h 4848994"/>
                <a:gd name="connsiteX47" fmla="*/ 2592139 w 3904400"/>
                <a:gd name="connsiteY47" fmla="*/ 2874566 h 4848994"/>
                <a:gd name="connsiteX48" fmla="*/ 2658814 w 3904400"/>
                <a:gd name="connsiteY48" fmla="*/ 2884091 h 4848994"/>
                <a:gd name="connsiteX49" fmla="*/ 2682627 w 3904400"/>
                <a:gd name="connsiteY49" fmla="*/ 2912666 h 4848994"/>
                <a:gd name="connsiteX50" fmla="*/ 2749302 w 3904400"/>
                <a:gd name="connsiteY50" fmla="*/ 3079354 h 4848994"/>
                <a:gd name="connsiteX51" fmla="*/ 2844552 w 3904400"/>
                <a:gd name="connsiteY51" fmla="*/ 3174604 h 4848994"/>
                <a:gd name="connsiteX52" fmla="*/ 2939802 w 3904400"/>
                <a:gd name="connsiteY52" fmla="*/ 3207941 h 4848994"/>
                <a:gd name="connsiteX53" fmla="*/ 3282702 w 3904400"/>
                <a:gd name="connsiteY53" fmla="*/ 3317479 h 4848994"/>
                <a:gd name="connsiteX54" fmla="*/ 3658939 w 3904400"/>
                <a:gd name="connsiteY54" fmla="*/ 3493691 h 4848994"/>
                <a:gd name="connsiteX55" fmla="*/ 3868489 w 3904400"/>
                <a:gd name="connsiteY55" fmla="*/ 3641329 h 4848994"/>
                <a:gd name="connsiteX56" fmla="*/ 3901827 w 3904400"/>
                <a:gd name="connsiteY56" fmla="*/ 3769916 h 4848994"/>
                <a:gd name="connsiteX57" fmla="*/ 3878014 w 3904400"/>
                <a:gd name="connsiteY57" fmla="*/ 4027091 h 4848994"/>
                <a:gd name="connsiteX58" fmla="*/ 3792289 w 3904400"/>
                <a:gd name="connsiteY58" fmla="*/ 4236641 h 4848994"/>
                <a:gd name="connsiteX59" fmla="*/ 3620839 w 3904400"/>
                <a:gd name="connsiteY59" fmla="*/ 4598591 h 4848994"/>
                <a:gd name="connsiteX60" fmla="*/ 3473202 w 3904400"/>
                <a:gd name="connsiteY60" fmla="*/ 4760516 h 4848994"/>
                <a:gd name="connsiteX61" fmla="*/ 339477 w 3904400"/>
                <a:gd name="connsiteY61" fmla="*/ 4760516 h 4848994"/>
                <a:gd name="connsiteX62" fmla="*/ 163264 w 3904400"/>
                <a:gd name="connsiteY62" fmla="*/ 4436666 h 4848994"/>
                <a:gd name="connsiteX63" fmla="*/ 58489 w 3904400"/>
                <a:gd name="connsiteY63" fmla="*/ 4141391 h 4848994"/>
                <a:gd name="connsiteX64" fmla="*/ 1339 w 3904400"/>
                <a:gd name="connsiteY64" fmla="*/ 3855641 h 4848994"/>
                <a:gd name="connsiteX65" fmla="*/ 25152 w 3904400"/>
                <a:gd name="connsiteY65" fmla="*/ 3703241 h 4848994"/>
                <a:gd name="connsiteX66" fmla="*/ 220414 w 3904400"/>
                <a:gd name="connsiteY66" fmla="*/ 3584179 h 4848994"/>
                <a:gd name="connsiteX67" fmla="*/ 534739 w 3904400"/>
                <a:gd name="connsiteY67" fmla="*/ 3450829 h 4848994"/>
                <a:gd name="connsiteX68" fmla="*/ 934789 w 3904400"/>
                <a:gd name="connsiteY68" fmla="*/ 3293666 h 4848994"/>
                <a:gd name="connsiteX69" fmla="*/ 1134814 w 3904400"/>
                <a:gd name="connsiteY69" fmla="*/ 3217466 h 4848994"/>
                <a:gd name="connsiteX70" fmla="*/ 1277689 w 3904400"/>
                <a:gd name="connsiteY70" fmla="*/ 2950766 h 4848994"/>
                <a:gd name="connsiteX71" fmla="*/ 1372939 w 3904400"/>
                <a:gd name="connsiteY71" fmla="*/ 2888854 h 4848994"/>
                <a:gd name="connsiteX72" fmla="*/ 1444377 w 3904400"/>
                <a:gd name="connsiteY72" fmla="*/ 2750741 h 4848994"/>
                <a:gd name="connsiteX73" fmla="*/ 1430089 w 3904400"/>
                <a:gd name="connsiteY73" fmla="*/ 2665016 h 4848994"/>
                <a:gd name="connsiteX74" fmla="*/ 1433678 w 3904400"/>
                <a:gd name="connsiteY74" fmla="*/ 2655556 h 4848994"/>
                <a:gd name="connsiteX75" fmla="*/ 1412671 w 3904400"/>
                <a:gd name="connsiteY75" fmla="*/ 2630242 h 4848994"/>
                <a:gd name="connsiteX76" fmla="*/ 1171172 w 3904400"/>
                <a:gd name="connsiteY76" fmla="*/ 2059985 h 4848994"/>
                <a:gd name="connsiteX77" fmla="*/ 977027 w 3904400"/>
                <a:gd name="connsiteY77" fmla="*/ 1612672 h 4848994"/>
                <a:gd name="connsiteX78" fmla="*/ 1052790 w 3904400"/>
                <a:gd name="connsiteY78" fmla="*/ 1487109 h 4848994"/>
                <a:gd name="connsiteX79" fmla="*/ 1018186 w 3904400"/>
                <a:gd name="connsiteY79" fmla="*/ 1277790 h 4848994"/>
                <a:gd name="connsiteX80" fmla="*/ 934788 w 3904400"/>
                <a:gd name="connsiteY80" fmla="*/ 1341041 h 4848994"/>
                <a:gd name="connsiteX81" fmla="*/ 883988 w 3904400"/>
                <a:gd name="connsiteY81" fmla="*/ 1404541 h 4848994"/>
                <a:gd name="connsiteX82" fmla="*/ 839538 w 3904400"/>
                <a:gd name="connsiteY82" fmla="*/ 1525191 h 4848994"/>
                <a:gd name="connsiteX83" fmla="*/ 858588 w 3904400"/>
                <a:gd name="connsiteY83" fmla="*/ 1645841 h 4848994"/>
                <a:gd name="connsiteX84" fmla="*/ 890338 w 3904400"/>
                <a:gd name="connsiteY84" fmla="*/ 1829991 h 4848994"/>
                <a:gd name="connsiteX85" fmla="*/ 966538 w 3904400"/>
                <a:gd name="connsiteY85" fmla="*/ 2128441 h 4848994"/>
                <a:gd name="connsiteX86" fmla="*/ 1049088 w 3904400"/>
                <a:gd name="connsiteY86" fmla="*/ 2198291 h 4848994"/>
                <a:gd name="connsiteX87" fmla="*/ 1099888 w 3904400"/>
                <a:gd name="connsiteY87" fmla="*/ 2331641 h 4848994"/>
                <a:gd name="connsiteX88" fmla="*/ 1220538 w 3904400"/>
                <a:gd name="connsiteY88" fmla="*/ 2566591 h 4848994"/>
                <a:gd name="connsiteX89" fmla="*/ 1271338 w 3904400"/>
                <a:gd name="connsiteY89" fmla="*/ 2712641 h 4848994"/>
                <a:gd name="connsiteX90" fmla="*/ 1131638 w 3904400"/>
                <a:gd name="connsiteY90" fmla="*/ 2750741 h 4848994"/>
                <a:gd name="connsiteX91" fmla="*/ 928438 w 3904400"/>
                <a:gd name="connsiteY91" fmla="*/ 2776141 h 4848994"/>
                <a:gd name="connsiteX92" fmla="*/ 744288 w 3904400"/>
                <a:gd name="connsiteY92" fmla="*/ 2731691 h 4848994"/>
                <a:gd name="connsiteX93" fmla="*/ 661738 w 3904400"/>
                <a:gd name="connsiteY93" fmla="*/ 2591991 h 4848994"/>
                <a:gd name="connsiteX94" fmla="*/ 623638 w 3904400"/>
                <a:gd name="connsiteY94" fmla="*/ 2344341 h 4848994"/>
                <a:gd name="connsiteX95" fmla="*/ 636338 w 3904400"/>
                <a:gd name="connsiteY95" fmla="*/ 2020491 h 4848994"/>
                <a:gd name="connsiteX96" fmla="*/ 737938 w 3904400"/>
                <a:gd name="connsiteY96" fmla="*/ 1328341 h 4848994"/>
                <a:gd name="connsiteX97" fmla="*/ 972888 w 3904400"/>
                <a:gd name="connsiteY97" fmla="*/ 623491 h 4848994"/>
                <a:gd name="connsiteX98" fmla="*/ 1169738 w 3904400"/>
                <a:gd name="connsiteY98" fmla="*/ 299641 h 4848994"/>
                <a:gd name="connsiteX99" fmla="*/ 1360238 w 3904400"/>
                <a:gd name="connsiteY99" fmla="*/ 140891 h 4848994"/>
                <a:gd name="connsiteX100" fmla="*/ 1531688 w 3904400"/>
                <a:gd name="connsiteY100" fmla="*/ 115491 h 4848994"/>
                <a:gd name="connsiteX101" fmla="*/ 1677738 w 3904400"/>
                <a:gd name="connsiteY101" fmla="*/ 13891 h 4848994"/>
                <a:gd name="connsiteX102" fmla="*/ 1814660 w 3904400"/>
                <a:gd name="connsiteY102" fmla="*/ 0 h 4848994"/>
                <a:gd name="connsiteX0" fmla="*/ 3062288 w 3904400"/>
                <a:gd name="connsiteY0" fmla="*/ 1005769 h 4848994"/>
                <a:gd name="connsiteX1" fmla="*/ 3082677 w 3904400"/>
                <a:gd name="connsiteY1" fmla="*/ 1026716 h 4848994"/>
                <a:gd name="connsiteX2" fmla="*/ 3168402 w 3904400"/>
                <a:gd name="connsiteY2" fmla="*/ 1369616 h 4848994"/>
                <a:gd name="connsiteX3" fmla="*/ 3254127 w 3904400"/>
                <a:gd name="connsiteY3" fmla="*/ 1822054 h 4848994"/>
                <a:gd name="connsiteX4" fmla="*/ 3282702 w 3904400"/>
                <a:gd name="connsiteY4" fmla="*/ 2255441 h 4848994"/>
                <a:gd name="connsiteX5" fmla="*/ 3273177 w 3904400"/>
                <a:gd name="connsiteY5" fmla="*/ 2526904 h 4848994"/>
                <a:gd name="connsiteX6" fmla="*/ 3192214 w 3904400"/>
                <a:gd name="connsiteY6" fmla="*/ 2722166 h 4848994"/>
                <a:gd name="connsiteX7" fmla="*/ 3044577 w 3904400"/>
                <a:gd name="connsiteY7" fmla="*/ 2750741 h 4848994"/>
                <a:gd name="connsiteX8" fmla="*/ 2811214 w 3904400"/>
                <a:gd name="connsiteY8" fmla="*/ 2731691 h 4848994"/>
                <a:gd name="connsiteX9" fmla="*/ 2635002 w 3904400"/>
                <a:gd name="connsiteY9" fmla="*/ 2669779 h 4848994"/>
                <a:gd name="connsiteX10" fmla="*/ 2658814 w 3904400"/>
                <a:gd name="connsiteY10" fmla="*/ 2603104 h 4848994"/>
                <a:gd name="connsiteX11" fmla="*/ 2754064 w 3904400"/>
                <a:gd name="connsiteY11" fmla="*/ 2474516 h 4848994"/>
                <a:gd name="connsiteX12" fmla="*/ 2844552 w 3904400"/>
                <a:gd name="connsiteY12" fmla="*/ 2255441 h 4848994"/>
                <a:gd name="connsiteX13" fmla="*/ 2863602 w 3904400"/>
                <a:gd name="connsiteY13" fmla="*/ 2160191 h 4848994"/>
                <a:gd name="connsiteX14" fmla="*/ 2920752 w 3904400"/>
                <a:gd name="connsiteY14" fmla="*/ 2098279 h 4848994"/>
                <a:gd name="connsiteX15" fmla="*/ 3001714 w 3904400"/>
                <a:gd name="connsiteY15" fmla="*/ 1855391 h 4848994"/>
                <a:gd name="connsiteX16" fmla="*/ 3058864 w 3904400"/>
                <a:gd name="connsiteY16" fmla="*/ 1598216 h 4848994"/>
                <a:gd name="connsiteX17" fmla="*/ 3063627 w 3904400"/>
                <a:gd name="connsiteY17" fmla="*/ 1483916 h 4848994"/>
                <a:gd name="connsiteX18" fmla="*/ 3011239 w 3904400"/>
                <a:gd name="connsiteY18" fmla="*/ 1379141 h 4848994"/>
                <a:gd name="connsiteX19" fmla="*/ 2958852 w 3904400"/>
                <a:gd name="connsiteY19" fmla="*/ 1331516 h 4848994"/>
                <a:gd name="connsiteX20" fmla="*/ 2949327 w 3904400"/>
                <a:gd name="connsiteY20" fmla="*/ 1236266 h 4848994"/>
                <a:gd name="connsiteX21" fmla="*/ 2958852 w 3904400"/>
                <a:gd name="connsiteY21" fmla="*/ 1121966 h 4848994"/>
                <a:gd name="connsiteX22" fmla="*/ 3006477 w 3904400"/>
                <a:gd name="connsiteY22" fmla="*/ 1050529 h 4848994"/>
                <a:gd name="connsiteX23" fmla="*/ 3062288 w 3904400"/>
                <a:gd name="connsiteY23" fmla="*/ 1005769 h 4848994"/>
                <a:gd name="connsiteX24" fmla="*/ 1814660 w 3904400"/>
                <a:gd name="connsiteY24" fmla="*/ 0 h 4848994"/>
                <a:gd name="connsiteX25" fmla="*/ 1957138 w 3904400"/>
                <a:gd name="connsiteY25" fmla="*/ 1191 h 4848994"/>
                <a:gd name="connsiteX26" fmla="*/ 2153988 w 3904400"/>
                <a:gd name="connsiteY26" fmla="*/ 20241 h 4848994"/>
                <a:gd name="connsiteX27" fmla="*/ 2382588 w 3904400"/>
                <a:gd name="connsiteY27" fmla="*/ 121841 h 4848994"/>
                <a:gd name="connsiteX28" fmla="*/ 2642938 w 3904400"/>
                <a:gd name="connsiteY28" fmla="*/ 331391 h 4848994"/>
                <a:gd name="connsiteX29" fmla="*/ 2947738 w 3904400"/>
                <a:gd name="connsiteY29" fmla="*/ 693341 h 4848994"/>
                <a:gd name="connsiteX30" fmla="*/ 3062038 w 3904400"/>
                <a:gd name="connsiteY30" fmla="*/ 883841 h 4848994"/>
                <a:gd name="connsiteX31" fmla="*/ 3011238 w 3904400"/>
                <a:gd name="connsiteY31" fmla="*/ 1004491 h 4848994"/>
                <a:gd name="connsiteX32" fmla="*/ 2903288 w 3904400"/>
                <a:gd name="connsiteY32" fmla="*/ 1061641 h 4848994"/>
                <a:gd name="connsiteX33" fmla="*/ 2827088 w 3904400"/>
                <a:gd name="connsiteY33" fmla="*/ 998141 h 4848994"/>
                <a:gd name="connsiteX34" fmla="*/ 2655638 w 3904400"/>
                <a:gd name="connsiteY34" fmla="*/ 820341 h 4848994"/>
                <a:gd name="connsiteX35" fmla="*/ 2350838 w 3904400"/>
                <a:gd name="connsiteY35" fmla="*/ 674291 h 4848994"/>
                <a:gd name="connsiteX36" fmla="*/ 2020638 w 3904400"/>
                <a:gd name="connsiteY36" fmla="*/ 674291 h 4848994"/>
                <a:gd name="connsiteX37" fmla="*/ 2450619 w 3904400"/>
                <a:gd name="connsiteY37" fmla="*/ 769542 h 4848994"/>
                <a:gd name="connsiteX38" fmla="*/ 2660171 w 3904400"/>
                <a:gd name="connsiteY38" fmla="*/ 895090 h 4848994"/>
                <a:gd name="connsiteX39" fmla="*/ 2901551 w 3904400"/>
                <a:gd name="connsiteY39" fmla="*/ 1067700 h 4848994"/>
                <a:gd name="connsiteX40" fmla="*/ 2830884 w 3904400"/>
                <a:gd name="connsiteY40" fmla="*/ 1212445 h 4848994"/>
                <a:gd name="connsiteX41" fmla="*/ 2830884 w 3904400"/>
                <a:gd name="connsiteY41" fmla="*/ 1445256 h 4848994"/>
                <a:gd name="connsiteX42" fmla="*/ 2939795 w 3904400"/>
                <a:gd name="connsiteY42" fmla="*/ 1531580 h 4848994"/>
                <a:gd name="connsiteX43" fmla="*/ 2823781 w 3904400"/>
                <a:gd name="connsiteY43" fmla="*/ 2041674 h 4848994"/>
                <a:gd name="connsiteX44" fmla="*/ 2757487 w 3904400"/>
                <a:gd name="connsiteY44" fmla="*/ 2086142 h 4848994"/>
                <a:gd name="connsiteX45" fmla="*/ 2480886 w 3904400"/>
                <a:gd name="connsiteY45" fmla="*/ 2698176 h 4848994"/>
                <a:gd name="connsiteX46" fmla="*/ 2530227 w 3904400"/>
                <a:gd name="connsiteY46" fmla="*/ 2817416 h 4848994"/>
                <a:gd name="connsiteX47" fmla="*/ 2592139 w 3904400"/>
                <a:gd name="connsiteY47" fmla="*/ 2874566 h 4848994"/>
                <a:gd name="connsiteX48" fmla="*/ 2658814 w 3904400"/>
                <a:gd name="connsiteY48" fmla="*/ 2884091 h 4848994"/>
                <a:gd name="connsiteX49" fmla="*/ 2682627 w 3904400"/>
                <a:gd name="connsiteY49" fmla="*/ 2912666 h 4848994"/>
                <a:gd name="connsiteX50" fmla="*/ 2749302 w 3904400"/>
                <a:gd name="connsiteY50" fmla="*/ 3079354 h 4848994"/>
                <a:gd name="connsiteX51" fmla="*/ 2844552 w 3904400"/>
                <a:gd name="connsiteY51" fmla="*/ 3174604 h 4848994"/>
                <a:gd name="connsiteX52" fmla="*/ 2939802 w 3904400"/>
                <a:gd name="connsiteY52" fmla="*/ 3207941 h 4848994"/>
                <a:gd name="connsiteX53" fmla="*/ 3282702 w 3904400"/>
                <a:gd name="connsiteY53" fmla="*/ 3317479 h 4848994"/>
                <a:gd name="connsiteX54" fmla="*/ 3658939 w 3904400"/>
                <a:gd name="connsiteY54" fmla="*/ 3493691 h 4848994"/>
                <a:gd name="connsiteX55" fmla="*/ 3868489 w 3904400"/>
                <a:gd name="connsiteY55" fmla="*/ 3641329 h 4848994"/>
                <a:gd name="connsiteX56" fmla="*/ 3901827 w 3904400"/>
                <a:gd name="connsiteY56" fmla="*/ 3769916 h 4848994"/>
                <a:gd name="connsiteX57" fmla="*/ 3878014 w 3904400"/>
                <a:gd name="connsiteY57" fmla="*/ 4027091 h 4848994"/>
                <a:gd name="connsiteX58" fmla="*/ 3792289 w 3904400"/>
                <a:gd name="connsiteY58" fmla="*/ 4236641 h 4848994"/>
                <a:gd name="connsiteX59" fmla="*/ 3620839 w 3904400"/>
                <a:gd name="connsiteY59" fmla="*/ 4598591 h 4848994"/>
                <a:gd name="connsiteX60" fmla="*/ 3473202 w 3904400"/>
                <a:gd name="connsiteY60" fmla="*/ 4760516 h 4848994"/>
                <a:gd name="connsiteX61" fmla="*/ 339477 w 3904400"/>
                <a:gd name="connsiteY61" fmla="*/ 4760516 h 4848994"/>
                <a:gd name="connsiteX62" fmla="*/ 163264 w 3904400"/>
                <a:gd name="connsiteY62" fmla="*/ 4436666 h 4848994"/>
                <a:gd name="connsiteX63" fmla="*/ 58489 w 3904400"/>
                <a:gd name="connsiteY63" fmla="*/ 4141391 h 4848994"/>
                <a:gd name="connsiteX64" fmla="*/ 1339 w 3904400"/>
                <a:gd name="connsiteY64" fmla="*/ 3855641 h 4848994"/>
                <a:gd name="connsiteX65" fmla="*/ 25152 w 3904400"/>
                <a:gd name="connsiteY65" fmla="*/ 3703241 h 4848994"/>
                <a:gd name="connsiteX66" fmla="*/ 220414 w 3904400"/>
                <a:gd name="connsiteY66" fmla="*/ 3584179 h 4848994"/>
                <a:gd name="connsiteX67" fmla="*/ 534739 w 3904400"/>
                <a:gd name="connsiteY67" fmla="*/ 3450829 h 4848994"/>
                <a:gd name="connsiteX68" fmla="*/ 934789 w 3904400"/>
                <a:gd name="connsiteY68" fmla="*/ 3293666 h 4848994"/>
                <a:gd name="connsiteX69" fmla="*/ 1134814 w 3904400"/>
                <a:gd name="connsiteY69" fmla="*/ 3217466 h 4848994"/>
                <a:gd name="connsiteX70" fmla="*/ 1277689 w 3904400"/>
                <a:gd name="connsiteY70" fmla="*/ 2950766 h 4848994"/>
                <a:gd name="connsiteX71" fmla="*/ 1372939 w 3904400"/>
                <a:gd name="connsiteY71" fmla="*/ 2888854 h 4848994"/>
                <a:gd name="connsiteX72" fmla="*/ 1444377 w 3904400"/>
                <a:gd name="connsiteY72" fmla="*/ 2750741 h 4848994"/>
                <a:gd name="connsiteX73" fmla="*/ 1430089 w 3904400"/>
                <a:gd name="connsiteY73" fmla="*/ 2665016 h 4848994"/>
                <a:gd name="connsiteX74" fmla="*/ 1433678 w 3904400"/>
                <a:gd name="connsiteY74" fmla="*/ 2655556 h 4848994"/>
                <a:gd name="connsiteX75" fmla="*/ 1412671 w 3904400"/>
                <a:gd name="connsiteY75" fmla="*/ 2630242 h 4848994"/>
                <a:gd name="connsiteX76" fmla="*/ 1171172 w 3904400"/>
                <a:gd name="connsiteY76" fmla="*/ 2059985 h 4848994"/>
                <a:gd name="connsiteX77" fmla="*/ 977027 w 3904400"/>
                <a:gd name="connsiteY77" fmla="*/ 1612672 h 4848994"/>
                <a:gd name="connsiteX78" fmla="*/ 1052790 w 3904400"/>
                <a:gd name="connsiteY78" fmla="*/ 1487109 h 4848994"/>
                <a:gd name="connsiteX79" fmla="*/ 1018186 w 3904400"/>
                <a:gd name="connsiteY79" fmla="*/ 1277790 h 4848994"/>
                <a:gd name="connsiteX80" fmla="*/ 934788 w 3904400"/>
                <a:gd name="connsiteY80" fmla="*/ 1341041 h 4848994"/>
                <a:gd name="connsiteX81" fmla="*/ 883988 w 3904400"/>
                <a:gd name="connsiteY81" fmla="*/ 1404541 h 4848994"/>
                <a:gd name="connsiteX82" fmla="*/ 839538 w 3904400"/>
                <a:gd name="connsiteY82" fmla="*/ 1525191 h 4848994"/>
                <a:gd name="connsiteX83" fmla="*/ 858588 w 3904400"/>
                <a:gd name="connsiteY83" fmla="*/ 1645841 h 4848994"/>
                <a:gd name="connsiteX84" fmla="*/ 890338 w 3904400"/>
                <a:gd name="connsiteY84" fmla="*/ 1829991 h 4848994"/>
                <a:gd name="connsiteX85" fmla="*/ 966538 w 3904400"/>
                <a:gd name="connsiteY85" fmla="*/ 2128441 h 4848994"/>
                <a:gd name="connsiteX86" fmla="*/ 1049088 w 3904400"/>
                <a:gd name="connsiteY86" fmla="*/ 2198291 h 4848994"/>
                <a:gd name="connsiteX87" fmla="*/ 1099888 w 3904400"/>
                <a:gd name="connsiteY87" fmla="*/ 2331641 h 4848994"/>
                <a:gd name="connsiteX88" fmla="*/ 1220538 w 3904400"/>
                <a:gd name="connsiteY88" fmla="*/ 2566591 h 4848994"/>
                <a:gd name="connsiteX89" fmla="*/ 1271338 w 3904400"/>
                <a:gd name="connsiteY89" fmla="*/ 2712641 h 4848994"/>
                <a:gd name="connsiteX90" fmla="*/ 1131638 w 3904400"/>
                <a:gd name="connsiteY90" fmla="*/ 2750741 h 4848994"/>
                <a:gd name="connsiteX91" fmla="*/ 928438 w 3904400"/>
                <a:gd name="connsiteY91" fmla="*/ 2776141 h 4848994"/>
                <a:gd name="connsiteX92" fmla="*/ 744288 w 3904400"/>
                <a:gd name="connsiteY92" fmla="*/ 2731691 h 4848994"/>
                <a:gd name="connsiteX93" fmla="*/ 661738 w 3904400"/>
                <a:gd name="connsiteY93" fmla="*/ 2591991 h 4848994"/>
                <a:gd name="connsiteX94" fmla="*/ 623638 w 3904400"/>
                <a:gd name="connsiteY94" fmla="*/ 2344341 h 4848994"/>
                <a:gd name="connsiteX95" fmla="*/ 636338 w 3904400"/>
                <a:gd name="connsiteY95" fmla="*/ 2020491 h 4848994"/>
                <a:gd name="connsiteX96" fmla="*/ 737938 w 3904400"/>
                <a:gd name="connsiteY96" fmla="*/ 1328341 h 4848994"/>
                <a:gd name="connsiteX97" fmla="*/ 972888 w 3904400"/>
                <a:gd name="connsiteY97" fmla="*/ 623491 h 4848994"/>
                <a:gd name="connsiteX98" fmla="*/ 1169738 w 3904400"/>
                <a:gd name="connsiteY98" fmla="*/ 299641 h 4848994"/>
                <a:gd name="connsiteX99" fmla="*/ 1360238 w 3904400"/>
                <a:gd name="connsiteY99" fmla="*/ 140891 h 4848994"/>
                <a:gd name="connsiteX100" fmla="*/ 1531688 w 3904400"/>
                <a:gd name="connsiteY100" fmla="*/ 115491 h 4848994"/>
                <a:gd name="connsiteX101" fmla="*/ 1677738 w 3904400"/>
                <a:gd name="connsiteY101" fmla="*/ 13891 h 4848994"/>
                <a:gd name="connsiteX102" fmla="*/ 1814660 w 3904400"/>
                <a:gd name="connsiteY102" fmla="*/ 0 h 4848994"/>
                <a:gd name="connsiteX0" fmla="*/ 3062288 w 3904400"/>
                <a:gd name="connsiteY0" fmla="*/ 1005769 h 4848994"/>
                <a:gd name="connsiteX1" fmla="*/ 3082677 w 3904400"/>
                <a:gd name="connsiteY1" fmla="*/ 1026716 h 4848994"/>
                <a:gd name="connsiteX2" fmla="*/ 3168402 w 3904400"/>
                <a:gd name="connsiteY2" fmla="*/ 1369616 h 4848994"/>
                <a:gd name="connsiteX3" fmla="*/ 3254127 w 3904400"/>
                <a:gd name="connsiteY3" fmla="*/ 1822054 h 4848994"/>
                <a:gd name="connsiteX4" fmla="*/ 3282702 w 3904400"/>
                <a:gd name="connsiteY4" fmla="*/ 2255441 h 4848994"/>
                <a:gd name="connsiteX5" fmla="*/ 3273177 w 3904400"/>
                <a:gd name="connsiteY5" fmla="*/ 2526904 h 4848994"/>
                <a:gd name="connsiteX6" fmla="*/ 3192214 w 3904400"/>
                <a:gd name="connsiteY6" fmla="*/ 2722166 h 4848994"/>
                <a:gd name="connsiteX7" fmla="*/ 3044577 w 3904400"/>
                <a:gd name="connsiteY7" fmla="*/ 2750741 h 4848994"/>
                <a:gd name="connsiteX8" fmla="*/ 2811214 w 3904400"/>
                <a:gd name="connsiteY8" fmla="*/ 2731691 h 4848994"/>
                <a:gd name="connsiteX9" fmla="*/ 2635002 w 3904400"/>
                <a:gd name="connsiteY9" fmla="*/ 2669779 h 4848994"/>
                <a:gd name="connsiteX10" fmla="*/ 2658814 w 3904400"/>
                <a:gd name="connsiteY10" fmla="*/ 2603104 h 4848994"/>
                <a:gd name="connsiteX11" fmla="*/ 2754064 w 3904400"/>
                <a:gd name="connsiteY11" fmla="*/ 2474516 h 4848994"/>
                <a:gd name="connsiteX12" fmla="*/ 2844552 w 3904400"/>
                <a:gd name="connsiteY12" fmla="*/ 2255441 h 4848994"/>
                <a:gd name="connsiteX13" fmla="*/ 2863602 w 3904400"/>
                <a:gd name="connsiteY13" fmla="*/ 2160191 h 4848994"/>
                <a:gd name="connsiteX14" fmla="*/ 2920752 w 3904400"/>
                <a:gd name="connsiteY14" fmla="*/ 2098279 h 4848994"/>
                <a:gd name="connsiteX15" fmla="*/ 3001714 w 3904400"/>
                <a:gd name="connsiteY15" fmla="*/ 1855391 h 4848994"/>
                <a:gd name="connsiteX16" fmla="*/ 3058864 w 3904400"/>
                <a:gd name="connsiteY16" fmla="*/ 1598216 h 4848994"/>
                <a:gd name="connsiteX17" fmla="*/ 3063627 w 3904400"/>
                <a:gd name="connsiteY17" fmla="*/ 1483916 h 4848994"/>
                <a:gd name="connsiteX18" fmla="*/ 3011239 w 3904400"/>
                <a:gd name="connsiteY18" fmla="*/ 1379141 h 4848994"/>
                <a:gd name="connsiteX19" fmla="*/ 2958852 w 3904400"/>
                <a:gd name="connsiteY19" fmla="*/ 1331516 h 4848994"/>
                <a:gd name="connsiteX20" fmla="*/ 2949327 w 3904400"/>
                <a:gd name="connsiteY20" fmla="*/ 1236266 h 4848994"/>
                <a:gd name="connsiteX21" fmla="*/ 2958852 w 3904400"/>
                <a:gd name="connsiteY21" fmla="*/ 1121966 h 4848994"/>
                <a:gd name="connsiteX22" fmla="*/ 3006477 w 3904400"/>
                <a:gd name="connsiteY22" fmla="*/ 1050529 h 4848994"/>
                <a:gd name="connsiteX23" fmla="*/ 3062288 w 3904400"/>
                <a:gd name="connsiteY23" fmla="*/ 1005769 h 4848994"/>
                <a:gd name="connsiteX24" fmla="*/ 1814660 w 3904400"/>
                <a:gd name="connsiteY24" fmla="*/ 0 h 4848994"/>
                <a:gd name="connsiteX25" fmla="*/ 1957138 w 3904400"/>
                <a:gd name="connsiteY25" fmla="*/ 1191 h 4848994"/>
                <a:gd name="connsiteX26" fmla="*/ 2153988 w 3904400"/>
                <a:gd name="connsiteY26" fmla="*/ 20241 h 4848994"/>
                <a:gd name="connsiteX27" fmla="*/ 2382588 w 3904400"/>
                <a:gd name="connsiteY27" fmla="*/ 121841 h 4848994"/>
                <a:gd name="connsiteX28" fmla="*/ 2642938 w 3904400"/>
                <a:gd name="connsiteY28" fmla="*/ 331391 h 4848994"/>
                <a:gd name="connsiteX29" fmla="*/ 2947738 w 3904400"/>
                <a:gd name="connsiteY29" fmla="*/ 693341 h 4848994"/>
                <a:gd name="connsiteX30" fmla="*/ 3062038 w 3904400"/>
                <a:gd name="connsiteY30" fmla="*/ 883841 h 4848994"/>
                <a:gd name="connsiteX31" fmla="*/ 3011238 w 3904400"/>
                <a:gd name="connsiteY31" fmla="*/ 1004491 h 4848994"/>
                <a:gd name="connsiteX32" fmla="*/ 2903288 w 3904400"/>
                <a:gd name="connsiteY32" fmla="*/ 1061641 h 4848994"/>
                <a:gd name="connsiteX33" fmla="*/ 2827088 w 3904400"/>
                <a:gd name="connsiteY33" fmla="*/ 998141 h 4848994"/>
                <a:gd name="connsiteX34" fmla="*/ 2655638 w 3904400"/>
                <a:gd name="connsiteY34" fmla="*/ 820341 h 4848994"/>
                <a:gd name="connsiteX35" fmla="*/ 2350838 w 3904400"/>
                <a:gd name="connsiteY35" fmla="*/ 674291 h 4848994"/>
                <a:gd name="connsiteX36" fmla="*/ 2020638 w 3904400"/>
                <a:gd name="connsiteY36" fmla="*/ 674291 h 4848994"/>
                <a:gd name="connsiteX37" fmla="*/ 2450619 w 3904400"/>
                <a:gd name="connsiteY37" fmla="*/ 769542 h 4848994"/>
                <a:gd name="connsiteX38" fmla="*/ 2660171 w 3904400"/>
                <a:gd name="connsiteY38" fmla="*/ 895090 h 4848994"/>
                <a:gd name="connsiteX39" fmla="*/ 2901551 w 3904400"/>
                <a:gd name="connsiteY39" fmla="*/ 1067700 h 4848994"/>
                <a:gd name="connsiteX40" fmla="*/ 2830884 w 3904400"/>
                <a:gd name="connsiteY40" fmla="*/ 1212445 h 4848994"/>
                <a:gd name="connsiteX41" fmla="*/ 2830884 w 3904400"/>
                <a:gd name="connsiteY41" fmla="*/ 1445256 h 4848994"/>
                <a:gd name="connsiteX42" fmla="*/ 2939795 w 3904400"/>
                <a:gd name="connsiteY42" fmla="*/ 1531580 h 4848994"/>
                <a:gd name="connsiteX43" fmla="*/ 2823781 w 3904400"/>
                <a:gd name="connsiteY43" fmla="*/ 2041674 h 4848994"/>
                <a:gd name="connsiteX44" fmla="*/ 2757487 w 3904400"/>
                <a:gd name="connsiteY44" fmla="*/ 2086142 h 4848994"/>
                <a:gd name="connsiteX45" fmla="*/ 2480886 w 3904400"/>
                <a:gd name="connsiteY45" fmla="*/ 2698176 h 4848994"/>
                <a:gd name="connsiteX46" fmla="*/ 2530227 w 3904400"/>
                <a:gd name="connsiteY46" fmla="*/ 2817416 h 4848994"/>
                <a:gd name="connsiteX47" fmla="*/ 2592139 w 3904400"/>
                <a:gd name="connsiteY47" fmla="*/ 2874566 h 4848994"/>
                <a:gd name="connsiteX48" fmla="*/ 2658814 w 3904400"/>
                <a:gd name="connsiteY48" fmla="*/ 2884091 h 4848994"/>
                <a:gd name="connsiteX49" fmla="*/ 2682627 w 3904400"/>
                <a:gd name="connsiteY49" fmla="*/ 2912666 h 4848994"/>
                <a:gd name="connsiteX50" fmla="*/ 2749302 w 3904400"/>
                <a:gd name="connsiteY50" fmla="*/ 3079354 h 4848994"/>
                <a:gd name="connsiteX51" fmla="*/ 2844552 w 3904400"/>
                <a:gd name="connsiteY51" fmla="*/ 3174604 h 4848994"/>
                <a:gd name="connsiteX52" fmla="*/ 2939802 w 3904400"/>
                <a:gd name="connsiteY52" fmla="*/ 3207941 h 4848994"/>
                <a:gd name="connsiteX53" fmla="*/ 3282702 w 3904400"/>
                <a:gd name="connsiteY53" fmla="*/ 3317479 h 4848994"/>
                <a:gd name="connsiteX54" fmla="*/ 3658939 w 3904400"/>
                <a:gd name="connsiteY54" fmla="*/ 3493691 h 4848994"/>
                <a:gd name="connsiteX55" fmla="*/ 3868489 w 3904400"/>
                <a:gd name="connsiteY55" fmla="*/ 3641329 h 4848994"/>
                <a:gd name="connsiteX56" fmla="*/ 3901827 w 3904400"/>
                <a:gd name="connsiteY56" fmla="*/ 3769916 h 4848994"/>
                <a:gd name="connsiteX57" fmla="*/ 3878014 w 3904400"/>
                <a:gd name="connsiteY57" fmla="*/ 4027091 h 4848994"/>
                <a:gd name="connsiteX58" fmla="*/ 3792289 w 3904400"/>
                <a:gd name="connsiteY58" fmla="*/ 4236641 h 4848994"/>
                <a:gd name="connsiteX59" fmla="*/ 3620839 w 3904400"/>
                <a:gd name="connsiteY59" fmla="*/ 4598591 h 4848994"/>
                <a:gd name="connsiteX60" fmla="*/ 3473202 w 3904400"/>
                <a:gd name="connsiteY60" fmla="*/ 4760516 h 4848994"/>
                <a:gd name="connsiteX61" fmla="*/ 339477 w 3904400"/>
                <a:gd name="connsiteY61" fmla="*/ 4760516 h 4848994"/>
                <a:gd name="connsiteX62" fmla="*/ 163264 w 3904400"/>
                <a:gd name="connsiteY62" fmla="*/ 4436666 h 4848994"/>
                <a:gd name="connsiteX63" fmla="*/ 58489 w 3904400"/>
                <a:gd name="connsiteY63" fmla="*/ 4141391 h 4848994"/>
                <a:gd name="connsiteX64" fmla="*/ 1339 w 3904400"/>
                <a:gd name="connsiteY64" fmla="*/ 3855641 h 4848994"/>
                <a:gd name="connsiteX65" fmla="*/ 25152 w 3904400"/>
                <a:gd name="connsiteY65" fmla="*/ 3703241 h 4848994"/>
                <a:gd name="connsiteX66" fmla="*/ 220414 w 3904400"/>
                <a:gd name="connsiteY66" fmla="*/ 3584179 h 4848994"/>
                <a:gd name="connsiteX67" fmla="*/ 534739 w 3904400"/>
                <a:gd name="connsiteY67" fmla="*/ 3450829 h 4848994"/>
                <a:gd name="connsiteX68" fmla="*/ 934789 w 3904400"/>
                <a:gd name="connsiteY68" fmla="*/ 3293666 h 4848994"/>
                <a:gd name="connsiteX69" fmla="*/ 1134814 w 3904400"/>
                <a:gd name="connsiteY69" fmla="*/ 3217466 h 4848994"/>
                <a:gd name="connsiteX70" fmla="*/ 1277689 w 3904400"/>
                <a:gd name="connsiteY70" fmla="*/ 2950766 h 4848994"/>
                <a:gd name="connsiteX71" fmla="*/ 1372939 w 3904400"/>
                <a:gd name="connsiteY71" fmla="*/ 2888854 h 4848994"/>
                <a:gd name="connsiteX72" fmla="*/ 1444377 w 3904400"/>
                <a:gd name="connsiteY72" fmla="*/ 2750741 h 4848994"/>
                <a:gd name="connsiteX73" fmla="*/ 1430089 w 3904400"/>
                <a:gd name="connsiteY73" fmla="*/ 2665016 h 4848994"/>
                <a:gd name="connsiteX74" fmla="*/ 1433678 w 3904400"/>
                <a:gd name="connsiteY74" fmla="*/ 2655556 h 4848994"/>
                <a:gd name="connsiteX75" fmla="*/ 1412671 w 3904400"/>
                <a:gd name="connsiteY75" fmla="*/ 2630242 h 4848994"/>
                <a:gd name="connsiteX76" fmla="*/ 1171172 w 3904400"/>
                <a:gd name="connsiteY76" fmla="*/ 2059985 h 4848994"/>
                <a:gd name="connsiteX77" fmla="*/ 977027 w 3904400"/>
                <a:gd name="connsiteY77" fmla="*/ 1612672 h 4848994"/>
                <a:gd name="connsiteX78" fmla="*/ 1052790 w 3904400"/>
                <a:gd name="connsiteY78" fmla="*/ 1487109 h 4848994"/>
                <a:gd name="connsiteX79" fmla="*/ 1018186 w 3904400"/>
                <a:gd name="connsiteY79" fmla="*/ 1277790 h 4848994"/>
                <a:gd name="connsiteX80" fmla="*/ 934788 w 3904400"/>
                <a:gd name="connsiteY80" fmla="*/ 1341041 h 4848994"/>
                <a:gd name="connsiteX81" fmla="*/ 883988 w 3904400"/>
                <a:gd name="connsiteY81" fmla="*/ 1404541 h 4848994"/>
                <a:gd name="connsiteX82" fmla="*/ 839538 w 3904400"/>
                <a:gd name="connsiteY82" fmla="*/ 1525191 h 4848994"/>
                <a:gd name="connsiteX83" fmla="*/ 858588 w 3904400"/>
                <a:gd name="connsiteY83" fmla="*/ 1645841 h 4848994"/>
                <a:gd name="connsiteX84" fmla="*/ 890338 w 3904400"/>
                <a:gd name="connsiteY84" fmla="*/ 1829991 h 4848994"/>
                <a:gd name="connsiteX85" fmla="*/ 966538 w 3904400"/>
                <a:gd name="connsiteY85" fmla="*/ 2128441 h 4848994"/>
                <a:gd name="connsiteX86" fmla="*/ 1049088 w 3904400"/>
                <a:gd name="connsiteY86" fmla="*/ 2198291 h 4848994"/>
                <a:gd name="connsiteX87" fmla="*/ 1099888 w 3904400"/>
                <a:gd name="connsiteY87" fmla="*/ 2331641 h 4848994"/>
                <a:gd name="connsiteX88" fmla="*/ 1220538 w 3904400"/>
                <a:gd name="connsiteY88" fmla="*/ 2566591 h 4848994"/>
                <a:gd name="connsiteX89" fmla="*/ 1271338 w 3904400"/>
                <a:gd name="connsiteY89" fmla="*/ 2712641 h 4848994"/>
                <a:gd name="connsiteX90" fmla="*/ 1131638 w 3904400"/>
                <a:gd name="connsiteY90" fmla="*/ 2750741 h 4848994"/>
                <a:gd name="connsiteX91" fmla="*/ 928438 w 3904400"/>
                <a:gd name="connsiteY91" fmla="*/ 2776141 h 4848994"/>
                <a:gd name="connsiteX92" fmla="*/ 744288 w 3904400"/>
                <a:gd name="connsiteY92" fmla="*/ 2731691 h 4848994"/>
                <a:gd name="connsiteX93" fmla="*/ 661738 w 3904400"/>
                <a:gd name="connsiteY93" fmla="*/ 2591991 h 4848994"/>
                <a:gd name="connsiteX94" fmla="*/ 623638 w 3904400"/>
                <a:gd name="connsiteY94" fmla="*/ 2344341 h 4848994"/>
                <a:gd name="connsiteX95" fmla="*/ 636338 w 3904400"/>
                <a:gd name="connsiteY95" fmla="*/ 2020491 h 4848994"/>
                <a:gd name="connsiteX96" fmla="*/ 737938 w 3904400"/>
                <a:gd name="connsiteY96" fmla="*/ 1328341 h 4848994"/>
                <a:gd name="connsiteX97" fmla="*/ 972888 w 3904400"/>
                <a:gd name="connsiteY97" fmla="*/ 623491 h 4848994"/>
                <a:gd name="connsiteX98" fmla="*/ 1169738 w 3904400"/>
                <a:gd name="connsiteY98" fmla="*/ 299641 h 4848994"/>
                <a:gd name="connsiteX99" fmla="*/ 1360238 w 3904400"/>
                <a:gd name="connsiteY99" fmla="*/ 140891 h 4848994"/>
                <a:gd name="connsiteX100" fmla="*/ 1531688 w 3904400"/>
                <a:gd name="connsiteY100" fmla="*/ 115491 h 4848994"/>
                <a:gd name="connsiteX101" fmla="*/ 1677738 w 3904400"/>
                <a:gd name="connsiteY101" fmla="*/ 13891 h 4848994"/>
                <a:gd name="connsiteX102" fmla="*/ 1814660 w 3904400"/>
                <a:gd name="connsiteY102" fmla="*/ 0 h 4848994"/>
                <a:gd name="connsiteX0" fmla="*/ 3062288 w 3904400"/>
                <a:gd name="connsiteY0" fmla="*/ 1005769 h 4848994"/>
                <a:gd name="connsiteX1" fmla="*/ 3082677 w 3904400"/>
                <a:gd name="connsiteY1" fmla="*/ 1026716 h 4848994"/>
                <a:gd name="connsiteX2" fmla="*/ 3168402 w 3904400"/>
                <a:gd name="connsiteY2" fmla="*/ 1369616 h 4848994"/>
                <a:gd name="connsiteX3" fmla="*/ 3254127 w 3904400"/>
                <a:gd name="connsiteY3" fmla="*/ 1822054 h 4848994"/>
                <a:gd name="connsiteX4" fmla="*/ 3282702 w 3904400"/>
                <a:gd name="connsiteY4" fmla="*/ 2255441 h 4848994"/>
                <a:gd name="connsiteX5" fmla="*/ 3273177 w 3904400"/>
                <a:gd name="connsiteY5" fmla="*/ 2526904 h 4848994"/>
                <a:gd name="connsiteX6" fmla="*/ 3192214 w 3904400"/>
                <a:gd name="connsiteY6" fmla="*/ 2722166 h 4848994"/>
                <a:gd name="connsiteX7" fmla="*/ 3044577 w 3904400"/>
                <a:gd name="connsiteY7" fmla="*/ 2750741 h 4848994"/>
                <a:gd name="connsiteX8" fmla="*/ 2811214 w 3904400"/>
                <a:gd name="connsiteY8" fmla="*/ 2731691 h 4848994"/>
                <a:gd name="connsiteX9" fmla="*/ 2635002 w 3904400"/>
                <a:gd name="connsiteY9" fmla="*/ 2669779 h 4848994"/>
                <a:gd name="connsiteX10" fmla="*/ 2658814 w 3904400"/>
                <a:gd name="connsiteY10" fmla="*/ 2603104 h 4848994"/>
                <a:gd name="connsiteX11" fmla="*/ 2754064 w 3904400"/>
                <a:gd name="connsiteY11" fmla="*/ 2474516 h 4848994"/>
                <a:gd name="connsiteX12" fmla="*/ 2844552 w 3904400"/>
                <a:gd name="connsiteY12" fmla="*/ 2255441 h 4848994"/>
                <a:gd name="connsiteX13" fmla="*/ 2863602 w 3904400"/>
                <a:gd name="connsiteY13" fmla="*/ 2160191 h 4848994"/>
                <a:gd name="connsiteX14" fmla="*/ 2920752 w 3904400"/>
                <a:gd name="connsiteY14" fmla="*/ 2098279 h 4848994"/>
                <a:gd name="connsiteX15" fmla="*/ 3001714 w 3904400"/>
                <a:gd name="connsiteY15" fmla="*/ 1855391 h 4848994"/>
                <a:gd name="connsiteX16" fmla="*/ 3058864 w 3904400"/>
                <a:gd name="connsiteY16" fmla="*/ 1598216 h 4848994"/>
                <a:gd name="connsiteX17" fmla="*/ 3063627 w 3904400"/>
                <a:gd name="connsiteY17" fmla="*/ 1483916 h 4848994"/>
                <a:gd name="connsiteX18" fmla="*/ 3011239 w 3904400"/>
                <a:gd name="connsiteY18" fmla="*/ 1379141 h 4848994"/>
                <a:gd name="connsiteX19" fmla="*/ 2958852 w 3904400"/>
                <a:gd name="connsiteY19" fmla="*/ 1331516 h 4848994"/>
                <a:gd name="connsiteX20" fmla="*/ 2949327 w 3904400"/>
                <a:gd name="connsiteY20" fmla="*/ 1236266 h 4848994"/>
                <a:gd name="connsiteX21" fmla="*/ 2958852 w 3904400"/>
                <a:gd name="connsiteY21" fmla="*/ 1121966 h 4848994"/>
                <a:gd name="connsiteX22" fmla="*/ 3006477 w 3904400"/>
                <a:gd name="connsiteY22" fmla="*/ 1050529 h 4848994"/>
                <a:gd name="connsiteX23" fmla="*/ 3062288 w 3904400"/>
                <a:gd name="connsiteY23" fmla="*/ 1005769 h 4848994"/>
                <a:gd name="connsiteX24" fmla="*/ 1814660 w 3904400"/>
                <a:gd name="connsiteY24" fmla="*/ 0 h 4848994"/>
                <a:gd name="connsiteX25" fmla="*/ 1957138 w 3904400"/>
                <a:gd name="connsiteY25" fmla="*/ 1191 h 4848994"/>
                <a:gd name="connsiteX26" fmla="*/ 2153988 w 3904400"/>
                <a:gd name="connsiteY26" fmla="*/ 20241 h 4848994"/>
                <a:gd name="connsiteX27" fmla="*/ 2382588 w 3904400"/>
                <a:gd name="connsiteY27" fmla="*/ 121841 h 4848994"/>
                <a:gd name="connsiteX28" fmla="*/ 2642938 w 3904400"/>
                <a:gd name="connsiteY28" fmla="*/ 331391 h 4848994"/>
                <a:gd name="connsiteX29" fmla="*/ 2947738 w 3904400"/>
                <a:gd name="connsiteY29" fmla="*/ 693341 h 4848994"/>
                <a:gd name="connsiteX30" fmla="*/ 3062038 w 3904400"/>
                <a:gd name="connsiteY30" fmla="*/ 883841 h 4848994"/>
                <a:gd name="connsiteX31" fmla="*/ 3011238 w 3904400"/>
                <a:gd name="connsiteY31" fmla="*/ 1004491 h 4848994"/>
                <a:gd name="connsiteX32" fmla="*/ 2903288 w 3904400"/>
                <a:gd name="connsiteY32" fmla="*/ 1061641 h 4848994"/>
                <a:gd name="connsiteX33" fmla="*/ 2827088 w 3904400"/>
                <a:gd name="connsiteY33" fmla="*/ 998141 h 4848994"/>
                <a:gd name="connsiteX34" fmla="*/ 2655638 w 3904400"/>
                <a:gd name="connsiteY34" fmla="*/ 820341 h 4848994"/>
                <a:gd name="connsiteX35" fmla="*/ 2350838 w 3904400"/>
                <a:gd name="connsiteY35" fmla="*/ 674291 h 4848994"/>
                <a:gd name="connsiteX36" fmla="*/ 2020638 w 3904400"/>
                <a:gd name="connsiteY36" fmla="*/ 674291 h 4848994"/>
                <a:gd name="connsiteX37" fmla="*/ 2450619 w 3904400"/>
                <a:gd name="connsiteY37" fmla="*/ 769542 h 4848994"/>
                <a:gd name="connsiteX38" fmla="*/ 2660171 w 3904400"/>
                <a:gd name="connsiteY38" fmla="*/ 895090 h 4848994"/>
                <a:gd name="connsiteX39" fmla="*/ 2859098 w 3904400"/>
                <a:gd name="connsiteY39" fmla="*/ 1103077 h 4848994"/>
                <a:gd name="connsiteX40" fmla="*/ 2830884 w 3904400"/>
                <a:gd name="connsiteY40" fmla="*/ 1212445 h 4848994"/>
                <a:gd name="connsiteX41" fmla="*/ 2830884 w 3904400"/>
                <a:gd name="connsiteY41" fmla="*/ 1445256 h 4848994"/>
                <a:gd name="connsiteX42" fmla="*/ 2939795 w 3904400"/>
                <a:gd name="connsiteY42" fmla="*/ 1531580 h 4848994"/>
                <a:gd name="connsiteX43" fmla="*/ 2823781 w 3904400"/>
                <a:gd name="connsiteY43" fmla="*/ 2041674 h 4848994"/>
                <a:gd name="connsiteX44" fmla="*/ 2757487 w 3904400"/>
                <a:gd name="connsiteY44" fmla="*/ 2086142 h 4848994"/>
                <a:gd name="connsiteX45" fmla="*/ 2480886 w 3904400"/>
                <a:gd name="connsiteY45" fmla="*/ 2698176 h 4848994"/>
                <a:gd name="connsiteX46" fmla="*/ 2530227 w 3904400"/>
                <a:gd name="connsiteY46" fmla="*/ 2817416 h 4848994"/>
                <a:gd name="connsiteX47" fmla="*/ 2592139 w 3904400"/>
                <a:gd name="connsiteY47" fmla="*/ 2874566 h 4848994"/>
                <a:gd name="connsiteX48" fmla="*/ 2658814 w 3904400"/>
                <a:gd name="connsiteY48" fmla="*/ 2884091 h 4848994"/>
                <a:gd name="connsiteX49" fmla="*/ 2682627 w 3904400"/>
                <a:gd name="connsiteY49" fmla="*/ 2912666 h 4848994"/>
                <a:gd name="connsiteX50" fmla="*/ 2749302 w 3904400"/>
                <a:gd name="connsiteY50" fmla="*/ 3079354 h 4848994"/>
                <a:gd name="connsiteX51" fmla="*/ 2844552 w 3904400"/>
                <a:gd name="connsiteY51" fmla="*/ 3174604 h 4848994"/>
                <a:gd name="connsiteX52" fmla="*/ 2939802 w 3904400"/>
                <a:gd name="connsiteY52" fmla="*/ 3207941 h 4848994"/>
                <a:gd name="connsiteX53" fmla="*/ 3282702 w 3904400"/>
                <a:gd name="connsiteY53" fmla="*/ 3317479 h 4848994"/>
                <a:gd name="connsiteX54" fmla="*/ 3658939 w 3904400"/>
                <a:gd name="connsiteY54" fmla="*/ 3493691 h 4848994"/>
                <a:gd name="connsiteX55" fmla="*/ 3868489 w 3904400"/>
                <a:gd name="connsiteY55" fmla="*/ 3641329 h 4848994"/>
                <a:gd name="connsiteX56" fmla="*/ 3901827 w 3904400"/>
                <a:gd name="connsiteY56" fmla="*/ 3769916 h 4848994"/>
                <a:gd name="connsiteX57" fmla="*/ 3878014 w 3904400"/>
                <a:gd name="connsiteY57" fmla="*/ 4027091 h 4848994"/>
                <a:gd name="connsiteX58" fmla="*/ 3792289 w 3904400"/>
                <a:gd name="connsiteY58" fmla="*/ 4236641 h 4848994"/>
                <a:gd name="connsiteX59" fmla="*/ 3620839 w 3904400"/>
                <a:gd name="connsiteY59" fmla="*/ 4598591 h 4848994"/>
                <a:gd name="connsiteX60" fmla="*/ 3473202 w 3904400"/>
                <a:gd name="connsiteY60" fmla="*/ 4760516 h 4848994"/>
                <a:gd name="connsiteX61" fmla="*/ 339477 w 3904400"/>
                <a:gd name="connsiteY61" fmla="*/ 4760516 h 4848994"/>
                <a:gd name="connsiteX62" fmla="*/ 163264 w 3904400"/>
                <a:gd name="connsiteY62" fmla="*/ 4436666 h 4848994"/>
                <a:gd name="connsiteX63" fmla="*/ 58489 w 3904400"/>
                <a:gd name="connsiteY63" fmla="*/ 4141391 h 4848994"/>
                <a:gd name="connsiteX64" fmla="*/ 1339 w 3904400"/>
                <a:gd name="connsiteY64" fmla="*/ 3855641 h 4848994"/>
                <a:gd name="connsiteX65" fmla="*/ 25152 w 3904400"/>
                <a:gd name="connsiteY65" fmla="*/ 3703241 h 4848994"/>
                <a:gd name="connsiteX66" fmla="*/ 220414 w 3904400"/>
                <a:gd name="connsiteY66" fmla="*/ 3584179 h 4848994"/>
                <a:gd name="connsiteX67" fmla="*/ 534739 w 3904400"/>
                <a:gd name="connsiteY67" fmla="*/ 3450829 h 4848994"/>
                <a:gd name="connsiteX68" fmla="*/ 934789 w 3904400"/>
                <a:gd name="connsiteY68" fmla="*/ 3293666 h 4848994"/>
                <a:gd name="connsiteX69" fmla="*/ 1134814 w 3904400"/>
                <a:gd name="connsiteY69" fmla="*/ 3217466 h 4848994"/>
                <a:gd name="connsiteX70" fmla="*/ 1277689 w 3904400"/>
                <a:gd name="connsiteY70" fmla="*/ 2950766 h 4848994"/>
                <a:gd name="connsiteX71" fmla="*/ 1372939 w 3904400"/>
                <a:gd name="connsiteY71" fmla="*/ 2888854 h 4848994"/>
                <a:gd name="connsiteX72" fmla="*/ 1444377 w 3904400"/>
                <a:gd name="connsiteY72" fmla="*/ 2750741 h 4848994"/>
                <a:gd name="connsiteX73" fmla="*/ 1430089 w 3904400"/>
                <a:gd name="connsiteY73" fmla="*/ 2665016 h 4848994"/>
                <a:gd name="connsiteX74" fmla="*/ 1433678 w 3904400"/>
                <a:gd name="connsiteY74" fmla="*/ 2655556 h 4848994"/>
                <a:gd name="connsiteX75" fmla="*/ 1412671 w 3904400"/>
                <a:gd name="connsiteY75" fmla="*/ 2630242 h 4848994"/>
                <a:gd name="connsiteX76" fmla="*/ 1171172 w 3904400"/>
                <a:gd name="connsiteY76" fmla="*/ 2059985 h 4848994"/>
                <a:gd name="connsiteX77" fmla="*/ 977027 w 3904400"/>
                <a:gd name="connsiteY77" fmla="*/ 1612672 h 4848994"/>
                <a:gd name="connsiteX78" fmla="*/ 1052790 w 3904400"/>
                <a:gd name="connsiteY78" fmla="*/ 1487109 h 4848994"/>
                <a:gd name="connsiteX79" fmla="*/ 1018186 w 3904400"/>
                <a:gd name="connsiteY79" fmla="*/ 1277790 h 4848994"/>
                <a:gd name="connsiteX80" fmla="*/ 934788 w 3904400"/>
                <a:gd name="connsiteY80" fmla="*/ 1341041 h 4848994"/>
                <a:gd name="connsiteX81" fmla="*/ 883988 w 3904400"/>
                <a:gd name="connsiteY81" fmla="*/ 1404541 h 4848994"/>
                <a:gd name="connsiteX82" fmla="*/ 839538 w 3904400"/>
                <a:gd name="connsiteY82" fmla="*/ 1525191 h 4848994"/>
                <a:gd name="connsiteX83" fmla="*/ 858588 w 3904400"/>
                <a:gd name="connsiteY83" fmla="*/ 1645841 h 4848994"/>
                <a:gd name="connsiteX84" fmla="*/ 890338 w 3904400"/>
                <a:gd name="connsiteY84" fmla="*/ 1829991 h 4848994"/>
                <a:gd name="connsiteX85" fmla="*/ 966538 w 3904400"/>
                <a:gd name="connsiteY85" fmla="*/ 2128441 h 4848994"/>
                <a:gd name="connsiteX86" fmla="*/ 1049088 w 3904400"/>
                <a:gd name="connsiteY86" fmla="*/ 2198291 h 4848994"/>
                <a:gd name="connsiteX87" fmla="*/ 1099888 w 3904400"/>
                <a:gd name="connsiteY87" fmla="*/ 2331641 h 4848994"/>
                <a:gd name="connsiteX88" fmla="*/ 1220538 w 3904400"/>
                <a:gd name="connsiteY88" fmla="*/ 2566591 h 4848994"/>
                <a:gd name="connsiteX89" fmla="*/ 1271338 w 3904400"/>
                <a:gd name="connsiteY89" fmla="*/ 2712641 h 4848994"/>
                <a:gd name="connsiteX90" fmla="*/ 1131638 w 3904400"/>
                <a:gd name="connsiteY90" fmla="*/ 2750741 h 4848994"/>
                <a:gd name="connsiteX91" fmla="*/ 928438 w 3904400"/>
                <a:gd name="connsiteY91" fmla="*/ 2776141 h 4848994"/>
                <a:gd name="connsiteX92" fmla="*/ 744288 w 3904400"/>
                <a:gd name="connsiteY92" fmla="*/ 2731691 h 4848994"/>
                <a:gd name="connsiteX93" fmla="*/ 661738 w 3904400"/>
                <a:gd name="connsiteY93" fmla="*/ 2591991 h 4848994"/>
                <a:gd name="connsiteX94" fmla="*/ 623638 w 3904400"/>
                <a:gd name="connsiteY94" fmla="*/ 2344341 h 4848994"/>
                <a:gd name="connsiteX95" fmla="*/ 636338 w 3904400"/>
                <a:gd name="connsiteY95" fmla="*/ 2020491 h 4848994"/>
                <a:gd name="connsiteX96" fmla="*/ 737938 w 3904400"/>
                <a:gd name="connsiteY96" fmla="*/ 1328341 h 4848994"/>
                <a:gd name="connsiteX97" fmla="*/ 972888 w 3904400"/>
                <a:gd name="connsiteY97" fmla="*/ 623491 h 4848994"/>
                <a:gd name="connsiteX98" fmla="*/ 1169738 w 3904400"/>
                <a:gd name="connsiteY98" fmla="*/ 299641 h 4848994"/>
                <a:gd name="connsiteX99" fmla="*/ 1360238 w 3904400"/>
                <a:gd name="connsiteY99" fmla="*/ 140891 h 4848994"/>
                <a:gd name="connsiteX100" fmla="*/ 1531688 w 3904400"/>
                <a:gd name="connsiteY100" fmla="*/ 115491 h 4848994"/>
                <a:gd name="connsiteX101" fmla="*/ 1677738 w 3904400"/>
                <a:gd name="connsiteY101" fmla="*/ 13891 h 4848994"/>
                <a:gd name="connsiteX102" fmla="*/ 1814660 w 3904400"/>
                <a:gd name="connsiteY102" fmla="*/ 0 h 4848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3904400" h="4848994">
                  <a:moveTo>
                    <a:pt x="3062288" y="1005769"/>
                  </a:moveTo>
                  <a:lnTo>
                    <a:pt x="3082677" y="1026716"/>
                  </a:lnTo>
                  <a:cubicBezTo>
                    <a:pt x="3109664" y="1079897"/>
                    <a:pt x="3139827" y="1237060"/>
                    <a:pt x="3168402" y="1369616"/>
                  </a:cubicBezTo>
                  <a:cubicBezTo>
                    <a:pt x="3196977" y="1502172"/>
                    <a:pt x="3235077" y="1674417"/>
                    <a:pt x="3254127" y="1822054"/>
                  </a:cubicBezTo>
                  <a:cubicBezTo>
                    <a:pt x="3273177" y="1969691"/>
                    <a:pt x="3279527" y="2137966"/>
                    <a:pt x="3282702" y="2255441"/>
                  </a:cubicBezTo>
                  <a:cubicBezTo>
                    <a:pt x="3285877" y="2372916"/>
                    <a:pt x="3288258" y="2449116"/>
                    <a:pt x="3273177" y="2526904"/>
                  </a:cubicBezTo>
                  <a:cubicBezTo>
                    <a:pt x="3258096" y="2604692"/>
                    <a:pt x="3230314" y="2684860"/>
                    <a:pt x="3192214" y="2722166"/>
                  </a:cubicBezTo>
                  <a:cubicBezTo>
                    <a:pt x="3154114" y="2759472"/>
                    <a:pt x="3108077" y="2749154"/>
                    <a:pt x="3044577" y="2750741"/>
                  </a:cubicBezTo>
                  <a:cubicBezTo>
                    <a:pt x="2981077" y="2752328"/>
                    <a:pt x="2879476" y="2745185"/>
                    <a:pt x="2811214" y="2731691"/>
                  </a:cubicBezTo>
                  <a:cubicBezTo>
                    <a:pt x="2742952" y="2718197"/>
                    <a:pt x="2660402" y="2691210"/>
                    <a:pt x="2635002" y="2669779"/>
                  </a:cubicBezTo>
                  <a:cubicBezTo>
                    <a:pt x="2609602" y="2648348"/>
                    <a:pt x="2638970" y="2635648"/>
                    <a:pt x="2658814" y="2603104"/>
                  </a:cubicBezTo>
                  <a:cubicBezTo>
                    <a:pt x="2678658" y="2570560"/>
                    <a:pt x="2723108" y="2532460"/>
                    <a:pt x="2754064" y="2474516"/>
                  </a:cubicBezTo>
                  <a:cubicBezTo>
                    <a:pt x="2785020" y="2416572"/>
                    <a:pt x="2826296" y="2307828"/>
                    <a:pt x="2844552" y="2255441"/>
                  </a:cubicBezTo>
                  <a:cubicBezTo>
                    <a:pt x="2862808" y="2203054"/>
                    <a:pt x="2850902" y="2186385"/>
                    <a:pt x="2863602" y="2160191"/>
                  </a:cubicBezTo>
                  <a:cubicBezTo>
                    <a:pt x="2876302" y="2133997"/>
                    <a:pt x="2897733" y="2149079"/>
                    <a:pt x="2920752" y="2098279"/>
                  </a:cubicBezTo>
                  <a:cubicBezTo>
                    <a:pt x="2943771" y="2047479"/>
                    <a:pt x="2978695" y="1938735"/>
                    <a:pt x="3001714" y="1855391"/>
                  </a:cubicBezTo>
                  <a:cubicBezTo>
                    <a:pt x="3024733" y="1772047"/>
                    <a:pt x="3048545" y="1660129"/>
                    <a:pt x="3058864" y="1598216"/>
                  </a:cubicBezTo>
                  <a:cubicBezTo>
                    <a:pt x="3069183" y="1536303"/>
                    <a:pt x="3071564" y="1520428"/>
                    <a:pt x="3063627" y="1483916"/>
                  </a:cubicBezTo>
                  <a:cubicBezTo>
                    <a:pt x="3055690" y="1447404"/>
                    <a:pt x="3028702" y="1404541"/>
                    <a:pt x="3011239" y="1379141"/>
                  </a:cubicBezTo>
                  <a:cubicBezTo>
                    <a:pt x="2993776" y="1353741"/>
                    <a:pt x="2969171" y="1355329"/>
                    <a:pt x="2958852" y="1331516"/>
                  </a:cubicBezTo>
                  <a:cubicBezTo>
                    <a:pt x="2948533" y="1307704"/>
                    <a:pt x="2949327" y="1271191"/>
                    <a:pt x="2949327" y="1236266"/>
                  </a:cubicBezTo>
                  <a:cubicBezTo>
                    <a:pt x="2949327" y="1201341"/>
                    <a:pt x="2949327" y="1152922"/>
                    <a:pt x="2958852" y="1121966"/>
                  </a:cubicBezTo>
                  <a:cubicBezTo>
                    <a:pt x="2968377" y="1091010"/>
                    <a:pt x="2985839" y="1066404"/>
                    <a:pt x="3006477" y="1050529"/>
                  </a:cubicBezTo>
                  <a:cubicBezTo>
                    <a:pt x="3021955" y="1038623"/>
                    <a:pt x="3041898" y="1001267"/>
                    <a:pt x="3062288" y="1005769"/>
                  </a:cubicBezTo>
                  <a:close/>
                  <a:moveTo>
                    <a:pt x="1814660" y="0"/>
                  </a:moveTo>
                  <a:lnTo>
                    <a:pt x="1957138" y="1191"/>
                  </a:lnTo>
                  <a:cubicBezTo>
                    <a:pt x="2036513" y="2249"/>
                    <a:pt x="2083080" y="133"/>
                    <a:pt x="2153988" y="20241"/>
                  </a:cubicBezTo>
                  <a:cubicBezTo>
                    <a:pt x="2224896" y="40349"/>
                    <a:pt x="2301096" y="69983"/>
                    <a:pt x="2382588" y="121841"/>
                  </a:cubicBezTo>
                  <a:cubicBezTo>
                    <a:pt x="2464080" y="173699"/>
                    <a:pt x="2548747" y="236141"/>
                    <a:pt x="2642938" y="331391"/>
                  </a:cubicBezTo>
                  <a:cubicBezTo>
                    <a:pt x="2737129" y="426641"/>
                    <a:pt x="2877888" y="601266"/>
                    <a:pt x="2947738" y="693341"/>
                  </a:cubicBezTo>
                  <a:cubicBezTo>
                    <a:pt x="3017588" y="785416"/>
                    <a:pt x="3051455" y="831983"/>
                    <a:pt x="3062038" y="883841"/>
                  </a:cubicBezTo>
                  <a:cubicBezTo>
                    <a:pt x="3072621" y="935699"/>
                    <a:pt x="3037696" y="974858"/>
                    <a:pt x="3011238" y="1004491"/>
                  </a:cubicBezTo>
                  <a:cubicBezTo>
                    <a:pt x="2984780" y="1034124"/>
                    <a:pt x="2933980" y="1062699"/>
                    <a:pt x="2903288" y="1061641"/>
                  </a:cubicBezTo>
                  <a:cubicBezTo>
                    <a:pt x="2872596" y="1060583"/>
                    <a:pt x="2868363" y="1038358"/>
                    <a:pt x="2827088" y="998141"/>
                  </a:cubicBezTo>
                  <a:cubicBezTo>
                    <a:pt x="2785813" y="957924"/>
                    <a:pt x="2735013" y="874316"/>
                    <a:pt x="2655638" y="820341"/>
                  </a:cubicBezTo>
                  <a:cubicBezTo>
                    <a:pt x="2576263" y="766366"/>
                    <a:pt x="2456671" y="698633"/>
                    <a:pt x="2350838" y="674291"/>
                  </a:cubicBezTo>
                  <a:cubicBezTo>
                    <a:pt x="2245005" y="649949"/>
                    <a:pt x="2004008" y="658416"/>
                    <a:pt x="2020638" y="674291"/>
                  </a:cubicBezTo>
                  <a:cubicBezTo>
                    <a:pt x="2037268" y="690166"/>
                    <a:pt x="2322805" y="697365"/>
                    <a:pt x="2450619" y="769542"/>
                  </a:cubicBezTo>
                  <a:cubicBezTo>
                    <a:pt x="2578433" y="841719"/>
                    <a:pt x="2592091" y="839501"/>
                    <a:pt x="2660171" y="895090"/>
                  </a:cubicBezTo>
                  <a:cubicBezTo>
                    <a:pt x="2728251" y="950679"/>
                    <a:pt x="2812957" y="1052543"/>
                    <a:pt x="2859098" y="1103077"/>
                  </a:cubicBezTo>
                  <a:cubicBezTo>
                    <a:pt x="2840639" y="1173982"/>
                    <a:pt x="2842709" y="1151206"/>
                    <a:pt x="2830884" y="1212445"/>
                  </a:cubicBezTo>
                  <a:cubicBezTo>
                    <a:pt x="2856921" y="1275211"/>
                    <a:pt x="2830896" y="1445184"/>
                    <a:pt x="2830884" y="1445256"/>
                  </a:cubicBezTo>
                  <a:cubicBezTo>
                    <a:pt x="2830987" y="1445263"/>
                    <a:pt x="2939795" y="1453141"/>
                    <a:pt x="2939795" y="1531580"/>
                  </a:cubicBezTo>
                  <a:cubicBezTo>
                    <a:pt x="2939795" y="1610041"/>
                    <a:pt x="2823824" y="2041512"/>
                    <a:pt x="2823781" y="2041674"/>
                  </a:cubicBezTo>
                  <a:cubicBezTo>
                    <a:pt x="2823748" y="2041731"/>
                    <a:pt x="2792983" y="2093987"/>
                    <a:pt x="2757487" y="2086142"/>
                  </a:cubicBezTo>
                  <a:cubicBezTo>
                    <a:pt x="2719935" y="2402501"/>
                    <a:pt x="2591644" y="2600616"/>
                    <a:pt x="2480886" y="2698176"/>
                  </a:cubicBezTo>
                  <a:cubicBezTo>
                    <a:pt x="2497333" y="2737923"/>
                    <a:pt x="2509017" y="2787194"/>
                    <a:pt x="2530227" y="2817416"/>
                  </a:cubicBezTo>
                  <a:lnTo>
                    <a:pt x="2592139" y="2874566"/>
                  </a:lnTo>
                  <a:lnTo>
                    <a:pt x="2658814" y="2884091"/>
                  </a:lnTo>
                  <a:lnTo>
                    <a:pt x="2682627" y="2912666"/>
                  </a:lnTo>
                  <a:lnTo>
                    <a:pt x="2749302" y="3079354"/>
                  </a:lnTo>
                  <a:lnTo>
                    <a:pt x="2844552" y="3174604"/>
                  </a:lnTo>
                  <a:lnTo>
                    <a:pt x="2939802" y="3207941"/>
                  </a:lnTo>
                  <a:lnTo>
                    <a:pt x="3282702" y="3317479"/>
                  </a:lnTo>
                  <a:lnTo>
                    <a:pt x="3658939" y="3493691"/>
                  </a:lnTo>
                  <a:lnTo>
                    <a:pt x="3868489" y="3641329"/>
                  </a:lnTo>
                  <a:cubicBezTo>
                    <a:pt x="3879602" y="3684191"/>
                    <a:pt x="3906589" y="3708004"/>
                    <a:pt x="3901827" y="3769916"/>
                  </a:cubicBezTo>
                  <a:cubicBezTo>
                    <a:pt x="3909764" y="3830241"/>
                    <a:pt x="3898652" y="3938191"/>
                    <a:pt x="3878014" y="4027091"/>
                  </a:cubicBezTo>
                  <a:cubicBezTo>
                    <a:pt x="3855789" y="4119166"/>
                    <a:pt x="3820864" y="4166791"/>
                    <a:pt x="3792289" y="4236641"/>
                  </a:cubicBezTo>
                  <a:lnTo>
                    <a:pt x="3620839" y="4598591"/>
                  </a:lnTo>
                  <a:lnTo>
                    <a:pt x="3473202" y="4760516"/>
                  </a:lnTo>
                  <a:cubicBezTo>
                    <a:pt x="2419193" y="4883157"/>
                    <a:pt x="1553862" y="4873723"/>
                    <a:pt x="339477" y="4760516"/>
                  </a:cubicBezTo>
                  <a:lnTo>
                    <a:pt x="163264" y="4436666"/>
                  </a:lnTo>
                  <a:lnTo>
                    <a:pt x="58489" y="4141391"/>
                  </a:lnTo>
                  <a:cubicBezTo>
                    <a:pt x="39439" y="4046141"/>
                    <a:pt x="14039" y="3992166"/>
                    <a:pt x="1339" y="3855641"/>
                  </a:cubicBezTo>
                  <a:cubicBezTo>
                    <a:pt x="-3423" y="3795316"/>
                    <a:pt x="4514" y="3744516"/>
                    <a:pt x="25152" y="3703241"/>
                  </a:cubicBezTo>
                  <a:lnTo>
                    <a:pt x="220414" y="3584179"/>
                  </a:lnTo>
                  <a:lnTo>
                    <a:pt x="534739" y="3450829"/>
                  </a:lnTo>
                  <a:lnTo>
                    <a:pt x="934789" y="3293666"/>
                  </a:lnTo>
                  <a:lnTo>
                    <a:pt x="1134814" y="3217466"/>
                  </a:lnTo>
                  <a:cubicBezTo>
                    <a:pt x="1234827" y="3090466"/>
                    <a:pt x="1241971" y="3068241"/>
                    <a:pt x="1277689" y="2950766"/>
                  </a:cubicBezTo>
                  <a:lnTo>
                    <a:pt x="1372939" y="2888854"/>
                  </a:lnTo>
                  <a:lnTo>
                    <a:pt x="1444377" y="2750741"/>
                  </a:lnTo>
                  <a:lnTo>
                    <a:pt x="1430089" y="2665016"/>
                  </a:lnTo>
                  <a:lnTo>
                    <a:pt x="1433678" y="2655556"/>
                  </a:lnTo>
                  <a:cubicBezTo>
                    <a:pt x="1422983" y="2644679"/>
                    <a:pt x="1415776" y="2635961"/>
                    <a:pt x="1412671" y="2630242"/>
                  </a:cubicBezTo>
                  <a:cubicBezTo>
                    <a:pt x="1381893" y="2577926"/>
                    <a:pt x="1178275" y="2345112"/>
                    <a:pt x="1171172" y="2059985"/>
                  </a:cubicBezTo>
                  <a:cubicBezTo>
                    <a:pt x="1071731" y="2052136"/>
                    <a:pt x="1014908" y="1764391"/>
                    <a:pt x="977027" y="1612672"/>
                  </a:cubicBezTo>
                  <a:cubicBezTo>
                    <a:pt x="946258" y="1484545"/>
                    <a:pt x="1052708" y="1487108"/>
                    <a:pt x="1052790" y="1487109"/>
                  </a:cubicBezTo>
                  <a:cubicBezTo>
                    <a:pt x="1052758" y="1487025"/>
                    <a:pt x="992834" y="1362590"/>
                    <a:pt x="1018186" y="1277790"/>
                  </a:cubicBezTo>
                  <a:cubicBezTo>
                    <a:pt x="962383" y="1308036"/>
                    <a:pt x="957154" y="1319916"/>
                    <a:pt x="934788" y="1341041"/>
                  </a:cubicBezTo>
                  <a:cubicBezTo>
                    <a:pt x="912422" y="1362166"/>
                    <a:pt x="899863" y="1373849"/>
                    <a:pt x="883988" y="1404541"/>
                  </a:cubicBezTo>
                  <a:cubicBezTo>
                    <a:pt x="868113" y="1435233"/>
                    <a:pt x="843771" y="1484974"/>
                    <a:pt x="839538" y="1525191"/>
                  </a:cubicBezTo>
                  <a:cubicBezTo>
                    <a:pt x="835305" y="1565408"/>
                    <a:pt x="850121" y="1595041"/>
                    <a:pt x="858588" y="1645841"/>
                  </a:cubicBezTo>
                  <a:cubicBezTo>
                    <a:pt x="867055" y="1696641"/>
                    <a:pt x="872346" y="1749558"/>
                    <a:pt x="890338" y="1829991"/>
                  </a:cubicBezTo>
                  <a:cubicBezTo>
                    <a:pt x="908330" y="1910424"/>
                    <a:pt x="940080" y="2067058"/>
                    <a:pt x="966538" y="2128441"/>
                  </a:cubicBezTo>
                  <a:cubicBezTo>
                    <a:pt x="992996" y="2189824"/>
                    <a:pt x="1026863" y="2164424"/>
                    <a:pt x="1049088" y="2198291"/>
                  </a:cubicBezTo>
                  <a:cubicBezTo>
                    <a:pt x="1071313" y="2232158"/>
                    <a:pt x="1071313" y="2270258"/>
                    <a:pt x="1099888" y="2331641"/>
                  </a:cubicBezTo>
                  <a:cubicBezTo>
                    <a:pt x="1128463" y="2393024"/>
                    <a:pt x="1191963" y="2503091"/>
                    <a:pt x="1220538" y="2566591"/>
                  </a:cubicBezTo>
                  <a:cubicBezTo>
                    <a:pt x="1249113" y="2630091"/>
                    <a:pt x="1286155" y="2681949"/>
                    <a:pt x="1271338" y="2712641"/>
                  </a:cubicBezTo>
                  <a:cubicBezTo>
                    <a:pt x="1256521" y="2743333"/>
                    <a:pt x="1188788" y="2740158"/>
                    <a:pt x="1131638" y="2750741"/>
                  </a:cubicBezTo>
                  <a:cubicBezTo>
                    <a:pt x="1074488" y="2761324"/>
                    <a:pt x="992996" y="2779316"/>
                    <a:pt x="928438" y="2776141"/>
                  </a:cubicBezTo>
                  <a:cubicBezTo>
                    <a:pt x="863880" y="2772966"/>
                    <a:pt x="788738" y="2762383"/>
                    <a:pt x="744288" y="2731691"/>
                  </a:cubicBezTo>
                  <a:cubicBezTo>
                    <a:pt x="699838" y="2700999"/>
                    <a:pt x="681846" y="2656549"/>
                    <a:pt x="661738" y="2591991"/>
                  </a:cubicBezTo>
                  <a:cubicBezTo>
                    <a:pt x="641630" y="2527433"/>
                    <a:pt x="627871" y="2439591"/>
                    <a:pt x="623638" y="2344341"/>
                  </a:cubicBezTo>
                  <a:cubicBezTo>
                    <a:pt x="619405" y="2249091"/>
                    <a:pt x="617288" y="2189824"/>
                    <a:pt x="636338" y="2020491"/>
                  </a:cubicBezTo>
                  <a:cubicBezTo>
                    <a:pt x="655388" y="1851158"/>
                    <a:pt x="681846" y="1561174"/>
                    <a:pt x="737938" y="1328341"/>
                  </a:cubicBezTo>
                  <a:cubicBezTo>
                    <a:pt x="794030" y="1095508"/>
                    <a:pt x="900921" y="794941"/>
                    <a:pt x="972888" y="623491"/>
                  </a:cubicBezTo>
                  <a:cubicBezTo>
                    <a:pt x="1044855" y="452041"/>
                    <a:pt x="1105180" y="380074"/>
                    <a:pt x="1169738" y="299641"/>
                  </a:cubicBezTo>
                  <a:cubicBezTo>
                    <a:pt x="1234296" y="219208"/>
                    <a:pt x="1299913" y="171583"/>
                    <a:pt x="1360238" y="140891"/>
                  </a:cubicBezTo>
                  <a:cubicBezTo>
                    <a:pt x="1420563" y="110199"/>
                    <a:pt x="1478771" y="136658"/>
                    <a:pt x="1531688" y="115491"/>
                  </a:cubicBezTo>
                  <a:cubicBezTo>
                    <a:pt x="1584605" y="94324"/>
                    <a:pt x="1605771" y="32941"/>
                    <a:pt x="1677738" y="13891"/>
                  </a:cubicBezTo>
                  <a:cubicBezTo>
                    <a:pt x="1713722" y="4366"/>
                    <a:pt x="1763728" y="926"/>
                    <a:pt x="181466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spTree>
    <p:extLst>
      <p:ext uri="{BB962C8B-B14F-4D97-AF65-F5344CB8AC3E}">
        <p14:creationId xmlns:p14="http://schemas.microsoft.com/office/powerpoint/2010/main" val="39743229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A3F9A6EB-4CEA-48FB-BA1B-575AAEDA47A8}"/>
              </a:ext>
            </a:extLst>
          </p:cNvPr>
          <p:cNvSpPr/>
          <p:nvPr/>
        </p:nvSpPr>
        <p:spPr>
          <a:xfrm>
            <a:off x="199945" y="2418043"/>
            <a:ext cx="5796000" cy="3714401"/>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914400">
              <a:spcBef>
                <a:spcPts val="1800"/>
              </a:spcBef>
            </a:pPr>
            <a:r>
              <a:rPr lang="en-US" sz="2400">
                <a:solidFill>
                  <a:srgbClr val="002050"/>
                </a:solidFill>
                <a:latin typeface="Segoe UI Light"/>
                <a:cs typeface="Segoe UI Semibold" panose="020B0702040204020203" pitchFamily="34" charset="0"/>
              </a:rPr>
              <a:t>Current State</a:t>
            </a:r>
            <a:endParaRPr lang="en-US" sz="2400">
              <a:solidFill>
                <a:srgbClr val="002050"/>
              </a:solidFill>
              <a:latin typeface="Segoe UI Light"/>
            </a:endParaRPr>
          </a:p>
          <a:p>
            <a:pPr marL="268288" lvl="0" indent="-268288" defTabSz="914400">
              <a:spcBef>
                <a:spcPts val="600"/>
              </a:spcBef>
              <a:buFont typeface="Arial" panose="020B0604020202020204" pitchFamily="34" charset="0"/>
              <a:buChar char="•"/>
            </a:pPr>
            <a:r>
              <a:rPr lang="en-US" sz="1200">
                <a:solidFill>
                  <a:srgbClr val="505050"/>
                </a:solidFill>
              </a:rPr>
              <a:t>As Daniela seeks to understand the various assets available pertaining to her industry, she performs a search on the knowledge base available as a portal</a:t>
            </a:r>
          </a:p>
          <a:p>
            <a:pPr marL="265113" lvl="0" indent="-265113" defTabSz="914400">
              <a:spcBef>
                <a:spcPts val="600"/>
              </a:spcBef>
              <a:buFont typeface="Arial" panose="020B0604020202020204" pitchFamily="34" charset="0"/>
              <a:buChar char="•"/>
            </a:pPr>
            <a:r>
              <a:rPr lang="en-US" sz="1200">
                <a:solidFill>
                  <a:srgbClr val="505050"/>
                </a:solidFill>
              </a:rPr>
              <a:t>Daniela also consults her team members to know any assets they have been using and their favorite resources. She receives names of SMEs to follow up with</a:t>
            </a:r>
          </a:p>
          <a:p>
            <a:pPr marL="265113" lvl="0" indent="-265113" defTabSz="914400">
              <a:spcBef>
                <a:spcPts val="600"/>
              </a:spcBef>
              <a:buFont typeface="Arial" panose="020B0604020202020204" pitchFamily="34" charset="0"/>
              <a:buChar char="•"/>
            </a:pPr>
            <a:r>
              <a:rPr lang="en-US" sz="1200">
                <a:solidFill>
                  <a:srgbClr val="505050"/>
                </a:solidFill>
              </a:rPr>
              <a:t>Daniela reaches out to various SMEs in her region over chat or meetings and explains her need and background context. The SMEs provide her with the latest assets and resources they generally use</a:t>
            </a:r>
          </a:p>
          <a:p>
            <a:pPr marL="265113" lvl="0" indent="-265113" defTabSz="914400">
              <a:spcBef>
                <a:spcPts val="600"/>
              </a:spcBef>
              <a:buFont typeface="Arial" panose="020B0604020202020204" pitchFamily="34" charset="0"/>
              <a:buChar char="•"/>
            </a:pPr>
            <a:r>
              <a:rPr lang="en-US" sz="1200">
                <a:solidFill>
                  <a:srgbClr val="505050"/>
                </a:solidFill>
              </a:rPr>
              <a:t>While contributing back to the knowledge base, Daniela works with a content admin team to submit assets for review. </a:t>
            </a:r>
          </a:p>
          <a:p>
            <a:pPr marL="265113" lvl="0" indent="-265113" defTabSz="914400">
              <a:spcBef>
                <a:spcPts val="600"/>
              </a:spcBef>
              <a:buFont typeface="Arial" panose="020B0604020202020204" pitchFamily="34" charset="0"/>
              <a:buChar char="•"/>
            </a:pPr>
            <a:r>
              <a:rPr lang="en-US" sz="1200">
                <a:solidFill>
                  <a:srgbClr val="505050"/>
                </a:solidFill>
              </a:rPr>
              <a:t>She sends an e-mail to the team with her assets providing useful context around it. The admin team takes time to review. </a:t>
            </a:r>
          </a:p>
          <a:p>
            <a:pPr marL="265113" lvl="0" indent="-265113" defTabSz="914400">
              <a:spcBef>
                <a:spcPts val="600"/>
              </a:spcBef>
              <a:buFont typeface="Arial" panose="020B0604020202020204" pitchFamily="34" charset="0"/>
              <a:buChar char="•"/>
            </a:pPr>
            <a:r>
              <a:rPr lang="en-US" sz="1200">
                <a:solidFill>
                  <a:srgbClr val="505050"/>
                </a:solidFill>
              </a:rPr>
              <a:t>The team provides feedback on the asset to Daniela over e-mail. Daniela sends a revised version of the asset</a:t>
            </a:r>
          </a:p>
          <a:p>
            <a:pPr marL="265113" lvl="0" indent="-265113" defTabSz="914400">
              <a:spcBef>
                <a:spcPts val="600"/>
              </a:spcBef>
              <a:buFont typeface="Arial" panose="020B0604020202020204" pitchFamily="34" charset="0"/>
              <a:buChar char="•"/>
            </a:pPr>
            <a:r>
              <a:rPr lang="en-US" sz="1200">
                <a:solidFill>
                  <a:srgbClr val="505050"/>
                </a:solidFill>
              </a:rPr>
              <a:t>Once approved, the admin team uploads the asset to the knowledge base portal and updates Daniela over e-mail. </a:t>
            </a:r>
          </a:p>
        </p:txBody>
      </p:sp>
      <p:sp>
        <p:nvSpPr>
          <p:cNvPr id="5" name="Title 4">
            <a:extLst>
              <a:ext uri="{FF2B5EF4-FFF2-40B4-BE49-F238E27FC236}">
                <a16:creationId xmlns:a16="http://schemas.microsoft.com/office/drawing/2014/main" id="{8A97385E-74B0-4977-8941-99A5C9B7E114}"/>
              </a:ext>
            </a:extLst>
          </p:cNvPr>
          <p:cNvSpPr>
            <a:spLocks noGrp="1"/>
          </p:cNvSpPr>
          <p:nvPr>
            <p:ph type="title"/>
          </p:nvPr>
        </p:nvSpPr>
        <p:spPr/>
        <p:txBody>
          <a:bodyPr/>
          <a:lstStyle/>
          <a:p>
            <a:r>
              <a:rPr lang="en-IN"/>
              <a:t>Scenario Vision</a:t>
            </a:r>
          </a:p>
        </p:txBody>
      </p:sp>
      <p:sp>
        <p:nvSpPr>
          <p:cNvPr id="33" name="Rectangle 32">
            <a:extLst>
              <a:ext uri="{FF2B5EF4-FFF2-40B4-BE49-F238E27FC236}">
                <a16:creationId xmlns:a16="http://schemas.microsoft.com/office/drawing/2014/main" id="{A5CCD3D1-C7A9-4548-AFF9-59711FB486D4}"/>
              </a:ext>
            </a:extLst>
          </p:cNvPr>
          <p:cNvSpPr/>
          <p:nvPr/>
        </p:nvSpPr>
        <p:spPr>
          <a:xfrm>
            <a:off x="6340627" y="2418043"/>
            <a:ext cx="5795999" cy="4042393"/>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914400">
              <a:spcBef>
                <a:spcPts val="1200"/>
              </a:spcBef>
            </a:pPr>
            <a:r>
              <a:rPr lang="en-US" sz="2400">
                <a:solidFill>
                  <a:srgbClr val="002050"/>
                </a:solidFill>
                <a:latin typeface="Segoe UI Light"/>
                <a:cs typeface="Segoe UI Semibold" panose="020B0702040204020203" pitchFamily="34" charset="0"/>
              </a:rPr>
              <a:t>Future State</a:t>
            </a:r>
            <a:endParaRPr lang="en-US" sz="1200">
              <a:solidFill>
                <a:srgbClr val="505050"/>
              </a:solidFill>
            </a:endParaRPr>
          </a:p>
          <a:p>
            <a:pPr marL="268288" lvl="0" indent="-268288" defTabSz="914400">
              <a:spcBef>
                <a:spcPts val="600"/>
              </a:spcBef>
              <a:buClr>
                <a:srgbClr val="00B050"/>
              </a:buClr>
              <a:buFont typeface="Wingdings" panose="05000000000000000000" pitchFamily="2" charset="2"/>
              <a:buChar char="ü"/>
            </a:pPr>
            <a:r>
              <a:rPr lang="en-US" sz="1200">
                <a:solidFill>
                  <a:srgbClr val="505050"/>
                </a:solidFill>
              </a:rPr>
              <a:t>Daniela logs in her Teams app to access the knowledge base. She uses the app to search for assets available in the organization</a:t>
            </a:r>
          </a:p>
          <a:p>
            <a:pPr marL="268288" lvl="0" indent="-268288" defTabSz="914400">
              <a:spcBef>
                <a:spcPts val="600"/>
              </a:spcBef>
              <a:buClr>
                <a:srgbClr val="00B050"/>
              </a:buClr>
              <a:buFont typeface="Wingdings" panose="05000000000000000000" pitchFamily="2" charset="2"/>
              <a:buChar char="ü"/>
            </a:pPr>
            <a:r>
              <a:rPr lang="en-US" sz="1200">
                <a:solidFill>
                  <a:srgbClr val="505050"/>
                </a:solidFill>
              </a:rPr>
              <a:t>Since the assets are tagged with meta data and categorized in logical groupings, Daniela is able to quickly find materials useful for her industry and type of project</a:t>
            </a:r>
          </a:p>
          <a:p>
            <a:pPr marL="268288" lvl="0" indent="-268288" defTabSz="914400">
              <a:spcBef>
                <a:spcPts val="600"/>
              </a:spcBef>
              <a:buClr>
                <a:srgbClr val="00B050"/>
              </a:buClr>
              <a:buFont typeface="Wingdings" panose="05000000000000000000" pitchFamily="2" charset="2"/>
              <a:buChar char="ü"/>
            </a:pPr>
            <a:r>
              <a:rPr lang="en-US" sz="1200">
                <a:solidFill>
                  <a:srgbClr val="505050"/>
                </a:solidFill>
              </a:rPr>
              <a:t>The app takes as input Daniela’s need after a series of questions. Based on her responses, the app intelligently surfaces the latest version of relevant assets that Daniela can use in her customer conversations. </a:t>
            </a:r>
          </a:p>
          <a:p>
            <a:pPr marL="268288" lvl="0" indent="-268288" defTabSz="914400">
              <a:spcBef>
                <a:spcPts val="600"/>
              </a:spcBef>
              <a:buClr>
                <a:srgbClr val="00B050"/>
              </a:buClr>
              <a:buFont typeface="Wingdings" panose="05000000000000000000" pitchFamily="2" charset="2"/>
              <a:buChar char="ü"/>
            </a:pPr>
            <a:r>
              <a:rPr lang="en-US" sz="1200">
                <a:solidFill>
                  <a:srgbClr val="505050"/>
                </a:solidFill>
              </a:rPr>
              <a:t>In addition to providing these assets, the app also provides a comprehensive list of SMEs in each domain based on the contributors information that it maintains</a:t>
            </a:r>
          </a:p>
          <a:p>
            <a:pPr marL="268288" lvl="0" indent="-268288" defTabSz="914400">
              <a:spcBef>
                <a:spcPts val="600"/>
              </a:spcBef>
              <a:buClr>
                <a:srgbClr val="00B050"/>
              </a:buClr>
              <a:buFont typeface="Wingdings" panose="05000000000000000000" pitchFamily="2" charset="2"/>
              <a:buChar char="ü"/>
            </a:pPr>
            <a:r>
              <a:rPr lang="en-US" sz="1200">
                <a:solidFill>
                  <a:srgbClr val="505050"/>
                </a:solidFill>
              </a:rPr>
              <a:t>Daniela can use the app to submit assets for review by central team. Daniela provides useful context around the asset and submits using the app. Based on the type of content submitted, the app submits it to right team for review</a:t>
            </a:r>
          </a:p>
          <a:p>
            <a:pPr marL="268288" lvl="0" indent="-268288" defTabSz="914400">
              <a:spcBef>
                <a:spcPts val="600"/>
              </a:spcBef>
              <a:buClr>
                <a:srgbClr val="00B050"/>
              </a:buClr>
              <a:buFont typeface="Wingdings" panose="05000000000000000000" pitchFamily="2" charset="2"/>
              <a:buChar char="ü"/>
            </a:pPr>
            <a:r>
              <a:rPr lang="en-US" sz="1200">
                <a:solidFill>
                  <a:srgbClr val="505050"/>
                </a:solidFill>
              </a:rPr>
              <a:t>Daniela gets to see real time updates of the content review and approval. </a:t>
            </a:r>
          </a:p>
        </p:txBody>
      </p:sp>
      <p:grpSp>
        <p:nvGrpSpPr>
          <p:cNvPr id="8" name="Group 7">
            <a:extLst>
              <a:ext uri="{FF2B5EF4-FFF2-40B4-BE49-F238E27FC236}">
                <a16:creationId xmlns:a16="http://schemas.microsoft.com/office/drawing/2014/main" id="{58DBCB44-2569-4C23-8578-B7071B48FC68}"/>
              </a:ext>
            </a:extLst>
          </p:cNvPr>
          <p:cNvGrpSpPr/>
          <p:nvPr/>
        </p:nvGrpSpPr>
        <p:grpSpPr>
          <a:xfrm>
            <a:off x="426425" y="1441174"/>
            <a:ext cx="11476493" cy="744014"/>
            <a:chOff x="426425" y="1431235"/>
            <a:chExt cx="11476493" cy="744014"/>
          </a:xfrm>
        </p:grpSpPr>
        <p:sp>
          <p:nvSpPr>
            <p:cNvPr id="6" name="Rectangle 5">
              <a:extLst>
                <a:ext uri="{FF2B5EF4-FFF2-40B4-BE49-F238E27FC236}">
                  <a16:creationId xmlns:a16="http://schemas.microsoft.com/office/drawing/2014/main" id="{0BC8CC6D-C844-4C68-87F1-57B039BE7870}"/>
                </a:ext>
              </a:extLst>
            </p:cNvPr>
            <p:cNvSpPr/>
            <p:nvPr/>
          </p:nvSpPr>
          <p:spPr bwMode="auto">
            <a:xfrm>
              <a:off x="426425" y="1431235"/>
              <a:ext cx="1223472" cy="74401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IN" sz="1600" b="1">
                  <a:gradFill>
                    <a:gsLst>
                      <a:gs pos="0">
                        <a:srgbClr val="FFFFFF"/>
                      </a:gs>
                      <a:gs pos="100000">
                        <a:srgbClr val="FFFFFF"/>
                      </a:gs>
                    </a:gsLst>
                    <a:lin ang="5400000" scaled="0"/>
                  </a:gradFill>
                  <a:ea typeface="Segoe UI" pitchFamily="34" charset="0"/>
                  <a:cs typeface="Segoe UI" pitchFamily="34" charset="0"/>
                </a:rPr>
                <a:t>Context</a:t>
              </a:r>
            </a:p>
          </p:txBody>
        </p:sp>
        <p:sp>
          <p:nvSpPr>
            <p:cNvPr id="7" name="Rectangle 6">
              <a:extLst>
                <a:ext uri="{FF2B5EF4-FFF2-40B4-BE49-F238E27FC236}">
                  <a16:creationId xmlns:a16="http://schemas.microsoft.com/office/drawing/2014/main" id="{ABDC74E9-985D-47B5-945F-E8D94FB0BDC0}"/>
                </a:ext>
              </a:extLst>
            </p:cNvPr>
            <p:cNvSpPr/>
            <p:nvPr/>
          </p:nvSpPr>
          <p:spPr bwMode="auto">
            <a:xfrm>
              <a:off x="1698788" y="1431235"/>
              <a:ext cx="10204130" cy="744014"/>
            </a:xfrm>
            <a:prstGeom prst="rect">
              <a:avLst/>
            </a:prstGeom>
            <a:solidFill>
              <a:srgbClr val="E7F1FF"/>
            </a:solidFill>
            <a:ln>
              <a:solidFill>
                <a:schemeClr val="accent5">
                  <a:lumMod val="20000"/>
                  <a:lumOff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72000" rIns="36000" bIns="36000" numCol="1" spcCol="0" rtlCol="0" fromWordArt="0" anchor="ctr" anchorCtr="0" forceAA="0" compatLnSpc="1">
              <a:prstTxWarp prst="textNoShape">
                <a:avLst/>
              </a:prstTxWarp>
              <a:noAutofit/>
            </a:bodyPr>
            <a:lstStyle/>
            <a:p>
              <a:pPr marL="182563" indent="-182563" defTabSz="932472" fontAlgn="base">
                <a:lnSpc>
                  <a:spcPct val="90000"/>
                </a:lnSpc>
                <a:spcBef>
                  <a:spcPct val="0"/>
                </a:spcBef>
                <a:spcAft>
                  <a:spcPts val="300"/>
                </a:spcAft>
                <a:buFont typeface="Arial" panose="020B0604020202020204" pitchFamily="34" charset="0"/>
                <a:buChar char="•"/>
              </a:pPr>
              <a:r>
                <a:rPr lang="en-IN" sz="1200">
                  <a:solidFill>
                    <a:schemeClr val="tx1"/>
                  </a:solidFill>
                  <a:ea typeface="Segoe UI" pitchFamily="34" charset="0"/>
                  <a:cs typeface="Segoe UI" pitchFamily="34" charset="0"/>
                </a:rPr>
                <a:t>Daniela, a manager at Contoso Consulting Services is responsible for creating proposals and pitch decks for initial customer conversations. Her responsibilities include creating pitch decks for her industry customers and winning opportunities for her team</a:t>
              </a:r>
            </a:p>
            <a:p>
              <a:pPr marL="182563" indent="-182563" defTabSz="932472" fontAlgn="base">
                <a:lnSpc>
                  <a:spcPct val="90000"/>
                </a:lnSpc>
                <a:spcBef>
                  <a:spcPct val="0"/>
                </a:spcBef>
                <a:spcAft>
                  <a:spcPts val="300"/>
                </a:spcAft>
                <a:buFont typeface="Arial" panose="020B0604020202020204" pitchFamily="34" charset="0"/>
                <a:buChar char="•"/>
              </a:pPr>
              <a:r>
                <a:rPr lang="en-IN" sz="1200">
                  <a:solidFill>
                    <a:schemeClr val="tx1"/>
                  </a:solidFill>
                  <a:ea typeface="Segoe UI" pitchFamily="34" charset="0"/>
                  <a:cs typeface="Segoe UI" pitchFamily="34" charset="0"/>
                </a:rPr>
                <a:t>As Daniela is new to the industry and team, she is interested to get a view of the existing assets and materials that Contoso has that she can leverage to get moving fast. </a:t>
              </a:r>
            </a:p>
          </p:txBody>
        </p:sp>
      </p:grpSp>
      <p:sp>
        <p:nvSpPr>
          <p:cNvPr id="9" name="Isosceles Triangle 8">
            <a:extLst>
              <a:ext uri="{FF2B5EF4-FFF2-40B4-BE49-F238E27FC236}">
                <a16:creationId xmlns:a16="http://schemas.microsoft.com/office/drawing/2014/main" id="{D3CE65B6-294A-42A7-8D66-81B146C8AF3F}"/>
              </a:ext>
            </a:extLst>
          </p:cNvPr>
          <p:cNvSpPr/>
          <p:nvPr/>
        </p:nvSpPr>
        <p:spPr bwMode="auto">
          <a:xfrm rot="5400000">
            <a:off x="4755576" y="4130674"/>
            <a:ext cx="2880962" cy="289138"/>
          </a:xfrm>
          <a:prstGeom prst="triangle">
            <a:avLst/>
          </a:prstGeom>
          <a:gradFill flip="none" rotWithShape="1">
            <a:gsLst>
              <a:gs pos="0">
                <a:schemeClr val="accent1">
                  <a:shade val="30000"/>
                  <a:satMod val="115000"/>
                </a:schemeClr>
              </a:gs>
              <a:gs pos="68000">
                <a:schemeClr val="accent1"/>
              </a:gs>
              <a:gs pos="100000">
                <a:schemeClr val="accent1">
                  <a:lumMod val="60000"/>
                  <a:lumOff val="40000"/>
                </a:scheme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pic>
        <p:nvPicPr>
          <p:cNvPr id="13" name="Graphic 12" descr="Warning">
            <a:extLst>
              <a:ext uri="{FF2B5EF4-FFF2-40B4-BE49-F238E27FC236}">
                <a16:creationId xmlns:a16="http://schemas.microsoft.com/office/drawing/2014/main" id="{0D967F63-706B-4866-A31D-8AECEA5EC873}"/>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17703" y="2888820"/>
            <a:ext cx="217235" cy="217235"/>
          </a:xfrm>
          <a:prstGeom prst="rect">
            <a:avLst/>
          </a:prstGeom>
        </p:spPr>
      </p:pic>
      <p:pic>
        <p:nvPicPr>
          <p:cNvPr id="22" name="Graphic 21" descr="Warning">
            <a:extLst>
              <a:ext uri="{FF2B5EF4-FFF2-40B4-BE49-F238E27FC236}">
                <a16:creationId xmlns:a16="http://schemas.microsoft.com/office/drawing/2014/main" id="{03441BDA-641D-4FD6-A0E0-2B7EA0A9BE6E}"/>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17702" y="3359597"/>
            <a:ext cx="217235" cy="217235"/>
          </a:xfrm>
          <a:prstGeom prst="rect">
            <a:avLst/>
          </a:prstGeom>
        </p:spPr>
      </p:pic>
      <p:pic>
        <p:nvPicPr>
          <p:cNvPr id="23" name="Graphic 22" descr="Warning">
            <a:extLst>
              <a:ext uri="{FF2B5EF4-FFF2-40B4-BE49-F238E27FC236}">
                <a16:creationId xmlns:a16="http://schemas.microsoft.com/office/drawing/2014/main" id="{E32750EB-4BCE-42CC-8F39-D21B0F5029D5}"/>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17702" y="3978688"/>
            <a:ext cx="217235" cy="217235"/>
          </a:xfrm>
          <a:prstGeom prst="rect">
            <a:avLst/>
          </a:prstGeom>
        </p:spPr>
      </p:pic>
      <p:pic>
        <p:nvPicPr>
          <p:cNvPr id="25" name="Graphic 24" descr="Warning">
            <a:extLst>
              <a:ext uri="{FF2B5EF4-FFF2-40B4-BE49-F238E27FC236}">
                <a16:creationId xmlns:a16="http://schemas.microsoft.com/office/drawing/2014/main" id="{B21ECD72-B9FF-4884-BB5F-57AF466CEA56}"/>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20876" y="4621025"/>
            <a:ext cx="217235" cy="217235"/>
          </a:xfrm>
          <a:prstGeom prst="rect">
            <a:avLst/>
          </a:prstGeom>
        </p:spPr>
      </p:pic>
      <p:pic>
        <p:nvPicPr>
          <p:cNvPr id="26" name="Graphic 25" descr="Warning">
            <a:extLst>
              <a:ext uri="{FF2B5EF4-FFF2-40B4-BE49-F238E27FC236}">
                <a16:creationId xmlns:a16="http://schemas.microsoft.com/office/drawing/2014/main" id="{83E760A9-B34B-41A7-8DF4-8E60BD4C1CE9}"/>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17702" y="5073667"/>
            <a:ext cx="217235" cy="217235"/>
          </a:xfrm>
          <a:prstGeom prst="rect">
            <a:avLst/>
          </a:prstGeom>
        </p:spPr>
      </p:pic>
      <p:pic>
        <p:nvPicPr>
          <p:cNvPr id="27" name="Graphic 26" descr="Warning">
            <a:extLst>
              <a:ext uri="{FF2B5EF4-FFF2-40B4-BE49-F238E27FC236}">
                <a16:creationId xmlns:a16="http://schemas.microsoft.com/office/drawing/2014/main" id="{A5E5A53D-2A57-48B2-BB5D-BA4086C97614}"/>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54255" y="6600103"/>
            <a:ext cx="179533" cy="179533"/>
          </a:xfrm>
          <a:prstGeom prst="rect">
            <a:avLst/>
          </a:prstGeom>
        </p:spPr>
      </p:pic>
      <p:sp>
        <p:nvSpPr>
          <p:cNvPr id="14" name="TextBox 13">
            <a:extLst>
              <a:ext uri="{FF2B5EF4-FFF2-40B4-BE49-F238E27FC236}">
                <a16:creationId xmlns:a16="http://schemas.microsoft.com/office/drawing/2014/main" id="{0A9F480C-7FD3-47D0-96CF-1A826A8DA7C5}"/>
              </a:ext>
            </a:extLst>
          </p:cNvPr>
          <p:cNvSpPr txBox="1"/>
          <p:nvPr/>
        </p:nvSpPr>
        <p:spPr>
          <a:xfrm>
            <a:off x="642700" y="6634469"/>
            <a:ext cx="934551" cy="124650"/>
          </a:xfrm>
          <a:prstGeom prst="rect">
            <a:avLst/>
          </a:prstGeom>
          <a:noFill/>
        </p:spPr>
        <p:txBody>
          <a:bodyPr wrap="none" lIns="0" tIns="0" rIns="0" bIns="0" rtlCol="0">
            <a:spAutoFit/>
          </a:bodyPr>
          <a:lstStyle/>
          <a:p>
            <a:pPr>
              <a:lnSpc>
                <a:spcPct val="90000"/>
              </a:lnSpc>
              <a:spcAft>
                <a:spcPts val="600"/>
              </a:spcAft>
            </a:pPr>
            <a:r>
              <a:rPr lang="en-IN" sz="900">
                <a:gradFill>
                  <a:gsLst>
                    <a:gs pos="2917">
                      <a:schemeClr val="tx1"/>
                    </a:gs>
                    <a:gs pos="30000">
                      <a:schemeClr val="tx1"/>
                    </a:gs>
                  </a:gsLst>
                  <a:lin ang="5400000" scaled="0"/>
                </a:gradFill>
              </a:rPr>
              <a:t>- Points of Friction</a:t>
            </a:r>
          </a:p>
        </p:txBody>
      </p:sp>
      <p:sp>
        <p:nvSpPr>
          <p:cNvPr id="10" name="Rectangle 9">
            <a:extLst>
              <a:ext uri="{FF2B5EF4-FFF2-40B4-BE49-F238E27FC236}">
                <a16:creationId xmlns:a16="http://schemas.microsoft.com/office/drawing/2014/main" id="{2C3D425F-1A04-487C-B344-0A608559F06D}"/>
              </a:ext>
            </a:extLst>
          </p:cNvPr>
          <p:cNvSpPr/>
          <p:nvPr/>
        </p:nvSpPr>
        <p:spPr>
          <a:xfrm rot="16200000">
            <a:off x="9286349" y="531572"/>
            <a:ext cx="1393214" cy="330072"/>
          </a:xfrm>
          <a:prstGeom prst="rect">
            <a:avLst/>
          </a:prstGeom>
          <a:solidFill>
            <a:srgbClr val="004BB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72000" rIns="91440" bIns="72000" numCol="1" spcCol="0" rtlCol="0" fromWordArt="0" anchor="ctr" anchorCtr="0" forceAA="0" compatLnSpc="1">
            <a:prstTxWarp prst="textNoShape">
              <a:avLst/>
            </a:prstTxWarp>
            <a:spAutoFit/>
          </a:bodyPr>
          <a:lstStyle/>
          <a:p>
            <a:pPr algn="ctr" defTabSz="914400">
              <a:spcBef>
                <a:spcPts val="1800"/>
              </a:spcBef>
            </a:pPr>
            <a:r>
              <a:rPr lang="en-US" sz="1200" b="1">
                <a:solidFill>
                  <a:prstClr val="white"/>
                </a:solidFill>
                <a:cs typeface="Segoe UI Semibold" panose="020B0702040204020203" pitchFamily="34" charset="0"/>
              </a:rPr>
              <a:t>Employee</a:t>
            </a:r>
          </a:p>
        </p:txBody>
      </p:sp>
      <p:pic>
        <p:nvPicPr>
          <p:cNvPr id="11" name="Picture 2" descr="HRC20_hybridWorkplace_087">
            <a:extLst>
              <a:ext uri="{FF2B5EF4-FFF2-40B4-BE49-F238E27FC236}">
                <a16:creationId xmlns:a16="http://schemas.microsoft.com/office/drawing/2014/main" id="{95C00E71-BB95-4848-A346-FE2532B2A901}"/>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10132988" y="-3921"/>
            <a:ext cx="2089823" cy="1393215"/>
          </a:xfrm>
          <a:prstGeom prst="rect">
            <a:avLst/>
          </a:prstGeom>
          <a:noFill/>
          <a:extLst>
            <a:ext uri="{909E8E84-426E-40DD-AFC4-6F175D3DCCD1}">
              <a14:hiddenFill xmlns:a14="http://schemas.microsoft.com/office/drawing/2010/main">
                <a:solidFill>
                  <a:srgbClr val="FFFFFF"/>
                </a:solidFill>
              </a14:hiddenFill>
            </a:ext>
          </a:extLst>
        </p:spPr>
      </p:pic>
      <p:pic>
        <p:nvPicPr>
          <p:cNvPr id="19" name="Graphic 18" descr="Warning">
            <a:extLst>
              <a:ext uri="{FF2B5EF4-FFF2-40B4-BE49-F238E27FC236}">
                <a16:creationId xmlns:a16="http://schemas.microsoft.com/office/drawing/2014/main" id="{3A4EFA30-9F75-44DE-B977-2A6148B5FE81}"/>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17702" y="5494437"/>
            <a:ext cx="217235" cy="217235"/>
          </a:xfrm>
          <a:prstGeom prst="rect">
            <a:avLst/>
          </a:prstGeom>
        </p:spPr>
      </p:pic>
      <p:pic>
        <p:nvPicPr>
          <p:cNvPr id="20" name="Graphic 19" descr="Warning">
            <a:extLst>
              <a:ext uri="{FF2B5EF4-FFF2-40B4-BE49-F238E27FC236}">
                <a16:creationId xmlns:a16="http://schemas.microsoft.com/office/drawing/2014/main" id="{94F4CCB0-43C0-4454-921A-BA6B7C480D8B}"/>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17702" y="5915207"/>
            <a:ext cx="217235" cy="217235"/>
          </a:xfrm>
          <a:prstGeom prst="rect">
            <a:avLst/>
          </a:prstGeom>
        </p:spPr>
      </p:pic>
    </p:spTree>
    <p:extLst>
      <p:ext uri="{BB962C8B-B14F-4D97-AF65-F5344CB8AC3E}">
        <p14:creationId xmlns:p14="http://schemas.microsoft.com/office/powerpoint/2010/main" val="93575806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571520F-B211-6F4B-A517-6B7EE8627FE7}"/>
              </a:ext>
            </a:extLst>
          </p:cNvPr>
          <p:cNvSpPr txBox="1"/>
          <p:nvPr/>
        </p:nvSpPr>
        <p:spPr>
          <a:xfrm>
            <a:off x="791736" y="2957197"/>
            <a:ext cx="6106904" cy="1831271"/>
          </a:xfrm>
          <a:prstGeom prst="rect">
            <a:avLst/>
          </a:prstGeom>
          <a:noFill/>
        </p:spPr>
        <p:txBody>
          <a:bodyPr wrap="square" rtlCol="0">
            <a:spAutoFit/>
          </a:bodyPr>
          <a:lstStyle/>
          <a:p>
            <a:pPr>
              <a:spcAft>
                <a:spcPts val="600"/>
              </a:spcAft>
            </a:pPr>
            <a:r>
              <a:rPr lang="en-US" b="1">
                <a:latin typeface="Segoe UI" panose="020B0502040204020203" pitchFamily="34" charset="0"/>
                <a:cs typeface="Segoe UI" panose="020B0502040204020203" pitchFamily="34" charset="0"/>
              </a:rPr>
              <a:t>Daniela Mandera, Consulting Manager</a:t>
            </a:r>
          </a:p>
          <a:p>
            <a:r>
              <a:rPr lang="en-US" sz="1800">
                <a:latin typeface="Segoe UI Semilight" panose="020B0402040204020203" pitchFamily="34" charset="0"/>
                <a:cs typeface="Segoe UI Semilight" panose="020B0402040204020203" pitchFamily="34" charset="0"/>
              </a:rPr>
              <a:t>Daniela is a manager at Contoso Consulting Services. She is involved in pre-sales, proposal work and frequently does project pitches to her clients. She also handles putting together a team for her sold project opportunities and executing the project to success</a:t>
            </a:r>
          </a:p>
        </p:txBody>
      </p:sp>
      <p:sp>
        <p:nvSpPr>
          <p:cNvPr id="6" name="Oval 5">
            <a:extLst>
              <a:ext uri="{FF2B5EF4-FFF2-40B4-BE49-F238E27FC236}">
                <a16:creationId xmlns:a16="http://schemas.microsoft.com/office/drawing/2014/main" id="{A230B484-D18F-6C4B-8342-67B6981233E8}"/>
              </a:ext>
            </a:extLst>
          </p:cNvPr>
          <p:cNvSpPr/>
          <p:nvPr/>
        </p:nvSpPr>
        <p:spPr>
          <a:xfrm>
            <a:off x="791736" y="1828800"/>
            <a:ext cx="903249" cy="903249"/>
          </a:xfrm>
          <a:prstGeom prst="ellipse">
            <a:avLst/>
          </a:prstGeom>
          <a:blipFill>
            <a:blip r:embed="rId2" cstate="screen">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6117590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rgbClr val="5558AF"/>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55378CD-8AE8-4B6F-B032-EC5E614E59DE}"/>
              </a:ext>
            </a:extLst>
          </p:cNvPr>
          <p:cNvSpPr/>
          <p:nvPr/>
        </p:nvSpPr>
        <p:spPr>
          <a:xfrm>
            <a:off x="757989" y="3249396"/>
            <a:ext cx="10852485" cy="707886"/>
          </a:xfrm>
          <a:prstGeom prst="rect">
            <a:avLst/>
          </a:prstGeom>
        </p:spPr>
        <p:txBody>
          <a:bodyPr wrap="square">
            <a:spAutoFit/>
          </a:bodyPr>
          <a:lstStyle/>
          <a:p>
            <a:pPr>
              <a:spcAft>
                <a:spcPts val="600"/>
              </a:spcAft>
            </a:pPr>
            <a:r>
              <a:rPr lang="en-US" sz="2000">
                <a:solidFill>
                  <a:schemeClr val="bg1"/>
                </a:solidFill>
                <a:latin typeface="Segoe UI" panose="020B0502040204020203" pitchFamily="34" charset="0"/>
                <a:cs typeface="Segoe UI" panose="020B0502040204020203" pitchFamily="34" charset="0"/>
              </a:rPr>
              <a:t>Daniela is starting on a new cost reduction project with a retail client and is looking to leverage existing assets, models that Contoso has created from similar engagements in the past</a:t>
            </a:r>
            <a:endParaRPr lang="en-US" sz="1800">
              <a:solidFill>
                <a:schemeClr val="bg1"/>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162039342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494C18C1-2353-4B34-80A5-D43C7B32559C}"/>
              </a:ext>
            </a:extLst>
          </p:cNvPr>
          <p:cNvSpPr txBox="1"/>
          <p:nvPr/>
        </p:nvSpPr>
        <p:spPr>
          <a:xfrm>
            <a:off x="773190" y="6297744"/>
            <a:ext cx="10708895" cy="627864"/>
          </a:xfrm>
          <a:prstGeom prst="rect">
            <a:avLst/>
          </a:prstGeom>
          <a:noFill/>
        </p:spPr>
        <p:txBody>
          <a:bodyPr wrap="square" lIns="182880" tIns="146304" rIns="182880" bIns="146304" rtlCol="0">
            <a:spAutoFit/>
          </a:bodyPr>
          <a:lstStyle/>
          <a:p>
            <a:pPr>
              <a:lnSpc>
                <a:spcPct val="90000"/>
              </a:lnSpc>
              <a:spcAft>
                <a:spcPts val="600"/>
              </a:spcAft>
            </a:pPr>
            <a:r>
              <a:rPr lang="en-IN" sz="1200">
                <a:gradFill>
                  <a:gsLst>
                    <a:gs pos="2917">
                      <a:schemeClr val="tx1"/>
                    </a:gs>
                    <a:gs pos="30000">
                      <a:schemeClr val="tx1"/>
                    </a:gs>
                  </a:gsLst>
                  <a:lin ang="5400000" scaled="0"/>
                </a:gradFill>
              </a:rPr>
              <a:t>As Daniela adds the Teams app, she is welcomed with a message walking her through how the app can help her find information inside the organization and prompts her to start discovering knowledge assets</a:t>
            </a:r>
          </a:p>
        </p:txBody>
      </p:sp>
      <p:pic>
        <p:nvPicPr>
          <p:cNvPr id="6" name="Picture 5" descr="A screenshot of a cell phone&#10;&#10;Description automatically generated">
            <a:extLst>
              <a:ext uri="{FF2B5EF4-FFF2-40B4-BE49-F238E27FC236}">
                <a16:creationId xmlns:a16="http://schemas.microsoft.com/office/drawing/2014/main" id="{996E236A-9A2C-E84B-B56E-0D86F9156DF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59200" y="550800"/>
            <a:ext cx="9870267" cy="5745600"/>
          </a:xfrm>
          <a:prstGeom prst="rect">
            <a:avLst/>
          </a:prstGeom>
        </p:spPr>
      </p:pic>
      <p:sp>
        <p:nvSpPr>
          <p:cNvPr id="2" name="Title 8">
            <a:extLst>
              <a:ext uri="{FF2B5EF4-FFF2-40B4-BE49-F238E27FC236}">
                <a16:creationId xmlns:a16="http://schemas.microsoft.com/office/drawing/2014/main" id="{ABEDAD42-20AA-4756-8E10-3185A654192F}"/>
              </a:ext>
            </a:extLst>
          </p:cNvPr>
          <p:cNvSpPr txBox="1">
            <a:spLocks/>
          </p:cNvSpPr>
          <p:nvPr/>
        </p:nvSpPr>
        <p:spPr>
          <a:xfrm>
            <a:off x="318049" y="112490"/>
            <a:ext cx="9139203" cy="25391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14367" rtl="0" eaLnBrk="1" latinLnBrk="0" hangingPunct="1">
              <a:lnSpc>
                <a:spcPct val="90000"/>
              </a:lnSpc>
              <a:spcBef>
                <a:spcPct val="0"/>
              </a:spcBef>
              <a:buNone/>
              <a:defRPr lang="en-US" sz="3200" b="0" kern="1200" cap="none" spc="-147" baseline="0" dirty="0" smtClean="0">
                <a:ln w="3175">
                  <a:noFill/>
                </a:ln>
                <a:solidFill>
                  <a:srgbClr val="000000"/>
                </a:solidFill>
                <a:effectLst/>
                <a:latin typeface="+mj-lt"/>
                <a:ea typeface="+mn-ea"/>
                <a:cs typeface="Segoe UI" pitchFamily="34" charset="0"/>
              </a:defRPr>
            </a:lvl1pPr>
          </a:lstStyle>
          <a:p>
            <a:pPr defTabSz="457200">
              <a:lnSpc>
                <a:spcPct val="100000"/>
              </a:lnSpc>
              <a:spcBef>
                <a:spcPts val="0"/>
              </a:spcBef>
              <a:defRPr/>
            </a:pPr>
            <a:r>
              <a:rPr lang="en-IN" sz="1050" spc="0">
                <a:ln>
                  <a:noFill/>
                </a:ln>
                <a:solidFill>
                  <a:srgbClr val="4B53BC"/>
                </a:solidFill>
                <a:latin typeface="+mn-lt"/>
                <a:cs typeface="Segoe UI Semibold" panose="020B0702040204020203" pitchFamily="34" charset="0"/>
              </a:rPr>
              <a:t>Professional Services </a:t>
            </a:r>
            <a:r>
              <a:rPr lang="en-IN" sz="1050" spc="0">
                <a:ln>
                  <a:noFill/>
                </a:ln>
                <a:latin typeface="+mn-lt"/>
                <a:cs typeface="Segoe UI Light" panose="020B0502040204020203" pitchFamily="34" charset="0"/>
              </a:rPr>
              <a:t>– Knowledge Helper</a:t>
            </a:r>
          </a:p>
        </p:txBody>
      </p:sp>
    </p:spTree>
    <p:extLst>
      <p:ext uri="{BB962C8B-B14F-4D97-AF65-F5344CB8AC3E}">
        <p14:creationId xmlns:p14="http://schemas.microsoft.com/office/powerpoint/2010/main" val="238627988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494C18C1-2353-4B34-80A5-D43C7B32559C}"/>
              </a:ext>
            </a:extLst>
          </p:cNvPr>
          <p:cNvSpPr txBox="1"/>
          <p:nvPr/>
        </p:nvSpPr>
        <p:spPr>
          <a:xfrm>
            <a:off x="773190" y="6297744"/>
            <a:ext cx="10708895" cy="627864"/>
          </a:xfrm>
          <a:prstGeom prst="rect">
            <a:avLst/>
          </a:prstGeom>
          <a:noFill/>
        </p:spPr>
        <p:txBody>
          <a:bodyPr wrap="square" lIns="182880" tIns="146304" rIns="182880" bIns="146304" rtlCol="0">
            <a:spAutoFit/>
          </a:bodyPr>
          <a:lstStyle/>
          <a:p>
            <a:pPr>
              <a:lnSpc>
                <a:spcPct val="90000"/>
              </a:lnSpc>
              <a:spcAft>
                <a:spcPts val="600"/>
              </a:spcAft>
            </a:pPr>
            <a:r>
              <a:rPr lang="en-IN" sz="1200">
                <a:gradFill>
                  <a:gsLst>
                    <a:gs pos="2917">
                      <a:schemeClr val="tx1"/>
                    </a:gs>
                    <a:gs pos="30000">
                      <a:schemeClr val="tx1"/>
                    </a:gs>
                  </a:gsLst>
                  <a:lin ang="5400000" scaled="0"/>
                </a:gradFill>
              </a:rPr>
              <a:t>As Daniela clicks on Start now, the card refreshes to show a guided menu of options to choose from giving a controlled experience into the app’s discovery steps. As Daniela is preparing for customer meeting, she chooses the Find resource option as guided by the app</a:t>
            </a:r>
          </a:p>
        </p:txBody>
      </p:sp>
      <p:pic>
        <p:nvPicPr>
          <p:cNvPr id="6" name="Picture 5" descr="A screenshot of a cell phone&#10;&#10;Description automatically generated">
            <a:extLst>
              <a:ext uri="{FF2B5EF4-FFF2-40B4-BE49-F238E27FC236}">
                <a16:creationId xmlns:a16="http://schemas.microsoft.com/office/drawing/2014/main" id="{38CC9168-9A98-184E-8AF7-3DDADB7B1CE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62800" y="550800"/>
            <a:ext cx="9870267" cy="5745600"/>
          </a:xfrm>
          <a:prstGeom prst="rect">
            <a:avLst/>
          </a:prstGeom>
        </p:spPr>
      </p:pic>
      <p:sp>
        <p:nvSpPr>
          <p:cNvPr id="2" name="Title 8">
            <a:extLst>
              <a:ext uri="{FF2B5EF4-FFF2-40B4-BE49-F238E27FC236}">
                <a16:creationId xmlns:a16="http://schemas.microsoft.com/office/drawing/2014/main" id="{ADB05111-6632-4955-BF3F-49B55CFEDA97}"/>
              </a:ext>
            </a:extLst>
          </p:cNvPr>
          <p:cNvSpPr txBox="1">
            <a:spLocks/>
          </p:cNvSpPr>
          <p:nvPr/>
        </p:nvSpPr>
        <p:spPr>
          <a:xfrm>
            <a:off x="318049" y="112490"/>
            <a:ext cx="9139203" cy="25391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14367" rtl="0" eaLnBrk="1" latinLnBrk="0" hangingPunct="1">
              <a:lnSpc>
                <a:spcPct val="90000"/>
              </a:lnSpc>
              <a:spcBef>
                <a:spcPct val="0"/>
              </a:spcBef>
              <a:buNone/>
              <a:defRPr lang="en-US" sz="3200" b="0" kern="1200" cap="none" spc="-147" baseline="0" dirty="0" smtClean="0">
                <a:ln w="3175">
                  <a:noFill/>
                </a:ln>
                <a:solidFill>
                  <a:srgbClr val="000000"/>
                </a:solidFill>
                <a:effectLst/>
                <a:latin typeface="+mj-lt"/>
                <a:ea typeface="+mn-ea"/>
                <a:cs typeface="Segoe UI" pitchFamily="34" charset="0"/>
              </a:defRPr>
            </a:lvl1pPr>
          </a:lstStyle>
          <a:p>
            <a:pPr defTabSz="457200">
              <a:lnSpc>
                <a:spcPct val="100000"/>
              </a:lnSpc>
              <a:spcBef>
                <a:spcPts val="0"/>
              </a:spcBef>
              <a:defRPr/>
            </a:pPr>
            <a:r>
              <a:rPr lang="en-IN" sz="1050" spc="0">
                <a:ln>
                  <a:noFill/>
                </a:ln>
                <a:solidFill>
                  <a:srgbClr val="4B53BC"/>
                </a:solidFill>
                <a:latin typeface="+mn-lt"/>
                <a:cs typeface="Segoe UI Semibold" panose="020B0702040204020203" pitchFamily="34" charset="0"/>
              </a:rPr>
              <a:t>Professional Services </a:t>
            </a:r>
            <a:r>
              <a:rPr lang="en-IN" sz="1050" spc="0">
                <a:ln>
                  <a:noFill/>
                </a:ln>
                <a:latin typeface="+mn-lt"/>
                <a:cs typeface="Segoe UI Light" panose="020B0502040204020203" pitchFamily="34" charset="0"/>
              </a:rPr>
              <a:t>– Knowledge Helper</a:t>
            </a:r>
          </a:p>
        </p:txBody>
      </p:sp>
    </p:spTree>
    <p:extLst>
      <p:ext uri="{BB962C8B-B14F-4D97-AF65-F5344CB8AC3E}">
        <p14:creationId xmlns:p14="http://schemas.microsoft.com/office/powerpoint/2010/main" val="193847230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494C18C1-2353-4B34-80A5-D43C7B32559C}"/>
              </a:ext>
            </a:extLst>
          </p:cNvPr>
          <p:cNvSpPr txBox="1"/>
          <p:nvPr/>
        </p:nvSpPr>
        <p:spPr>
          <a:xfrm>
            <a:off x="773190" y="6297744"/>
            <a:ext cx="10708895" cy="461665"/>
          </a:xfrm>
          <a:prstGeom prst="rect">
            <a:avLst/>
          </a:prstGeom>
          <a:noFill/>
        </p:spPr>
        <p:txBody>
          <a:bodyPr wrap="square" lIns="182880" tIns="146304" rIns="182880" bIns="146304" rtlCol="0">
            <a:spAutoFit/>
          </a:bodyPr>
          <a:lstStyle/>
          <a:p>
            <a:pPr>
              <a:lnSpc>
                <a:spcPct val="90000"/>
              </a:lnSpc>
              <a:spcAft>
                <a:spcPts val="600"/>
              </a:spcAft>
            </a:pPr>
            <a:r>
              <a:rPr lang="en-IN" sz="1200">
                <a:gradFill>
                  <a:gsLst>
                    <a:gs pos="2917">
                      <a:schemeClr val="tx1"/>
                    </a:gs>
                    <a:gs pos="30000">
                      <a:schemeClr val="tx1"/>
                    </a:gs>
                  </a:gsLst>
                  <a:lin ang="5400000" scaled="0"/>
                </a:gradFill>
              </a:rPr>
              <a:t>A task module opens up asking further information from Daniela on the kind of audience she expects to be present during the meeting. </a:t>
            </a:r>
          </a:p>
        </p:txBody>
      </p:sp>
      <p:pic>
        <p:nvPicPr>
          <p:cNvPr id="4" name="Picture 3" descr="A screenshot of a computer&#10;&#10;Description automatically generated">
            <a:extLst>
              <a:ext uri="{FF2B5EF4-FFF2-40B4-BE49-F238E27FC236}">
                <a16:creationId xmlns:a16="http://schemas.microsoft.com/office/drawing/2014/main" id="{BBAC71B6-CE12-4340-9BA8-8FC10A557F5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62801" y="550800"/>
            <a:ext cx="9870267" cy="5745600"/>
          </a:xfrm>
          <a:prstGeom prst="rect">
            <a:avLst/>
          </a:prstGeom>
        </p:spPr>
      </p:pic>
      <p:sp>
        <p:nvSpPr>
          <p:cNvPr id="3" name="Title 8">
            <a:extLst>
              <a:ext uri="{FF2B5EF4-FFF2-40B4-BE49-F238E27FC236}">
                <a16:creationId xmlns:a16="http://schemas.microsoft.com/office/drawing/2014/main" id="{2DFC6D0E-DD4D-4C72-B299-5EAF382DA7CD}"/>
              </a:ext>
            </a:extLst>
          </p:cNvPr>
          <p:cNvSpPr txBox="1">
            <a:spLocks/>
          </p:cNvSpPr>
          <p:nvPr/>
        </p:nvSpPr>
        <p:spPr>
          <a:xfrm>
            <a:off x="318049" y="112490"/>
            <a:ext cx="9139203" cy="25391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14367" rtl="0" eaLnBrk="1" latinLnBrk="0" hangingPunct="1">
              <a:lnSpc>
                <a:spcPct val="90000"/>
              </a:lnSpc>
              <a:spcBef>
                <a:spcPct val="0"/>
              </a:spcBef>
              <a:buNone/>
              <a:defRPr lang="en-US" sz="3200" b="0" kern="1200" cap="none" spc="-147" baseline="0" dirty="0" smtClean="0">
                <a:ln w="3175">
                  <a:noFill/>
                </a:ln>
                <a:solidFill>
                  <a:srgbClr val="000000"/>
                </a:solidFill>
                <a:effectLst/>
                <a:latin typeface="+mj-lt"/>
                <a:ea typeface="+mn-ea"/>
                <a:cs typeface="Segoe UI" pitchFamily="34" charset="0"/>
              </a:defRPr>
            </a:lvl1pPr>
          </a:lstStyle>
          <a:p>
            <a:pPr defTabSz="457200">
              <a:lnSpc>
                <a:spcPct val="100000"/>
              </a:lnSpc>
              <a:spcBef>
                <a:spcPts val="0"/>
              </a:spcBef>
              <a:defRPr/>
            </a:pPr>
            <a:r>
              <a:rPr lang="en-IN" sz="1050" spc="0">
                <a:ln>
                  <a:noFill/>
                </a:ln>
                <a:solidFill>
                  <a:srgbClr val="4B53BC"/>
                </a:solidFill>
                <a:latin typeface="+mn-lt"/>
                <a:cs typeface="Segoe UI Semibold" panose="020B0702040204020203" pitchFamily="34" charset="0"/>
              </a:rPr>
              <a:t>Professional Services </a:t>
            </a:r>
            <a:r>
              <a:rPr lang="en-IN" sz="1050" spc="0">
                <a:ln>
                  <a:noFill/>
                </a:ln>
                <a:latin typeface="+mn-lt"/>
                <a:cs typeface="Segoe UI Light" panose="020B0502040204020203" pitchFamily="34" charset="0"/>
              </a:rPr>
              <a:t>– Knowledge Helper</a:t>
            </a:r>
          </a:p>
        </p:txBody>
      </p:sp>
    </p:spTree>
    <p:extLst>
      <p:ext uri="{BB962C8B-B14F-4D97-AF65-F5344CB8AC3E}">
        <p14:creationId xmlns:p14="http://schemas.microsoft.com/office/powerpoint/2010/main" val="205160923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494C18C1-2353-4B34-80A5-D43C7B32559C}"/>
              </a:ext>
            </a:extLst>
          </p:cNvPr>
          <p:cNvSpPr txBox="1"/>
          <p:nvPr/>
        </p:nvSpPr>
        <p:spPr>
          <a:xfrm>
            <a:off x="773190" y="6297744"/>
            <a:ext cx="10708895" cy="627864"/>
          </a:xfrm>
          <a:prstGeom prst="rect">
            <a:avLst/>
          </a:prstGeom>
          <a:noFill/>
        </p:spPr>
        <p:txBody>
          <a:bodyPr wrap="square" lIns="182880" tIns="146304" rIns="182880" bIns="146304" rtlCol="0">
            <a:spAutoFit/>
          </a:bodyPr>
          <a:lstStyle/>
          <a:p>
            <a:pPr>
              <a:lnSpc>
                <a:spcPct val="90000"/>
              </a:lnSpc>
              <a:spcAft>
                <a:spcPts val="600"/>
              </a:spcAft>
            </a:pPr>
            <a:r>
              <a:rPr lang="en-IN" sz="1200">
                <a:gradFill>
                  <a:gsLst>
                    <a:gs pos="2917">
                      <a:schemeClr val="tx1"/>
                    </a:gs>
                    <a:gs pos="30000">
                      <a:schemeClr val="tx1"/>
                    </a:gs>
                  </a:gsLst>
                  <a:lin ang="5400000" scaled="0"/>
                </a:gradFill>
              </a:rPr>
              <a:t>Daniela also mentions the industry in which her customer operates. This will fine tune the search results and surface only assets relevant to the customer’s industry </a:t>
            </a:r>
          </a:p>
        </p:txBody>
      </p:sp>
      <p:pic>
        <p:nvPicPr>
          <p:cNvPr id="4" name="Picture 3" descr="A screenshot of a computer&#10;&#10;Description automatically generated">
            <a:extLst>
              <a:ext uri="{FF2B5EF4-FFF2-40B4-BE49-F238E27FC236}">
                <a16:creationId xmlns:a16="http://schemas.microsoft.com/office/drawing/2014/main" id="{B32559B3-5C75-3F4D-ADB4-01B4C3C6FCF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62800" y="550800"/>
            <a:ext cx="9870267" cy="5745600"/>
          </a:xfrm>
          <a:prstGeom prst="rect">
            <a:avLst/>
          </a:prstGeom>
        </p:spPr>
      </p:pic>
      <p:sp>
        <p:nvSpPr>
          <p:cNvPr id="2" name="Title 8">
            <a:extLst>
              <a:ext uri="{FF2B5EF4-FFF2-40B4-BE49-F238E27FC236}">
                <a16:creationId xmlns:a16="http://schemas.microsoft.com/office/drawing/2014/main" id="{42F44893-4EE0-4626-B522-D9FF8A9F82E8}"/>
              </a:ext>
            </a:extLst>
          </p:cNvPr>
          <p:cNvSpPr txBox="1">
            <a:spLocks/>
          </p:cNvSpPr>
          <p:nvPr/>
        </p:nvSpPr>
        <p:spPr>
          <a:xfrm>
            <a:off x="318049" y="112490"/>
            <a:ext cx="9139203" cy="25391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14367" rtl="0" eaLnBrk="1" latinLnBrk="0" hangingPunct="1">
              <a:lnSpc>
                <a:spcPct val="90000"/>
              </a:lnSpc>
              <a:spcBef>
                <a:spcPct val="0"/>
              </a:spcBef>
              <a:buNone/>
              <a:defRPr lang="en-US" sz="3200" b="0" kern="1200" cap="none" spc="-147" baseline="0" dirty="0" smtClean="0">
                <a:ln w="3175">
                  <a:noFill/>
                </a:ln>
                <a:solidFill>
                  <a:srgbClr val="000000"/>
                </a:solidFill>
                <a:effectLst/>
                <a:latin typeface="+mj-lt"/>
                <a:ea typeface="+mn-ea"/>
                <a:cs typeface="Segoe UI" pitchFamily="34" charset="0"/>
              </a:defRPr>
            </a:lvl1pPr>
          </a:lstStyle>
          <a:p>
            <a:pPr defTabSz="457200">
              <a:lnSpc>
                <a:spcPct val="100000"/>
              </a:lnSpc>
              <a:spcBef>
                <a:spcPts val="0"/>
              </a:spcBef>
              <a:defRPr/>
            </a:pPr>
            <a:r>
              <a:rPr lang="en-IN" sz="1050" spc="0">
                <a:ln>
                  <a:noFill/>
                </a:ln>
                <a:solidFill>
                  <a:srgbClr val="4B53BC"/>
                </a:solidFill>
                <a:latin typeface="+mn-lt"/>
                <a:cs typeface="Segoe UI Semibold" panose="020B0702040204020203" pitchFamily="34" charset="0"/>
              </a:rPr>
              <a:t>Professional Services </a:t>
            </a:r>
            <a:r>
              <a:rPr lang="en-IN" sz="1050" spc="0">
                <a:ln>
                  <a:noFill/>
                </a:ln>
                <a:latin typeface="+mn-lt"/>
                <a:cs typeface="Segoe UI Light" panose="020B0502040204020203" pitchFamily="34" charset="0"/>
              </a:rPr>
              <a:t>– Knowledge Helper</a:t>
            </a:r>
          </a:p>
        </p:txBody>
      </p:sp>
    </p:spTree>
    <p:extLst>
      <p:ext uri="{BB962C8B-B14F-4D97-AF65-F5344CB8AC3E}">
        <p14:creationId xmlns:p14="http://schemas.microsoft.com/office/powerpoint/2010/main" val="9553836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494C18C1-2353-4B34-80A5-D43C7B32559C}"/>
              </a:ext>
            </a:extLst>
          </p:cNvPr>
          <p:cNvSpPr txBox="1"/>
          <p:nvPr/>
        </p:nvSpPr>
        <p:spPr>
          <a:xfrm>
            <a:off x="773191" y="6297744"/>
            <a:ext cx="10908736" cy="627864"/>
          </a:xfrm>
          <a:prstGeom prst="rect">
            <a:avLst/>
          </a:prstGeom>
          <a:noFill/>
        </p:spPr>
        <p:txBody>
          <a:bodyPr wrap="square" lIns="182880" tIns="146304" rIns="182880" bIns="146304" rtlCol="0">
            <a:spAutoFit/>
          </a:bodyPr>
          <a:lstStyle/>
          <a:p>
            <a:pPr>
              <a:lnSpc>
                <a:spcPct val="90000"/>
              </a:lnSpc>
              <a:spcAft>
                <a:spcPts val="600"/>
              </a:spcAft>
            </a:pPr>
            <a:r>
              <a:rPr lang="en-IN" sz="1200">
                <a:gradFill>
                  <a:gsLst>
                    <a:gs pos="2917">
                      <a:schemeClr val="tx1"/>
                    </a:gs>
                    <a:gs pos="30000">
                      <a:schemeClr val="tx1"/>
                    </a:gs>
                  </a:gsLst>
                  <a:lin ang="5400000" scaled="0"/>
                </a:gradFill>
              </a:rPr>
              <a:t>On clicking on Enter hours, the app prompts a task module with input fields for Babak to enter the WBS code for each project he has worked on. Babak will be able to cycle through previous week’s time sheets as well using this task module. </a:t>
            </a:r>
          </a:p>
        </p:txBody>
      </p:sp>
      <p:pic>
        <p:nvPicPr>
          <p:cNvPr id="3" name="Picture 2" descr="A screenshot of a computer&#10;&#10;Description automatically generated">
            <a:extLst>
              <a:ext uri="{FF2B5EF4-FFF2-40B4-BE49-F238E27FC236}">
                <a16:creationId xmlns:a16="http://schemas.microsoft.com/office/drawing/2014/main" id="{34ED7A9F-CD31-4C9E-A961-4F8DD8BCCE3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62800" y="550800"/>
            <a:ext cx="9870267" cy="5745600"/>
          </a:xfrm>
          <a:prstGeom prst="rect">
            <a:avLst/>
          </a:prstGeom>
        </p:spPr>
      </p:pic>
      <p:sp>
        <p:nvSpPr>
          <p:cNvPr id="4" name="Title 8">
            <a:extLst>
              <a:ext uri="{FF2B5EF4-FFF2-40B4-BE49-F238E27FC236}">
                <a16:creationId xmlns:a16="http://schemas.microsoft.com/office/drawing/2014/main" id="{D500279C-21CD-49E8-B925-F11AB32866E0}"/>
              </a:ext>
            </a:extLst>
          </p:cNvPr>
          <p:cNvSpPr txBox="1">
            <a:spLocks/>
          </p:cNvSpPr>
          <p:nvPr/>
        </p:nvSpPr>
        <p:spPr>
          <a:xfrm>
            <a:off x="318049" y="112490"/>
            <a:ext cx="9139203" cy="25391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14367" rtl="0" eaLnBrk="1" latinLnBrk="0" hangingPunct="1">
              <a:lnSpc>
                <a:spcPct val="90000"/>
              </a:lnSpc>
              <a:spcBef>
                <a:spcPct val="0"/>
              </a:spcBef>
              <a:buNone/>
              <a:defRPr lang="en-US" sz="3200" b="0" kern="1200" cap="none" spc="-147" baseline="0" dirty="0" smtClean="0">
                <a:ln w="3175">
                  <a:noFill/>
                </a:ln>
                <a:solidFill>
                  <a:srgbClr val="000000"/>
                </a:solidFill>
                <a:effectLst/>
                <a:latin typeface="+mj-lt"/>
                <a:ea typeface="+mn-ea"/>
                <a:cs typeface="Segoe UI" pitchFamily="34" charset="0"/>
              </a:defRPr>
            </a:lvl1pPr>
          </a:lstStyle>
          <a:p>
            <a:pPr defTabSz="457200">
              <a:lnSpc>
                <a:spcPct val="100000"/>
              </a:lnSpc>
              <a:spcBef>
                <a:spcPts val="0"/>
              </a:spcBef>
              <a:defRPr/>
            </a:pPr>
            <a:r>
              <a:rPr lang="en-IN" sz="1050" spc="0">
                <a:ln>
                  <a:noFill/>
                </a:ln>
                <a:solidFill>
                  <a:srgbClr val="4B53BC"/>
                </a:solidFill>
                <a:latin typeface="+mn-lt"/>
                <a:cs typeface="Segoe UI Semibold" panose="020B0702040204020203" pitchFamily="34" charset="0"/>
              </a:rPr>
              <a:t>Professional Services </a:t>
            </a:r>
            <a:r>
              <a:rPr lang="en-IN" sz="1050" spc="0">
                <a:ln>
                  <a:noFill/>
                </a:ln>
                <a:latin typeface="+mn-lt"/>
                <a:cs typeface="Segoe UI Light" panose="020B0502040204020203" pitchFamily="34" charset="0"/>
              </a:rPr>
              <a:t>– Time &amp; Expense</a:t>
            </a:r>
          </a:p>
        </p:txBody>
      </p:sp>
    </p:spTree>
    <p:extLst>
      <p:ext uri="{BB962C8B-B14F-4D97-AF65-F5344CB8AC3E}">
        <p14:creationId xmlns:p14="http://schemas.microsoft.com/office/powerpoint/2010/main" val="186970309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494C18C1-2353-4B34-80A5-D43C7B32559C}"/>
              </a:ext>
            </a:extLst>
          </p:cNvPr>
          <p:cNvSpPr txBox="1"/>
          <p:nvPr/>
        </p:nvSpPr>
        <p:spPr>
          <a:xfrm>
            <a:off x="773190" y="6297744"/>
            <a:ext cx="10708895" cy="627864"/>
          </a:xfrm>
          <a:prstGeom prst="rect">
            <a:avLst/>
          </a:prstGeom>
          <a:noFill/>
        </p:spPr>
        <p:txBody>
          <a:bodyPr wrap="square" lIns="182880" tIns="146304" rIns="182880" bIns="146304" rtlCol="0">
            <a:spAutoFit/>
          </a:bodyPr>
          <a:lstStyle/>
          <a:p>
            <a:pPr>
              <a:lnSpc>
                <a:spcPct val="90000"/>
              </a:lnSpc>
              <a:spcAft>
                <a:spcPts val="600"/>
              </a:spcAft>
            </a:pPr>
            <a:r>
              <a:rPr lang="en-IN" sz="1200">
                <a:gradFill>
                  <a:gsLst>
                    <a:gs pos="2917">
                      <a:schemeClr val="tx1"/>
                    </a:gs>
                    <a:gs pos="30000">
                      <a:schemeClr val="tx1"/>
                    </a:gs>
                  </a:gsLst>
                  <a:lin ang="5400000" scaled="0"/>
                </a:gradFill>
              </a:rPr>
              <a:t>In order to further make the assets relevant to Daniela’s meeting, the app also asks Daniela to provide input on the type of engagement / topic of discussion in the meeting. </a:t>
            </a:r>
          </a:p>
        </p:txBody>
      </p:sp>
      <p:pic>
        <p:nvPicPr>
          <p:cNvPr id="4" name="Picture 3" descr="A screenshot of a computer&#10;&#10;Description automatically generated">
            <a:extLst>
              <a:ext uri="{FF2B5EF4-FFF2-40B4-BE49-F238E27FC236}">
                <a16:creationId xmlns:a16="http://schemas.microsoft.com/office/drawing/2014/main" id="{43CD5206-9BB6-174F-9BD4-38A327C6C4D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62800" y="550800"/>
            <a:ext cx="9870267" cy="5745600"/>
          </a:xfrm>
          <a:prstGeom prst="rect">
            <a:avLst/>
          </a:prstGeom>
        </p:spPr>
      </p:pic>
      <p:sp>
        <p:nvSpPr>
          <p:cNvPr id="2" name="Title 8">
            <a:extLst>
              <a:ext uri="{FF2B5EF4-FFF2-40B4-BE49-F238E27FC236}">
                <a16:creationId xmlns:a16="http://schemas.microsoft.com/office/drawing/2014/main" id="{D489F242-5F46-4684-9950-6C042F842695}"/>
              </a:ext>
            </a:extLst>
          </p:cNvPr>
          <p:cNvSpPr txBox="1">
            <a:spLocks/>
          </p:cNvSpPr>
          <p:nvPr/>
        </p:nvSpPr>
        <p:spPr>
          <a:xfrm>
            <a:off x="318049" y="112490"/>
            <a:ext cx="9139203" cy="25391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14367" rtl="0" eaLnBrk="1" latinLnBrk="0" hangingPunct="1">
              <a:lnSpc>
                <a:spcPct val="90000"/>
              </a:lnSpc>
              <a:spcBef>
                <a:spcPct val="0"/>
              </a:spcBef>
              <a:buNone/>
              <a:defRPr lang="en-US" sz="3200" b="0" kern="1200" cap="none" spc="-147" baseline="0" dirty="0" smtClean="0">
                <a:ln w="3175">
                  <a:noFill/>
                </a:ln>
                <a:solidFill>
                  <a:srgbClr val="000000"/>
                </a:solidFill>
                <a:effectLst/>
                <a:latin typeface="+mj-lt"/>
                <a:ea typeface="+mn-ea"/>
                <a:cs typeface="Segoe UI" pitchFamily="34" charset="0"/>
              </a:defRPr>
            </a:lvl1pPr>
          </a:lstStyle>
          <a:p>
            <a:pPr defTabSz="457200">
              <a:lnSpc>
                <a:spcPct val="100000"/>
              </a:lnSpc>
              <a:spcBef>
                <a:spcPts val="0"/>
              </a:spcBef>
              <a:defRPr/>
            </a:pPr>
            <a:r>
              <a:rPr lang="en-IN" sz="1050" spc="0">
                <a:ln>
                  <a:noFill/>
                </a:ln>
                <a:solidFill>
                  <a:srgbClr val="4B53BC"/>
                </a:solidFill>
                <a:latin typeface="+mn-lt"/>
                <a:cs typeface="Segoe UI Semibold" panose="020B0702040204020203" pitchFamily="34" charset="0"/>
              </a:rPr>
              <a:t>Professional Services </a:t>
            </a:r>
            <a:r>
              <a:rPr lang="en-IN" sz="1050" spc="0">
                <a:ln>
                  <a:noFill/>
                </a:ln>
                <a:latin typeface="+mn-lt"/>
                <a:cs typeface="Segoe UI Light" panose="020B0502040204020203" pitchFamily="34" charset="0"/>
              </a:rPr>
              <a:t>– Knowledge Helper</a:t>
            </a:r>
          </a:p>
        </p:txBody>
      </p:sp>
    </p:spTree>
    <p:extLst>
      <p:ext uri="{BB962C8B-B14F-4D97-AF65-F5344CB8AC3E}">
        <p14:creationId xmlns:p14="http://schemas.microsoft.com/office/powerpoint/2010/main" val="283413224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494C18C1-2353-4B34-80A5-D43C7B32559C}"/>
              </a:ext>
            </a:extLst>
          </p:cNvPr>
          <p:cNvSpPr txBox="1"/>
          <p:nvPr/>
        </p:nvSpPr>
        <p:spPr>
          <a:xfrm>
            <a:off x="773190" y="6297744"/>
            <a:ext cx="10708895" cy="627864"/>
          </a:xfrm>
          <a:prstGeom prst="rect">
            <a:avLst/>
          </a:prstGeom>
          <a:noFill/>
        </p:spPr>
        <p:txBody>
          <a:bodyPr wrap="square" lIns="182880" tIns="146304" rIns="182880" bIns="146304" rtlCol="0">
            <a:spAutoFit/>
          </a:bodyPr>
          <a:lstStyle/>
          <a:p>
            <a:pPr>
              <a:lnSpc>
                <a:spcPct val="90000"/>
              </a:lnSpc>
              <a:spcAft>
                <a:spcPts val="600"/>
              </a:spcAft>
            </a:pPr>
            <a:r>
              <a:rPr lang="en-IN" sz="1200">
                <a:gradFill>
                  <a:gsLst>
                    <a:gs pos="2917">
                      <a:schemeClr val="tx1"/>
                    </a:gs>
                    <a:gs pos="30000">
                      <a:schemeClr val="tx1"/>
                    </a:gs>
                  </a:gsLst>
                  <a:lin ang="5400000" scaled="0"/>
                </a:gradFill>
              </a:rPr>
              <a:t>After Daniela inputs parameters about her upcoming customer meeting, she asks the app to search and find resources relevant to her cause. This ensures that Daniela would never have to know the names or types of assets available in the organization. The app takes care of finding the right asset. </a:t>
            </a:r>
          </a:p>
        </p:txBody>
      </p:sp>
      <p:pic>
        <p:nvPicPr>
          <p:cNvPr id="4" name="Picture 3" descr="A screenshot of a computer screen&#10;&#10;Description automatically generated">
            <a:extLst>
              <a:ext uri="{FF2B5EF4-FFF2-40B4-BE49-F238E27FC236}">
                <a16:creationId xmlns:a16="http://schemas.microsoft.com/office/drawing/2014/main" id="{091C686B-B7E6-D644-8241-80132F5C3B6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62800" y="550800"/>
            <a:ext cx="9870267" cy="5745600"/>
          </a:xfrm>
          <a:prstGeom prst="rect">
            <a:avLst/>
          </a:prstGeom>
        </p:spPr>
      </p:pic>
      <p:sp>
        <p:nvSpPr>
          <p:cNvPr id="2" name="Title 8">
            <a:extLst>
              <a:ext uri="{FF2B5EF4-FFF2-40B4-BE49-F238E27FC236}">
                <a16:creationId xmlns:a16="http://schemas.microsoft.com/office/drawing/2014/main" id="{81C61533-F4D2-4E4E-87F1-9152BB6D9198}"/>
              </a:ext>
            </a:extLst>
          </p:cNvPr>
          <p:cNvSpPr txBox="1">
            <a:spLocks/>
          </p:cNvSpPr>
          <p:nvPr/>
        </p:nvSpPr>
        <p:spPr>
          <a:xfrm>
            <a:off x="318049" y="112490"/>
            <a:ext cx="9139203" cy="25391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14367" rtl="0" eaLnBrk="1" latinLnBrk="0" hangingPunct="1">
              <a:lnSpc>
                <a:spcPct val="90000"/>
              </a:lnSpc>
              <a:spcBef>
                <a:spcPct val="0"/>
              </a:spcBef>
              <a:buNone/>
              <a:defRPr lang="en-US" sz="3200" b="0" kern="1200" cap="none" spc="-147" baseline="0" dirty="0" smtClean="0">
                <a:ln w="3175">
                  <a:noFill/>
                </a:ln>
                <a:solidFill>
                  <a:srgbClr val="000000"/>
                </a:solidFill>
                <a:effectLst/>
                <a:latin typeface="+mj-lt"/>
                <a:ea typeface="+mn-ea"/>
                <a:cs typeface="Segoe UI" pitchFamily="34" charset="0"/>
              </a:defRPr>
            </a:lvl1pPr>
          </a:lstStyle>
          <a:p>
            <a:pPr defTabSz="457200">
              <a:lnSpc>
                <a:spcPct val="100000"/>
              </a:lnSpc>
              <a:spcBef>
                <a:spcPts val="0"/>
              </a:spcBef>
              <a:defRPr/>
            </a:pPr>
            <a:r>
              <a:rPr lang="en-IN" sz="1050" spc="0">
                <a:ln>
                  <a:noFill/>
                </a:ln>
                <a:solidFill>
                  <a:srgbClr val="4B53BC"/>
                </a:solidFill>
                <a:latin typeface="+mn-lt"/>
                <a:cs typeface="Segoe UI Semibold" panose="020B0702040204020203" pitchFamily="34" charset="0"/>
              </a:rPr>
              <a:t>Professional Services </a:t>
            </a:r>
            <a:r>
              <a:rPr lang="en-IN" sz="1050" spc="0">
                <a:ln>
                  <a:noFill/>
                </a:ln>
                <a:latin typeface="+mn-lt"/>
                <a:cs typeface="Segoe UI Light" panose="020B0502040204020203" pitchFamily="34" charset="0"/>
              </a:rPr>
              <a:t>– Knowledge Helper</a:t>
            </a:r>
          </a:p>
        </p:txBody>
      </p:sp>
    </p:spTree>
    <p:extLst>
      <p:ext uri="{BB962C8B-B14F-4D97-AF65-F5344CB8AC3E}">
        <p14:creationId xmlns:p14="http://schemas.microsoft.com/office/powerpoint/2010/main" val="176962658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494C18C1-2353-4B34-80A5-D43C7B32559C}"/>
              </a:ext>
            </a:extLst>
          </p:cNvPr>
          <p:cNvSpPr txBox="1"/>
          <p:nvPr/>
        </p:nvSpPr>
        <p:spPr>
          <a:xfrm>
            <a:off x="773190" y="6297744"/>
            <a:ext cx="10708895" cy="627864"/>
          </a:xfrm>
          <a:prstGeom prst="rect">
            <a:avLst/>
          </a:prstGeom>
          <a:noFill/>
        </p:spPr>
        <p:txBody>
          <a:bodyPr wrap="square" lIns="182880" tIns="146304" rIns="182880" bIns="146304" rtlCol="0">
            <a:spAutoFit/>
          </a:bodyPr>
          <a:lstStyle/>
          <a:p>
            <a:pPr>
              <a:lnSpc>
                <a:spcPct val="90000"/>
              </a:lnSpc>
              <a:spcAft>
                <a:spcPts val="600"/>
              </a:spcAft>
            </a:pPr>
            <a:r>
              <a:rPr lang="en-IN" sz="1200">
                <a:gradFill>
                  <a:gsLst>
                    <a:gs pos="2917">
                      <a:schemeClr val="tx1"/>
                    </a:gs>
                    <a:gs pos="30000">
                      <a:schemeClr val="tx1"/>
                    </a:gs>
                  </a:gsLst>
                  <a:lin ang="5400000" scaled="0"/>
                </a:gradFill>
              </a:rPr>
              <a:t>Since the app also constantly learns from interactions with other users who search on similar topics, and always knows the updated asset information, Knowledge Helper provides its users access to the right, relevant and latest knowledge information</a:t>
            </a:r>
          </a:p>
        </p:txBody>
      </p:sp>
      <p:pic>
        <p:nvPicPr>
          <p:cNvPr id="4" name="Picture 3" descr="A screenshot of a cell phone&#10;&#10;Description automatically generated">
            <a:extLst>
              <a:ext uri="{FF2B5EF4-FFF2-40B4-BE49-F238E27FC236}">
                <a16:creationId xmlns:a16="http://schemas.microsoft.com/office/drawing/2014/main" id="{7842C5BA-366D-E946-941B-43FA91E843E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62800" y="550800"/>
            <a:ext cx="9870267" cy="5745600"/>
          </a:xfrm>
          <a:prstGeom prst="rect">
            <a:avLst/>
          </a:prstGeom>
        </p:spPr>
      </p:pic>
      <p:sp>
        <p:nvSpPr>
          <p:cNvPr id="2" name="Title 8">
            <a:extLst>
              <a:ext uri="{FF2B5EF4-FFF2-40B4-BE49-F238E27FC236}">
                <a16:creationId xmlns:a16="http://schemas.microsoft.com/office/drawing/2014/main" id="{9F866E27-485A-4BA3-8B59-058915944147}"/>
              </a:ext>
            </a:extLst>
          </p:cNvPr>
          <p:cNvSpPr txBox="1">
            <a:spLocks/>
          </p:cNvSpPr>
          <p:nvPr/>
        </p:nvSpPr>
        <p:spPr>
          <a:xfrm>
            <a:off x="318049" y="112490"/>
            <a:ext cx="9139203" cy="25391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14367" rtl="0" eaLnBrk="1" latinLnBrk="0" hangingPunct="1">
              <a:lnSpc>
                <a:spcPct val="90000"/>
              </a:lnSpc>
              <a:spcBef>
                <a:spcPct val="0"/>
              </a:spcBef>
              <a:buNone/>
              <a:defRPr lang="en-US" sz="3200" b="0" kern="1200" cap="none" spc="-147" baseline="0" dirty="0" smtClean="0">
                <a:ln w="3175">
                  <a:noFill/>
                </a:ln>
                <a:solidFill>
                  <a:srgbClr val="000000"/>
                </a:solidFill>
                <a:effectLst/>
                <a:latin typeface="+mj-lt"/>
                <a:ea typeface="+mn-ea"/>
                <a:cs typeface="Segoe UI" pitchFamily="34" charset="0"/>
              </a:defRPr>
            </a:lvl1pPr>
          </a:lstStyle>
          <a:p>
            <a:pPr defTabSz="457200">
              <a:lnSpc>
                <a:spcPct val="100000"/>
              </a:lnSpc>
              <a:spcBef>
                <a:spcPts val="0"/>
              </a:spcBef>
              <a:defRPr/>
            </a:pPr>
            <a:r>
              <a:rPr lang="en-IN" sz="1050" spc="0">
                <a:ln>
                  <a:noFill/>
                </a:ln>
                <a:solidFill>
                  <a:srgbClr val="4B53BC"/>
                </a:solidFill>
                <a:latin typeface="+mn-lt"/>
                <a:cs typeface="Segoe UI Semibold" panose="020B0702040204020203" pitchFamily="34" charset="0"/>
              </a:rPr>
              <a:t>Professional Services </a:t>
            </a:r>
            <a:r>
              <a:rPr lang="en-IN" sz="1050" spc="0">
                <a:ln>
                  <a:noFill/>
                </a:ln>
                <a:latin typeface="+mn-lt"/>
                <a:cs typeface="Segoe UI Light" panose="020B0502040204020203" pitchFamily="34" charset="0"/>
              </a:rPr>
              <a:t>– Knowledge Helper</a:t>
            </a:r>
          </a:p>
        </p:txBody>
      </p:sp>
    </p:spTree>
    <p:extLst>
      <p:ext uri="{BB962C8B-B14F-4D97-AF65-F5344CB8AC3E}">
        <p14:creationId xmlns:p14="http://schemas.microsoft.com/office/powerpoint/2010/main" val="283962732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494C18C1-2353-4B34-80A5-D43C7B32559C}"/>
              </a:ext>
            </a:extLst>
          </p:cNvPr>
          <p:cNvSpPr txBox="1"/>
          <p:nvPr/>
        </p:nvSpPr>
        <p:spPr>
          <a:xfrm>
            <a:off x="773190" y="6297744"/>
            <a:ext cx="10708895" cy="627864"/>
          </a:xfrm>
          <a:prstGeom prst="rect">
            <a:avLst/>
          </a:prstGeom>
          <a:noFill/>
        </p:spPr>
        <p:txBody>
          <a:bodyPr wrap="square" lIns="182880" tIns="146304" rIns="182880" bIns="146304" rtlCol="0">
            <a:spAutoFit/>
          </a:bodyPr>
          <a:lstStyle/>
          <a:p>
            <a:pPr>
              <a:lnSpc>
                <a:spcPct val="90000"/>
              </a:lnSpc>
              <a:spcAft>
                <a:spcPts val="600"/>
              </a:spcAft>
            </a:pPr>
            <a:r>
              <a:rPr lang="en-IN" sz="1200">
                <a:gradFill>
                  <a:gsLst>
                    <a:gs pos="2917">
                      <a:schemeClr val="tx1"/>
                    </a:gs>
                    <a:gs pos="30000">
                      <a:schemeClr val="tx1"/>
                    </a:gs>
                  </a:gsLst>
                  <a:lin ang="5400000" scaled="0"/>
                </a:gradFill>
              </a:rPr>
              <a:t>Daniela clicks on one of the assets sent across as a list. As she clicks, the app sends a detailed card of the specific asset with an option to consume the information right within Teams</a:t>
            </a:r>
          </a:p>
        </p:txBody>
      </p:sp>
      <p:pic>
        <p:nvPicPr>
          <p:cNvPr id="4" name="Picture 3" descr="A screenshot of a cell phone&#10;&#10;Description automatically generated">
            <a:extLst>
              <a:ext uri="{FF2B5EF4-FFF2-40B4-BE49-F238E27FC236}">
                <a16:creationId xmlns:a16="http://schemas.microsoft.com/office/drawing/2014/main" id="{A51C6A84-B30E-2E4F-812F-70CA1146BF4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62800" y="550800"/>
            <a:ext cx="9870267" cy="5745600"/>
          </a:xfrm>
          <a:prstGeom prst="rect">
            <a:avLst/>
          </a:prstGeom>
        </p:spPr>
      </p:pic>
      <p:sp>
        <p:nvSpPr>
          <p:cNvPr id="2" name="Title 8">
            <a:extLst>
              <a:ext uri="{FF2B5EF4-FFF2-40B4-BE49-F238E27FC236}">
                <a16:creationId xmlns:a16="http://schemas.microsoft.com/office/drawing/2014/main" id="{B374C50F-D728-43D5-A71B-CD576ABE0C10}"/>
              </a:ext>
            </a:extLst>
          </p:cNvPr>
          <p:cNvSpPr txBox="1">
            <a:spLocks/>
          </p:cNvSpPr>
          <p:nvPr/>
        </p:nvSpPr>
        <p:spPr>
          <a:xfrm>
            <a:off x="318049" y="112490"/>
            <a:ext cx="9139203" cy="25391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14367" rtl="0" eaLnBrk="1" latinLnBrk="0" hangingPunct="1">
              <a:lnSpc>
                <a:spcPct val="90000"/>
              </a:lnSpc>
              <a:spcBef>
                <a:spcPct val="0"/>
              </a:spcBef>
              <a:buNone/>
              <a:defRPr lang="en-US" sz="3200" b="0" kern="1200" cap="none" spc="-147" baseline="0" dirty="0" smtClean="0">
                <a:ln w="3175">
                  <a:noFill/>
                </a:ln>
                <a:solidFill>
                  <a:srgbClr val="000000"/>
                </a:solidFill>
                <a:effectLst/>
                <a:latin typeface="+mj-lt"/>
                <a:ea typeface="+mn-ea"/>
                <a:cs typeface="Segoe UI" pitchFamily="34" charset="0"/>
              </a:defRPr>
            </a:lvl1pPr>
          </a:lstStyle>
          <a:p>
            <a:pPr defTabSz="457200">
              <a:lnSpc>
                <a:spcPct val="100000"/>
              </a:lnSpc>
              <a:spcBef>
                <a:spcPts val="0"/>
              </a:spcBef>
              <a:defRPr/>
            </a:pPr>
            <a:r>
              <a:rPr lang="en-IN" sz="1050" spc="0">
                <a:ln>
                  <a:noFill/>
                </a:ln>
                <a:solidFill>
                  <a:srgbClr val="4B53BC"/>
                </a:solidFill>
                <a:latin typeface="+mn-lt"/>
                <a:cs typeface="Segoe UI Semibold" panose="020B0702040204020203" pitchFamily="34" charset="0"/>
              </a:rPr>
              <a:t>Professional Services </a:t>
            </a:r>
            <a:r>
              <a:rPr lang="en-IN" sz="1050" spc="0">
                <a:ln>
                  <a:noFill/>
                </a:ln>
                <a:latin typeface="+mn-lt"/>
                <a:cs typeface="Segoe UI Light" panose="020B0502040204020203" pitchFamily="34" charset="0"/>
              </a:rPr>
              <a:t>– Knowledge Helper</a:t>
            </a:r>
          </a:p>
        </p:txBody>
      </p:sp>
    </p:spTree>
    <p:extLst>
      <p:ext uri="{BB962C8B-B14F-4D97-AF65-F5344CB8AC3E}">
        <p14:creationId xmlns:p14="http://schemas.microsoft.com/office/powerpoint/2010/main" val="188455511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494C18C1-2353-4B34-80A5-D43C7B32559C}"/>
              </a:ext>
            </a:extLst>
          </p:cNvPr>
          <p:cNvSpPr txBox="1"/>
          <p:nvPr/>
        </p:nvSpPr>
        <p:spPr>
          <a:xfrm>
            <a:off x="773190" y="6297744"/>
            <a:ext cx="10708895" cy="627864"/>
          </a:xfrm>
          <a:prstGeom prst="rect">
            <a:avLst/>
          </a:prstGeom>
          <a:noFill/>
        </p:spPr>
        <p:txBody>
          <a:bodyPr wrap="square" lIns="182880" tIns="146304" rIns="182880" bIns="146304" rtlCol="0">
            <a:spAutoFit/>
          </a:bodyPr>
          <a:lstStyle/>
          <a:p>
            <a:pPr>
              <a:lnSpc>
                <a:spcPct val="90000"/>
              </a:lnSpc>
              <a:spcAft>
                <a:spcPts val="600"/>
              </a:spcAft>
            </a:pPr>
            <a:r>
              <a:rPr lang="en-IN" sz="1200">
                <a:gradFill>
                  <a:gsLst>
                    <a:gs pos="2917">
                      <a:schemeClr val="tx1"/>
                    </a:gs>
                    <a:gs pos="30000">
                      <a:schemeClr val="tx1"/>
                    </a:gs>
                  </a:gsLst>
                  <a:lin ang="5400000" scaled="0"/>
                </a:gradFill>
              </a:rPr>
              <a:t>As Daniela clicks on Watch video, it opens a task module with the video embedded. In addition, Daniela is able to post comments on the asset and consume comments from others in her organization. </a:t>
            </a:r>
          </a:p>
        </p:txBody>
      </p:sp>
      <p:pic>
        <p:nvPicPr>
          <p:cNvPr id="4" name="Picture 3" descr="A screenshot of a computer&#10;&#10;Description automatically generated">
            <a:extLst>
              <a:ext uri="{FF2B5EF4-FFF2-40B4-BE49-F238E27FC236}">
                <a16:creationId xmlns:a16="http://schemas.microsoft.com/office/drawing/2014/main" id="{67465601-8F7D-2349-8FC4-5D3EC64E03E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62800" y="550800"/>
            <a:ext cx="9870267" cy="5745600"/>
          </a:xfrm>
          <a:prstGeom prst="rect">
            <a:avLst/>
          </a:prstGeom>
        </p:spPr>
      </p:pic>
      <p:sp>
        <p:nvSpPr>
          <p:cNvPr id="2" name="Title 8">
            <a:extLst>
              <a:ext uri="{FF2B5EF4-FFF2-40B4-BE49-F238E27FC236}">
                <a16:creationId xmlns:a16="http://schemas.microsoft.com/office/drawing/2014/main" id="{0B089137-894A-40FD-946B-CC46DD44514B}"/>
              </a:ext>
            </a:extLst>
          </p:cNvPr>
          <p:cNvSpPr txBox="1">
            <a:spLocks/>
          </p:cNvSpPr>
          <p:nvPr/>
        </p:nvSpPr>
        <p:spPr>
          <a:xfrm>
            <a:off x="318049" y="112490"/>
            <a:ext cx="9139203" cy="25391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14367" rtl="0" eaLnBrk="1" latinLnBrk="0" hangingPunct="1">
              <a:lnSpc>
                <a:spcPct val="90000"/>
              </a:lnSpc>
              <a:spcBef>
                <a:spcPct val="0"/>
              </a:spcBef>
              <a:buNone/>
              <a:defRPr lang="en-US" sz="3200" b="0" kern="1200" cap="none" spc="-147" baseline="0" dirty="0" smtClean="0">
                <a:ln w="3175">
                  <a:noFill/>
                </a:ln>
                <a:solidFill>
                  <a:srgbClr val="000000"/>
                </a:solidFill>
                <a:effectLst/>
                <a:latin typeface="+mj-lt"/>
                <a:ea typeface="+mn-ea"/>
                <a:cs typeface="Segoe UI" pitchFamily="34" charset="0"/>
              </a:defRPr>
            </a:lvl1pPr>
          </a:lstStyle>
          <a:p>
            <a:pPr defTabSz="457200">
              <a:lnSpc>
                <a:spcPct val="100000"/>
              </a:lnSpc>
              <a:spcBef>
                <a:spcPts val="0"/>
              </a:spcBef>
              <a:defRPr/>
            </a:pPr>
            <a:r>
              <a:rPr lang="en-IN" sz="1050" spc="0">
                <a:ln>
                  <a:noFill/>
                </a:ln>
                <a:solidFill>
                  <a:srgbClr val="4B53BC"/>
                </a:solidFill>
                <a:latin typeface="+mn-lt"/>
                <a:cs typeface="Segoe UI Semibold" panose="020B0702040204020203" pitchFamily="34" charset="0"/>
              </a:rPr>
              <a:t>Professional Services </a:t>
            </a:r>
            <a:r>
              <a:rPr lang="en-IN" sz="1050" spc="0">
                <a:ln>
                  <a:noFill/>
                </a:ln>
                <a:latin typeface="+mn-lt"/>
                <a:cs typeface="Segoe UI Light" panose="020B0502040204020203" pitchFamily="34" charset="0"/>
              </a:rPr>
              <a:t>– Knowledge Helper</a:t>
            </a:r>
          </a:p>
        </p:txBody>
      </p:sp>
    </p:spTree>
    <p:extLst>
      <p:ext uri="{BB962C8B-B14F-4D97-AF65-F5344CB8AC3E}">
        <p14:creationId xmlns:p14="http://schemas.microsoft.com/office/powerpoint/2010/main" val="236765439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rgbClr val="5558AF"/>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55378CD-8AE8-4B6F-B032-EC5E614E59DE}"/>
              </a:ext>
            </a:extLst>
          </p:cNvPr>
          <p:cNvSpPr/>
          <p:nvPr/>
        </p:nvSpPr>
        <p:spPr>
          <a:xfrm>
            <a:off x="757989" y="3249396"/>
            <a:ext cx="10852485" cy="1015663"/>
          </a:xfrm>
          <a:prstGeom prst="rect">
            <a:avLst/>
          </a:prstGeom>
        </p:spPr>
        <p:txBody>
          <a:bodyPr wrap="square">
            <a:spAutoFit/>
          </a:bodyPr>
          <a:lstStyle/>
          <a:p>
            <a:pPr>
              <a:spcAft>
                <a:spcPts val="600"/>
              </a:spcAft>
            </a:pPr>
            <a:r>
              <a:rPr lang="en-US" sz="2000">
                <a:solidFill>
                  <a:schemeClr val="bg1"/>
                </a:solidFill>
                <a:latin typeface="Segoe UI" panose="020B0502040204020203" pitchFamily="34" charset="0"/>
                <a:cs typeface="Segoe UI" panose="020B0502040204020203" pitchFamily="34" charset="0"/>
              </a:rPr>
              <a:t>Daniela made use of the assets she found in Knowledge Helper and prepared a successful customer presentation. She wanted to pass on the learnings from her presentation to the asset owner.  </a:t>
            </a:r>
            <a:endParaRPr lang="en-US" sz="1800">
              <a:solidFill>
                <a:schemeClr val="bg1"/>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7732181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494C18C1-2353-4B34-80A5-D43C7B32559C}"/>
              </a:ext>
            </a:extLst>
          </p:cNvPr>
          <p:cNvSpPr txBox="1"/>
          <p:nvPr/>
        </p:nvSpPr>
        <p:spPr>
          <a:xfrm>
            <a:off x="773190" y="6297744"/>
            <a:ext cx="10708895" cy="627864"/>
          </a:xfrm>
          <a:prstGeom prst="rect">
            <a:avLst/>
          </a:prstGeom>
          <a:noFill/>
        </p:spPr>
        <p:txBody>
          <a:bodyPr wrap="square" lIns="182880" tIns="146304" rIns="182880" bIns="146304" rtlCol="0">
            <a:spAutoFit/>
          </a:bodyPr>
          <a:lstStyle/>
          <a:p>
            <a:pPr>
              <a:lnSpc>
                <a:spcPct val="90000"/>
              </a:lnSpc>
              <a:spcAft>
                <a:spcPts val="600"/>
              </a:spcAft>
            </a:pPr>
            <a:r>
              <a:rPr lang="en-IN" sz="1200">
                <a:gradFill>
                  <a:gsLst>
                    <a:gs pos="2917">
                      <a:schemeClr val="tx1"/>
                    </a:gs>
                    <a:gs pos="30000">
                      <a:schemeClr val="tx1"/>
                    </a:gs>
                  </a:gsLst>
                  <a:lin ang="5400000" scaled="0"/>
                </a:gradFill>
              </a:rPr>
              <a:t>For each asset that the app surfaces to end user, it provides an option for users to share their feedback directly with author of these assets. This helps make sure the content is relevant, accurate and is always expanding. </a:t>
            </a:r>
          </a:p>
        </p:txBody>
      </p:sp>
      <p:pic>
        <p:nvPicPr>
          <p:cNvPr id="10" name="Picture 9">
            <a:extLst>
              <a:ext uri="{FF2B5EF4-FFF2-40B4-BE49-F238E27FC236}">
                <a16:creationId xmlns:a16="http://schemas.microsoft.com/office/drawing/2014/main" id="{FAE9060E-0C8A-CE46-B626-40BEC133E2C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62800" y="550800"/>
            <a:ext cx="9870267" cy="5745600"/>
          </a:xfrm>
          <a:prstGeom prst="rect">
            <a:avLst/>
          </a:prstGeom>
        </p:spPr>
      </p:pic>
      <p:sp>
        <p:nvSpPr>
          <p:cNvPr id="2" name="Title 8">
            <a:extLst>
              <a:ext uri="{FF2B5EF4-FFF2-40B4-BE49-F238E27FC236}">
                <a16:creationId xmlns:a16="http://schemas.microsoft.com/office/drawing/2014/main" id="{434C3CE9-F8A2-4A17-A0E8-95B5C40924B3}"/>
              </a:ext>
            </a:extLst>
          </p:cNvPr>
          <p:cNvSpPr txBox="1">
            <a:spLocks/>
          </p:cNvSpPr>
          <p:nvPr/>
        </p:nvSpPr>
        <p:spPr>
          <a:xfrm>
            <a:off x="318049" y="112490"/>
            <a:ext cx="9139203" cy="25391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14367" rtl="0" eaLnBrk="1" latinLnBrk="0" hangingPunct="1">
              <a:lnSpc>
                <a:spcPct val="90000"/>
              </a:lnSpc>
              <a:spcBef>
                <a:spcPct val="0"/>
              </a:spcBef>
              <a:buNone/>
              <a:defRPr lang="en-US" sz="3200" b="0" kern="1200" cap="none" spc="-147" baseline="0" dirty="0" smtClean="0">
                <a:ln w="3175">
                  <a:noFill/>
                </a:ln>
                <a:solidFill>
                  <a:srgbClr val="000000"/>
                </a:solidFill>
                <a:effectLst/>
                <a:latin typeface="+mj-lt"/>
                <a:ea typeface="+mn-ea"/>
                <a:cs typeface="Segoe UI" pitchFamily="34" charset="0"/>
              </a:defRPr>
            </a:lvl1pPr>
          </a:lstStyle>
          <a:p>
            <a:pPr defTabSz="457200">
              <a:lnSpc>
                <a:spcPct val="100000"/>
              </a:lnSpc>
              <a:spcBef>
                <a:spcPts val="0"/>
              </a:spcBef>
              <a:defRPr/>
            </a:pPr>
            <a:r>
              <a:rPr lang="en-IN" sz="1050" spc="0">
                <a:ln>
                  <a:noFill/>
                </a:ln>
                <a:solidFill>
                  <a:srgbClr val="4B53BC"/>
                </a:solidFill>
                <a:latin typeface="+mn-lt"/>
                <a:cs typeface="Segoe UI Semibold" panose="020B0702040204020203" pitchFamily="34" charset="0"/>
              </a:rPr>
              <a:t>Professional Services </a:t>
            </a:r>
            <a:r>
              <a:rPr lang="en-IN" sz="1050" spc="0">
                <a:ln>
                  <a:noFill/>
                </a:ln>
                <a:latin typeface="+mn-lt"/>
                <a:cs typeface="Segoe UI Light" panose="020B0502040204020203" pitchFamily="34" charset="0"/>
              </a:rPr>
              <a:t>– Knowledge Helper</a:t>
            </a:r>
          </a:p>
        </p:txBody>
      </p:sp>
    </p:spTree>
    <p:extLst>
      <p:ext uri="{BB962C8B-B14F-4D97-AF65-F5344CB8AC3E}">
        <p14:creationId xmlns:p14="http://schemas.microsoft.com/office/powerpoint/2010/main" val="65534148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494C18C1-2353-4B34-80A5-D43C7B32559C}"/>
              </a:ext>
            </a:extLst>
          </p:cNvPr>
          <p:cNvSpPr txBox="1"/>
          <p:nvPr/>
        </p:nvSpPr>
        <p:spPr>
          <a:xfrm>
            <a:off x="773190" y="6297744"/>
            <a:ext cx="10708895" cy="627864"/>
          </a:xfrm>
          <a:prstGeom prst="rect">
            <a:avLst/>
          </a:prstGeom>
          <a:noFill/>
        </p:spPr>
        <p:txBody>
          <a:bodyPr wrap="square" lIns="182880" tIns="146304" rIns="182880" bIns="146304" rtlCol="0">
            <a:spAutoFit/>
          </a:bodyPr>
          <a:lstStyle/>
          <a:p>
            <a:pPr>
              <a:lnSpc>
                <a:spcPct val="90000"/>
              </a:lnSpc>
              <a:spcAft>
                <a:spcPts val="600"/>
              </a:spcAft>
            </a:pPr>
            <a:r>
              <a:rPr lang="en-IN" sz="1200">
                <a:gradFill>
                  <a:gsLst>
                    <a:gs pos="2917">
                      <a:schemeClr val="tx1"/>
                    </a:gs>
                    <a:gs pos="30000">
                      <a:schemeClr val="tx1"/>
                    </a:gs>
                  </a:gsLst>
                  <a:lin ang="5400000" scaled="0"/>
                </a:gradFill>
              </a:rPr>
              <a:t>Daniela clicks on Share Feedback option on the asset to submit her feedback. It opens up a simple text box that Daniela can use to enter her learnings from customer meeting. </a:t>
            </a:r>
          </a:p>
        </p:txBody>
      </p:sp>
      <p:pic>
        <p:nvPicPr>
          <p:cNvPr id="4" name="Picture 3" descr="A screenshot of a cell phone&#10;&#10;Description automatically generated">
            <a:extLst>
              <a:ext uri="{FF2B5EF4-FFF2-40B4-BE49-F238E27FC236}">
                <a16:creationId xmlns:a16="http://schemas.microsoft.com/office/drawing/2014/main" id="{CEA83C87-F437-9348-8D3C-A34E901B26B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62800" y="550800"/>
            <a:ext cx="9870267" cy="5745600"/>
          </a:xfrm>
          <a:prstGeom prst="rect">
            <a:avLst/>
          </a:prstGeom>
        </p:spPr>
      </p:pic>
      <p:sp>
        <p:nvSpPr>
          <p:cNvPr id="2" name="Title 8">
            <a:extLst>
              <a:ext uri="{FF2B5EF4-FFF2-40B4-BE49-F238E27FC236}">
                <a16:creationId xmlns:a16="http://schemas.microsoft.com/office/drawing/2014/main" id="{5740AD0B-55D5-48D0-8AF2-B4E698C1AA60}"/>
              </a:ext>
            </a:extLst>
          </p:cNvPr>
          <p:cNvSpPr txBox="1">
            <a:spLocks/>
          </p:cNvSpPr>
          <p:nvPr/>
        </p:nvSpPr>
        <p:spPr>
          <a:xfrm>
            <a:off x="318049" y="112490"/>
            <a:ext cx="9139203" cy="25391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14367" rtl="0" eaLnBrk="1" latinLnBrk="0" hangingPunct="1">
              <a:lnSpc>
                <a:spcPct val="90000"/>
              </a:lnSpc>
              <a:spcBef>
                <a:spcPct val="0"/>
              </a:spcBef>
              <a:buNone/>
              <a:defRPr lang="en-US" sz="3200" b="0" kern="1200" cap="none" spc="-147" baseline="0" dirty="0" smtClean="0">
                <a:ln w="3175">
                  <a:noFill/>
                </a:ln>
                <a:solidFill>
                  <a:srgbClr val="000000"/>
                </a:solidFill>
                <a:effectLst/>
                <a:latin typeface="+mj-lt"/>
                <a:ea typeface="+mn-ea"/>
                <a:cs typeface="Segoe UI" pitchFamily="34" charset="0"/>
              </a:defRPr>
            </a:lvl1pPr>
          </a:lstStyle>
          <a:p>
            <a:pPr defTabSz="457200">
              <a:lnSpc>
                <a:spcPct val="100000"/>
              </a:lnSpc>
              <a:spcBef>
                <a:spcPts val="0"/>
              </a:spcBef>
              <a:defRPr/>
            </a:pPr>
            <a:r>
              <a:rPr lang="en-IN" sz="1050" spc="0">
                <a:ln>
                  <a:noFill/>
                </a:ln>
                <a:solidFill>
                  <a:srgbClr val="4B53BC"/>
                </a:solidFill>
                <a:latin typeface="+mn-lt"/>
                <a:cs typeface="Segoe UI Semibold" panose="020B0702040204020203" pitchFamily="34" charset="0"/>
              </a:rPr>
              <a:t>Professional Services </a:t>
            </a:r>
            <a:r>
              <a:rPr lang="en-IN" sz="1050" spc="0">
                <a:ln>
                  <a:noFill/>
                </a:ln>
                <a:latin typeface="+mn-lt"/>
                <a:cs typeface="Segoe UI Light" panose="020B0502040204020203" pitchFamily="34" charset="0"/>
              </a:rPr>
              <a:t>– Knowledge Helper</a:t>
            </a:r>
          </a:p>
        </p:txBody>
      </p:sp>
    </p:spTree>
    <p:extLst>
      <p:ext uri="{BB962C8B-B14F-4D97-AF65-F5344CB8AC3E}">
        <p14:creationId xmlns:p14="http://schemas.microsoft.com/office/powerpoint/2010/main" val="160801688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494C18C1-2353-4B34-80A5-D43C7B32559C}"/>
              </a:ext>
            </a:extLst>
          </p:cNvPr>
          <p:cNvSpPr txBox="1"/>
          <p:nvPr/>
        </p:nvSpPr>
        <p:spPr>
          <a:xfrm>
            <a:off x="773190" y="6297744"/>
            <a:ext cx="10708895" cy="627864"/>
          </a:xfrm>
          <a:prstGeom prst="rect">
            <a:avLst/>
          </a:prstGeom>
          <a:noFill/>
        </p:spPr>
        <p:txBody>
          <a:bodyPr wrap="square" lIns="182880" tIns="146304" rIns="182880" bIns="146304" rtlCol="0">
            <a:spAutoFit/>
          </a:bodyPr>
          <a:lstStyle/>
          <a:p>
            <a:pPr>
              <a:lnSpc>
                <a:spcPct val="90000"/>
              </a:lnSpc>
              <a:spcAft>
                <a:spcPts val="600"/>
              </a:spcAft>
            </a:pPr>
            <a:r>
              <a:rPr lang="en-IN" sz="1200">
                <a:gradFill>
                  <a:gsLst>
                    <a:gs pos="2917">
                      <a:schemeClr val="tx1"/>
                    </a:gs>
                    <a:gs pos="30000">
                      <a:schemeClr val="tx1"/>
                    </a:gs>
                  </a:gsLst>
                  <a:lin ang="5400000" scaled="0"/>
                </a:gradFill>
              </a:rPr>
              <a:t>Daniela suggests that adding relevant case studies to the content would make this asset all the more impactful. Alternatively, Daniela could also contact the author directly (1:1 chat) to discuss any queries or clarifications and provide feedback.  </a:t>
            </a:r>
          </a:p>
        </p:txBody>
      </p:sp>
      <p:pic>
        <p:nvPicPr>
          <p:cNvPr id="4" name="Picture 3" descr="A screenshot of a cell phone&#10;&#10;Description automatically generated">
            <a:extLst>
              <a:ext uri="{FF2B5EF4-FFF2-40B4-BE49-F238E27FC236}">
                <a16:creationId xmlns:a16="http://schemas.microsoft.com/office/drawing/2014/main" id="{A2371EA3-4263-2649-A6FD-3544B551164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62800" y="550800"/>
            <a:ext cx="9870267" cy="5745600"/>
          </a:xfrm>
          <a:prstGeom prst="rect">
            <a:avLst/>
          </a:prstGeom>
        </p:spPr>
      </p:pic>
      <p:sp>
        <p:nvSpPr>
          <p:cNvPr id="2" name="Title 8">
            <a:extLst>
              <a:ext uri="{FF2B5EF4-FFF2-40B4-BE49-F238E27FC236}">
                <a16:creationId xmlns:a16="http://schemas.microsoft.com/office/drawing/2014/main" id="{64BBC0A0-EEAC-4181-8C1D-A8B32D15EF44}"/>
              </a:ext>
            </a:extLst>
          </p:cNvPr>
          <p:cNvSpPr txBox="1">
            <a:spLocks/>
          </p:cNvSpPr>
          <p:nvPr/>
        </p:nvSpPr>
        <p:spPr>
          <a:xfrm>
            <a:off x="318049" y="112490"/>
            <a:ext cx="9139203" cy="25391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14367" rtl="0" eaLnBrk="1" latinLnBrk="0" hangingPunct="1">
              <a:lnSpc>
                <a:spcPct val="90000"/>
              </a:lnSpc>
              <a:spcBef>
                <a:spcPct val="0"/>
              </a:spcBef>
              <a:buNone/>
              <a:defRPr lang="en-US" sz="3200" b="0" kern="1200" cap="none" spc="-147" baseline="0" dirty="0" smtClean="0">
                <a:ln w="3175">
                  <a:noFill/>
                </a:ln>
                <a:solidFill>
                  <a:srgbClr val="000000"/>
                </a:solidFill>
                <a:effectLst/>
                <a:latin typeface="+mj-lt"/>
                <a:ea typeface="+mn-ea"/>
                <a:cs typeface="Segoe UI" pitchFamily="34" charset="0"/>
              </a:defRPr>
            </a:lvl1pPr>
          </a:lstStyle>
          <a:p>
            <a:pPr defTabSz="457200">
              <a:lnSpc>
                <a:spcPct val="100000"/>
              </a:lnSpc>
              <a:spcBef>
                <a:spcPts val="0"/>
              </a:spcBef>
              <a:defRPr/>
            </a:pPr>
            <a:r>
              <a:rPr lang="en-IN" sz="1050" spc="0">
                <a:ln>
                  <a:noFill/>
                </a:ln>
                <a:solidFill>
                  <a:srgbClr val="4B53BC"/>
                </a:solidFill>
                <a:latin typeface="+mn-lt"/>
                <a:cs typeface="Segoe UI Semibold" panose="020B0702040204020203" pitchFamily="34" charset="0"/>
              </a:rPr>
              <a:t>Professional Services </a:t>
            </a:r>
            <a:r>
              <a:rPr lang="en-IN" sz="1050" spc="0">
                <a:ln>
                  <a:noFill/>
                </a:ln>
                <a:latin typeface="+mn-lt"/>
                <a:cs typeface="Segoe UI Light" panose="020B0502040204020203" pitchFamily="34" charset="0"/>
              </a:rPr>
              <a:t>– Knowledge Helper</a:t>
            </a:r>
          </a:p>
        </p:txBody>
      </p:sp>
    </p:spTree>
    <p:extLst>
      <p:ext uri="{BB962C8B-B14F-4D97-AF65-F5344CB8AC3E}">
        <p14:creationId xmlns:p14="http://schemas.microsoft.com/office/powerpoint/2010/main" val="217752693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494C18C1-2353-4B34-80A5-D43C7B32559C}"/>
              </a:ext>
            </a:extLst>
          </p:cNvPr>
          <p:cNvSpPr txBox="1"/>
          <p:nvPr/>
        </p:nvSpPr>
        <p:spPr>
          <a:xfrm>
            <a:off x="773190" y="6297744"/>
            <a:ext cx="10708895" cy="627864"/>
          </a:xfrm>
          <a:prstGeom prst="rect">
            <a:avLst/>
          </a:prstGeom>
          <a:noFill/>
        </p:spPr>
        <p:txBody>
          <a:bodyPr wrap="square" lIns="182880" tIns="146304" rIns="182880" bIns="146304" rtlCol="0">
            <a:spAutoFit/>
          </a:bodyPr>
          <a:lstStyle/>
          <a:p>
            <a:pPr>
              <a:lnSpc>
                <a:spcPct val="90000"/>
              </a:lnSpc>
              <a:spcAft>
                <a:spcPts val="600"/>
              </a:spcAft>
            </a:pPr>
            <a:r>
              <a:rPr lang="en-IN" sz="1200">
                <a:gradFill>
                  <a:gsLst>
                    <a:gs pos="2917">
                      <a:schemeClr val="tx1"/>
                    </a:gs>
                    <a:gs pos="30000">
                      <a:schemeClr val="tx1"/>
                    </a:gs>
                  </a:gsLst>
                  <a:lin ang="5400000" scaled="0"/>
                </a:gradFill>
              </a:rPr>
              <a:t>As Daniela submits her feedback, the card refreshes to acknowledge the submission. The author of the asset gets notification and he/she can act on the feedback</a:t>
            </a:r>
          </a:p>
        </p:txBody>
      </p:sp>
      <p:pic>
        <p:nvPicPr>
          <p:cNvPr id="4" name="Picture 3" descr="A screenshot of a cell phone&#10;&#10;Description automatically generated">
            <a:extLst>
              <a:ext uri="{FF2B5EF4-FFF2-40B4-BE49-F238E27FC236}">
                <a16:creationId xmlns:a16="http://schemas.microsoft.com/office/drawing/2014/main" id="{9C16421D-3792-0149-A42B-A01036D7FE4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62800" y="550800"/>
            <a:ext cx="9870267" cy="5745600"/>
          </a:xfrm>
          <a:prstGeom prst="rect">
            <a:avLst/>
          </a:prstGeom>
        </p:spPr>
      </p:pic>
      <p:sp>
        <p:nvSpPr>
          <p:cNvPr id="2" name="Title 8">
            <a:extLst>
              <a:ext uri="{FF2B5EF4-FFF2-40B4-BE49-F238E27FC236}">
                <a16:creationId xmlns:a16="http://schemas.microsoft.com/office/drawing/2014/main" id="{E1C03C15-3668-4A2A-AAE6-481A38CA61A4}"/>
              </a:ext>
            </a:extLst>
          </p:cNvPr>
          <p:cNvSpPr txBox="1">
            <a:spLocks/>
          </p:cNvSpPr>
          <p:nvPr/>
        </p:nvSpPr>
        <p:spPr>
          <a:xfrm>
            <a:off x="318049" y="112490"/>
            <a:ext cx="9139203" cy="25391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14367" rtl="0" eaLnBrk="1" latinLnBrk="0" hangingPunct="1">
              <a:lnSpc>
                <a:spcPct val="90000"/>
              </a:lnSpc>
              <a:spcBef>
                <a:spcPct val="0"/>
              </a:spcBef>
              <a:buNone/>
              <a:defRPr lang="en-US" sz="3200" b="0" kern="1200" cap="none" spc="-147" baseline="0" dirty="0" smtClean="0">
                <a:ln w="3175">
                  <a:noFill/>
                </a:ln>
                <a:solidFill>
                  <a:srgbClr val="000000"/>
                </a:solidFill>
                <a:effectLst/>
                <a:latin typeface="+mj-lt"/>
                <a:ea typeface="+mn-ea"/>
                <a:cs typeface="Segoe UI" pitchFamily="34" charset="0"/>
              </a:defRPr>
            </a:lvl1pPr>
          </a:lstStyle>
          <a:p>
            <a:pPr defTabSz="457200">
              <a:lnSpc>
                <a:spcPct val="100000"/>
              </a:lnSpc>
              <a:spcBef>
                <a:spcPts val="0"/>
              </a:spcBef>
              <a:defRPr/>
            </a:pPr>
            <a:r>
              <a:rPr lang="en-IN" sz="1050" spc="0">
                <a:ln>
                  <a:noFill/>
                </a:ln>
                <a:solidFill>
                  <a:srgbClr val="4B53BC"/>
                </a:solidFill>
                <a:latin typeface="+mn-lt"/>
                <a:cs typeface="Segoe UI Semibold" panose="020B0702040204020203" pitchFamily="34" charset="0"/>
              </a:rPr>
              <a:t>Professional Services </a:t>
            </a:r>
            <a:r>
              <a:rPr lang="en-IN" sz="1050" spc="0">
                <a:ln>
                  <a:noFill/>
                </a:ln>
                <a:latin typeface="+mn-lt"/>
                <a:cs typeface="Segoe UI Light" panose="020B0502040204020203" pitchFamily="34" charset="0"/>
              </a:rPr>
              <a:t>– Knowledge Helper</a:t>
            </a:r>
          </a:p>
        </p:txBody>
      </p:sp>
    </p:spTree>
    <p:extLst>
      <p:ext uri="{BB962C8B-B14F-4D97-AF65-F5344CB8AC3E}">
        <p14:creationId xmlns:p14="http://schemas.microsoft.com/office/powerpoint/2010/main" val="33792475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6_Microsoft 365 PPT Template - 2018">
  <a:themeElements>
    <a:clrScheme name="Custom 4">
      <a:dk1>
        <a:srgbClr val="282828"/>
      </a:dk1>
      <a:lt1>
        <a:srgbClr val="FFFFFF"/>
      </a:lt1>
      <a:dk2>
        <a:srgbClr val="282828"/>
      </a:dk2>
      <a:lt2>
        <a:srgbClr val="FFFFFF"/>
      </a:lt2>
      <a:accent1>
        <a:srgbClr val="0078D4"/>
      </a:accent1>
      <a:accent2>
        <a:srgbClr val="002050"/>
      </a:accent2>
      <a:accent3>
        <a:srgbClr val="939393"/>
      </a:accent3>
      <a:accent4>
        <a:srgbClr val="00BCF2"/>
      </a:accent4>
      <a:accent5>
        <a:srgbClr val="6C6E6C"/>
      </a:accent5>
      <a:accent6>
        <a:srgbClr val="2E2F2E"/>
      </a:accent6>
      <a:hlink>
        <a:srgbClr val="0078D4"/>
      </a:hlink>
      <a:folHlink>
        <a:srgbClr val="0078D4"/>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365 PPT Template 2018_2" id="{01A7FB2A-7862-441E-89D5-C3EE05893CAC}" vid="{DEC62A46-47F5-4825-899D-4E8B117FF749}"/>
    </a:ext>
  </a:extLst>
</a:theme>
</file>

<file path=ppt/theme/theme10.xml><?xml version="1.0" encoding="utf-8"?>
<a:theme xmlns:a="http://schemas.openxmlformats.org/drawingml/2006/main" name="1_Modern Workplace 2016">
  <a:themeElements>
    <a:clrScheme name="Custom 7">
      <a:dk1>
        <a:srgbClr val="2C292A"/>
      </a:dk1>
      <a:lt1>
        <a:srgbClr val="F1EFED"/>
      </a:lt1>
      <a:dk2>
        <a:srgbClr val="2C292A"/>
      </a:dk2>
      <a:lt2>
        <a:srgbClr val="FFFFFF"/>
      </a:lt2>
      <a:accent1>
        <a:srgbClr val="D83B01"/>
      </a:accent1>
      <a:accent2>
        <a:srgbClr val="FFC000"/>
      </a:accent2>
      <a:accent3>
        <a:srgbClr val="0078D7"/>
      </a:accent3>
      <a:accent4>
        <a:srgbClr val="2C292A"/>
      </a:accent4>
      <a:accent5>
        <a:srgbClr val="5A5456"/>
      </a:accent5>
      <a:accent6>
        <a:srgbClr val="B2ADAE"/>
      </a:accent6>
      <a:hlink>
        <a:srgbClr val="D83B01"/>
      </a:hlink>
      <a:folHlink>
        <a:srgbClr val="D83B01"/>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odern Workplace 2016" id="{438ED011-8D7B-4F66-AF61-9C0F95262BBE}" vid="{9DCA5458-83D4-4BB3-809A-6E3664CC262D}"/>
    </a:ext>
  </a:extLst>
</a:theme>
</file>

<file path=ppt/theme/theme11.xml><?xml version="1.0" encoding="utf-8"?>
<a:theme xmlns:a="http://schemas.openxmlformats.org/drawingml/2006/main" name="1_5-50109_Microsoft_Light_Template">
  <a:themeElements>
    <a:clrScheme name="Microsoft_2017_Light">
      <a:dk1>
        <a:srgbClr val="353535"/>
      </a:dk1>
      <a:lt1>
        <a:srgbClr val="FFFFFF"/>
      </a:lt1>
      <a:dk2>
        <a:srgbClr val="D83B01"/>
      </a:dk2>
      <a:lt2>
        <a:srgbClr val="E6E6E6"/>
      </a:lt2>
      <a:accent1>
        <a:srgbClr val="D83B01"/>
      </a:accent1>
      <a:accent2>
        <a:srgbClr val="FF8C00"/>
      </a:accent2>
      <a:accent3>
        <a:srgbClr val="FFB900"/>
      </a:accent3>
      <a:accent4>
        <a:srgbClr val="0078D7"/>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7_16x9_Template.potx" id="{F7CA4DD3-8A26-4BFE-B361-277536E70685}" vid="{DC517985-AF00-427B-A27C-74FF5728D0B0}"/>
    </a:ext>
  </a:ext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5-50195_Microsoft_Build_Template">
  <a:themeElements>
    <a:clrScheme name="Microsoft Build 2018">
      <a:dk1>
        <a:srgbClr val="1A1A1A"/>
      </a:dk1>
      <a:lt1>
        <a:srgbClr val="FFFFFF"/>
      </a:lt1>
      <a:dk2>
        <a:srgbClr val="0D0D0D"/>
      </a:dk2>
      <a:lt2>
        <a:srgbClr val="E6E6E6"/>
      </a:lt2>
      <a:accent1>
        <a:srgbClr val="505050"/>
      </a:accent1>
      <a:accent2>
        <a:srgbClr val="D2D2D2"/>
      </a:accent2>
      <a:accent3>
        <a:srgbClr val="E3008C"/>
      </a:accent3>
      <a:accent4>
        <a:srgbClr val="32145A"/>
      </a:accent4>
      <a:accent5>
        <a:srgbClr val="2139B5"/>
      </a:accent5>
      <a:accent6>
        <a:srgbClr val="E6E6E6"/>
      </a:accent6>
      <a:hlink>
        <a:srgbClr val="2139B5"/>
      </a:hlink>
      <a:folHlink>
        <a:srgbClr val="2139B5"/>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8_16x9_Breakout_Template.potx" id="{1A72F1D6-8E00-44B7-8612-A96C51648790}" vid="{FC63816D-7A82-403A-9DF6-29F1914C4360}"/>
    </a:ext>
  </a:extLst>
</a:theme>
</file>

<file path=ppt/theme/theme3.xml><?xml version="1.0" encoding="utf-8"?>
<a:theme xmlns:a="http://schemas.openxmlformats.org/drawingml/2006/main" name="9-51052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Template.potx" id="{7A738DDF-EF2E-41FA-9228-B2E944E70D9C}" vid="{C5A588B5-CA04-40F0-8170-DE3B1CFBB902}"/>
    </a:ext>
  </a:extLst>
</a:theme>
</file>

<file path=ppt/theme/theme4.xml><?xml version="1.0" encoding="utf-8"?>
<a:theme xmlns:a="http://schemas.openxmlformats.org/drawingml/2006/main" name="1_Microsoft 365 PPT Theme 2019">
  <a:themeElements>
    <a:clrScheme name="Microsoft 365 Colorful">
      <a:dk1>
        <a:srgbClr val="000000"/>
      </a:dk1>
      <a:lt1>
        <a:srgbClr val="FFFFFF"/>
      </a:lt1>
      <a:dk2>
        <a:srgbClr val="0078D7"/>
      </a:dk2>
      <a:lt2>
        <a:srgbClr val="F3F3F3"/>
      </a:lt2>
      <a:accent1>
        <a:srgbClr val="505050"/>
      </a:accent1>
      <a:accent2>
        <a:srgbClr val="0078D7"/>
      </a:accent2>
      <a:accent3>
        <a:srgbClr val="00BCF2"/>
      </a:accent3>
      <a:accent4>
        <a:srgbClr val="E3008C"/>
      </a:accent4>
      <a:accent5>
        <a:srgbClr val="5C2D91"/>
      </a:accent5>
      <a:accent6>
        <a:srgbClr val="107C10"/>
      </a:accent6>
      <a:hlink>
        <a:srgbClr val="0078D7"/>
      </a:hlink>
      <a:folHlink>
        <a:srgbClr val="0078D7"/>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365 PPT Theme 2019" id="{07F2CB49-9258-4EC9-A85C-5AE4DEB20C95}" vid="{45313BCA-10AA-44B7-BA0A-2BB355B77504}"/>
    </a:ext>
  </a:extLst>
</a:theme>
</file>

<file path=ppt/theme/theme5.xml><?xml version="1.0" encoding="utf-8"?>
<a:theme xmlns:a="http://schemas.openxmlformats.org/drawingml/2006/main" name="1_5-50203_Microsoft_Ignite_Template">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potx" id="{C7000453-3526-4386-9DA2-46B29A4A4A92}" vid="{534B2013-2CEB-4777-BD7E-60DC2D4FD2E8}"/>
    </a:ext>
  </a:extLst>
</a:theme>
</file>

<file path=ppt/theme/theme6.xml><?xml version="1.0" encoding="utf-8"?>
<a:theme xmlns:a="http://schemas.openxmlformats.org/drawingml/2006/main" name="3_Microsoft 365 PPT Template - 2018">
  <a:themeElements>
    <a:clrScheme name="Custom 4">
      <a:dk1>
        <a:srgbClr val="282828"/>
      </a:dk1>
      <a:lt1>
        <a:srgbClr val="FFFFFF"/>
      </a:lt1>
      <a:dk2>
        <a:srgbClr val="282828"/>
      </a:dk2>
      <a:lt2>
        <a:srgbClr val="FFFFFF"/>
      </a:lt2>
      <a:accent1>
        <a:srgbClr val="0078D4"/>
      </a:accent1>
      <a:accent2>
        <a:srgbClr val="002050"/>
      </a:accent2>
      <a:accent3>
        <a:srgbClr val="939393"/>
      </a:accent3>
      <a:accent4>
        <a:srgbClr val="00BCF2"/>
      </a:accent4>
      <a:accent5>
        <a:srgbClr val="6C6E6C"/>
      </a:accent5>
      <a:accent6>
        <a:srgbClr val="2E2F2E"/>
      </a:accent6>
      <a:hlink>
        <a:srgbClr val="0078D4"/>
      </a:hlink>
      <a:folHlink>
        <a:srgbClr val="0078D4"/>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365 PPT Template 2018_2" id="{01A7FB2A-7862-441E-89D5-C3EE05893CAC}" vid="{DEC62A46-47F5-4825-899D-4E8B117FF749}"/>
    </a:ext>
  </a:extLst>
</a:theme>
</file>

<file path=ppt/theme/theme7.xml><?xml version="1.0" encoding="utf-8"?>
<a:theme xmlns:a="http://schemas.openxmlformats.org/drawingml/2006/main" name="2_5-50203_Microsoft_Ignite_Template">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potx" id="{C7000453-3526-4386-9DA2-46B29A4A4A92}" vid="{534B2013-2CEB-4777-BD7E-60DC2D4FD2E8}"/>
    </a:ext>
  </a:extLst>
</a:theme>
</file>

<file path=ppt/theme/theme8.xml><?xml version="1.0" encoding="utf-8"?>
<a:theme xmlns:a="http://schemas.openxmlformats.org/drawingml/2006/main" name="5_Office 365 PPT Template - 2017">
  <a:themeElements>
    <a:clrScheme name="Custom 1">
      <a:dk1>
        <a:srgbClr val="2F2F2F"/>
      </a:dk1>
      <a:lt1>
        <a:srgbClr val="E6E6E6"/>
      </a:lt1>
      <a:dk2>
        <a:srgbClr val="2F2F2F"/>
      </a:dk2>
      <a:lt2>
        <a:srgbClr val="FFFFFF"/>
      </a:lt2>
      <a:accent1>
        <a:srgbClr val="0078D7"/>
      </a:accent1>
      <a:accent2>
        <a:srgbClr val="2F2F2F"/>
      </a:accent2>
      <a:accent3>
        <a:srgbClr val="D2D2D2"/>
      </a:accent3>
      <a:accent4>
        <a:srgbClr val="E6E6E6"/>
      </a:accent4>
      <a:accent5>
        <a:srgbClr val="2F2F2F"/>
      </a:accent5>
      <a:accent6>
        <a:srgbClr val="D2D2D2"/>
      </a:accent6>
      <a:hlink>
        <a:srgbClr val="0078D7"/>
      </a:hlink>
      <a:folHlink>
        <a:srgbClr val="0078D7"/>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5" id="{FB5089AB-0981-461F-A323-43981932E4CD}" vid="{56B1AA26-1DBF-4ECC-A33C-29D0D70600A2}"/>
    </a:ext>
  </a:extLst>
</a:theme>
</file>

<file path=ppt/theme/theme9.xml><?xml version="1.0" encoding="utf-8"?>
<a:theme xmlns:a="http://schemas.openxmlformats.org/drawingml/2006/main" name="5-50183_Microsoft_Inspire_Template">
  <a:themeElements>
    <a:clrScheme name="Microsoft Ready + Microsoft Inspire">
      <a:dk1>
        <a:srgbClr val="1A1A1A"/>
      </a:dk1>
      <a:lt1>
        <a:srgbClr val="FFFFFF"/>
      </a:lt1>
      <a:dk2>
        <a:srgbClr val="0D0D0D"/>
      </a:dk2>
      <a:lt2>
        <a:srgbClr val="E6E6E6"/>
      </a:lt2>
      <a:accent1>
        <a:srgbClr val="0078D4"/>
      </a:accent1>
      <a:accent2>
        <a:srgbClr val="002050"/>
      </a:accent2>
      <a:accent3>
        <a:srgbClr val="737373"/>
      </a:accent3>
      <a:accent4>
        <a:srgbClr val="5C2D91"/>
      </a:accent4>
      <a:accent5>
        <a:srgbClr val="BAD80A"/>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nspire_Breakout_Template.potx" id="{1370A19C-E407-4052-B62A-55C636FE256D}" vid="{56BC9C0F-B402-46CF-ABC6-5447E24267DE}"/>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38D393254D930438EAEFA57144E97A1" ma:contentTypeVersion="12" ma:contentTypeDescription="Create a new document." ma:contentTypeScope="" ma:versionID="d02f06a71c76430921e81eb5e58ef580">
  <xsd:schema xmlns:xsd="http://www.w3.org/2001/XMLSchema" xmlns:xs="http://www.w3.org/2001/XMLSchema" xmlns:p="http://schemas.microsoft.com/office/2006/metadata/properties" xmlns:ns2="ed971524-76e7-40a8-a01a-f99956bd178c" xmlns:ns3="b0e4521d-181b-4aee-b4a8-952b2bc14729" targetNamespace="http://schemas.microsoft.com/office/2006/metadata/properties" ma:root="true" ma:fieldsID="3402702269d13ac697cfe1994138c5af" ns2:_="" ns3:_="">
    <xsd:import namespace="ed971524-76e7-40a8-a01a-f99956bd178c"/>
    <xsd:import namespace="b0e4521d-181b-4aee-b4a8-952b2bc14729"/>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Location" minOccurs="0"/>
                <xsd:element ref="ns2:MediaServiceGenerationTime" minOccurs="0"/>
                <xsd:element ref="ns2:MediaServiceEventHashCode" minOccurs="0"/>
                <xsd:element ref="ns3:SharedWithUsers" minOccurs="0"/>
                <xsd:element ref="ns3:SharedWithDetails"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d971524-76e7-40a8-a01a-f99956bd178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Location" ma:index="13" nillable="true" ma:displayName="Location" ma:internalName="MediaServiceLocation"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b0e4521d-181b-4aee-b4a8-952b2bc14729"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MediaServiceAutoTags xmlns="ed971524-76e7-40a8-a01a-f99956bd178c" xsi:nil="true"/>
    <SharedWithUsers xmlns="b0e4521d-181b-4aee-b4a8-952b2bc14729">
      <UserInfo>
        <DisplayName>Abtin Amini</DisplayName>
        <AccountId>2634</AccountId>
        <AccountType/>
      </UserInfo>
      <UserInfo>
        <DisplayName>Vesa Juvonen</DisplayName>
        <AccountId>6203</AccountId>
        <AccountType/>
      </UserInfo>
      <UserInfo>
        <DisplayName>Vishrut Shukla</DisplayName>
        <AccountId>13</AccountId>
        <AccountType/>
      </UserInfo>
      <UserInfo>
        <DisplayName>Sathya Raveendran</DisplayName>
        <AccountId>153</AccountId>
        <AccountType/>
      </UserInfo>
    </SharedWithUser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3A46345-1E1C-4748-ACB8-6EF5982277E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d971524-76e7-40a8-a01a-f99956bd178c"/>
    <ds:schemaRef ds:uri="b0e4521d-181b-4aee-b4a8-952b2bc1472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91188C5C-FA4B-4DBA-B088-FB598F6D981C}">
  <ds:schemaRefs>
    <ds:schemaRef ds:uri="http://schemas.microsoft.com/office/2006/documentManagement/types"/>
    <ds:schemaRef ds:uri="http://schemas.microsoft.com/office/infopath/2007/PartnerControls"/>
    <ds:schemaRef ds:uri="66db73a2-ccdc-4e2f-b019-a0aeaedde434"/>
    <ds:schemaRef ds:uri="http://purl.org/dc/dcmitype/"/>
    <ds:schemaRef ds:uri="http://purl.org/dc/elements/1.1/"/>
    <ds:schemaRef ds:uri="http://purl.org/dc/terms/"/>
    <ds:schemaRef ds:uri="http://schemas.openxmlformats.org/package/2006/metadata/core-properties"/>
    <ds:schemaRef ds:uri="0c063171-46b3-44b3-83b1-e19cbc822f8a"/>
    <ds:schemaRef ds:uri="http://schemas.microsoft.com/sharepoint/v3"/>
    <ds:schemaRef ds:uri="http://schemas.microsoft.com/office/2006/metadata/properties"/>
    <ds:schemaRef ds:uri="http://www.w3.org/XML/1998/namespace"/>
    <ds:schemaRef ds:uri="ed971524-76e7-40a8-a01a-f99956bd178c"/>
    <ds:schemaRef ds:uri="b0e4521d-181b-4aee-b4a8-952b2bc14729"/>
  </ds:schemaRefs>
</ds:datastoreItem>
</file>

<file path=customXml/itemProps3.xml><?xml version="1.0" encoding="utf-8"?>
<ds:datastoreItem xmlns:ds="http://schemas.openxmlformats.org/officeDocument/2006/customXml" ds:itemID="{DD58D582-6D93-48F2-9EA2-F62F047CF92A}">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5110</TotalTime>
  <Words>6960</Words>
  <Application>Microsoft Office PowerPoint</Application>
  <PresentationFormat>Widescreen</PresentationFormat>
  <Paragraphs>489</Paragraphs>
  <Slides>108</Slides>
  <Notes>93</Notes>
  <HiddenSlides>0</HiddenSlides>
  <MMClips>0</MMClips>
  <ScaleCrop>false</ScaleCrop>
  <HeadingPairs>
    <vt:vector size="8" baseType="variant">
      <vt:variant>
        <vt:lpstr>Fonts Used</vt:lpstr>
      </vt:variant>
      <vt:variant>
        <vt:i4>10</vt:i4>
      </vt:variant>
      <vt:variant>
        <vt:lpstr>Theme</vt:lpstr>
      </vt:variant>
      <vt:variant>
        <vt:i4>11</vt:i4>
      </vt:variant>
      <vt:variant>
        <vt:lpstr>Embedded OLE Servers</vt:lpstr>
      </vt:variant>
      <vt:variant>
        <vt:i4>1</vt:i4>
      </vt:variant>
      <vt:variant>
        <vt:lpstr>Slide Titles</vt:lpstr>
      </vt:variant>
      <vt:variant>
        <vt:i4>108</vt:i4>
      </vt:variant>
    </vt:vector>
  </HeadingPairs>
  <TitlesOfParts>
    <vt:vector size="130" baseType="lpstr">
      <vt:lpstr>Arial</vt:lpstr>
      <vt:lpstr>Calibri</vt:lpstr>
      <vt:lpstr>Consolas</vt:lpstr>
      <vt:lpstr>Courier New</vt:lpstr>
      <vt:lpstr>Segoe Pro Semibold</vt:lpstr>
      <vt:lpstr>Segoe UI</vt:lpstr>
      <vt:lpstr>Segoe UI Light</vt:lpstr>
      <vt:lpstr>Segoe UI Semibold</vt:lpstr>
      <vt:lpstr>Segoe UI Semilight</vt:lpstr>
      <vt:lpstr>Wingdings</vt:lpstr>
      <vt:lpstr>6_Microsoft 365 PPT Template - 2018</vt:lpstr>
      <vt:lpstr>1_5-50195_Microsoft_Build_Template</vt:lpstr>
      <vt:lpstr>9-51052_Microsoft_Ready_Template_Light</vt:lpstr>
      <vt:lpstr>1_Microsoft 365 PPT Theme 2019</vt:lpstr>
      <vt:lpstr>1_5-50203_Microsoft_Ignite_Template</vt:lpstr>
      <vt:lpstr>3_Microsoft 365 PPT Template - 2018</vt:lpstr>
      <vt:lpstr>2_5-50203_Microsoft_Ignite_Template</vt:lpstr>
      <vt:lpstr>5_Office 365 PPT Template - 2017</vt:lpstr>
      <vt:lpstr>5-50183_Microsoft_Inspire_Template</vt:lpstr>
      <vt:lpstr>1_Modern Workplace 2016</vt:lpstr>
      <vt:lpstr>1_5-50109_Microsoft_Light_Template</vt:lpstr>
      <vt:lpstr>think-cell Slide</vt:lpstr>
      <vt:lpstr>PowerPoint Presentation</vt:lpstr>
      <vt:lpstr>Contents</vt:lpstr>
      <vt:lpstr>Time &amp; Expense Submission</vt:lpstr>
      <vt:lpstr>Scenario Vision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Solution Highlights – Best Practices</vt:lpstr>
      <vt:lpstr>Solution Architecture</vt:lpstr>
      <vt:lpstr>Project Finder – Discover internal org wide projects easily</vt:lpstr>
      <vt:lpstr>Scenario Vision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Solution Highlights – Best Practices</vt:lpstr>
      <vt:lpstr>Solution Architecture</vt:lpstr>
      <vt:lpstr>Document Management</vt:lpstr>
      <vt:lpstr>Scenario Vision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Solution Highlights – Best Practices</vt:lpstr>
      <vt:lpstr>Solution Architecture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Teamwork - Book of Dreams - Professional Services</dc:title>
  <dc:creator>Nirmal Sundara Raman</dc:creator>
  <cp:lastModifiedBy>Vesa Juvonen</cp:lastModifiedBy>
  <cp:revision>4</cp:revision>
  <dcterms:created xsi:type="dcterms:W3CDTF">2020-02-26T10:22:30Z</dcterms:created>
  <dcterms:modified xsi:type="dcterms:W3CDTF">2021-01-18T20:45:26Z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SetDate">
    <vt:lpwstr>2020-04-07T12:11:38.4064158Z</vt:lpwstr>
  </property>
  <property fmtid="{D5CDD505-2E9C-101B-9397-08002B2CF9AE}" pid="5" name="MSIP_Label_f42aa342-8706-4288-bd11-ebb85995028c_Name">
    <vt:lpwstr>General</vt:lpwstr>
  </property>
  <property fmtid="{D5CDD505-2E9C-101B-9397-08002B2CF9AE}" pid="6" name="MSIP_Label_f42aa342-8706-4288-bd11-ebb85995028c_ActionId">
    <vt:lpwstr>3af052c0-ece0-4452-9396-4bf1f78bce55</vt:lpwstr>
  </property>
  <property fmtid="{D5CDD505-2E9C-101B-9397-08002B2CF9AE}" pid="7" name="MSIP_Label_f42aa342-8706-4288-bd11-ebb85995028c_Extended_MSFT_Method">
    <vt:lpwstr>Automatic</vt:lpwstr>
  </property>
  <property fmtid="{D5CDD505-2E9C-101B-9397-08002B2CF9AE}" pid="8" name="Sensitivity">
    <vt:lpwstr>General</vt:lpwstr>
  </property>
  <property fmtid="{D5CDD505-2E9C-101B-9397-08002B2CF9AE}" pid="9" name="ContentTypeId">
    <vt:lpwstr>0x010100D38D393254D930438EAEFA57144E97A1</vt:lpwstr>
  </property>
</Properties>
</file>